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3"/>
  </p:notesMasterIdLst>
  <p:sldIdLst>
    <p:sldId id="256" r:id="rId2"/>
    <p:sldId id="257" r:id="rId3"/>
    <p:sldId id="258" r:id="rId4"/>
    <p:sldId id="259" r:id="rId5"/>
    <p:sldId id="260" r:id="rId6"/>
    <p:sldId id="261" r:id="rId7"/>
    <p:sldId id="262" r:id="rId8"/>
    <p:sldId id="265" r:id="rId9"/>
    <p:sldId id="326" r:id="rId10"/>
    <p:sldId id="327" r:id="rId11"/>
    <p:sldId id="323" r:id="rId12"/>
    <p:sldId id="324" r:id="rId13"/>
    <p:sldId id="325" r:id="rId14"/>
    <p:sldId id="308" r:id="rId15"/>
    <p:sldId id="314" r:id="rId16"/>
    <p:sldId id="322" r:id="rId17"/>
    <p:sldId id="312" r:id="rId18"/>
    <p:sldId id="307" r:id="rId19"/>
    <p:sldId id="317" r:id="rId20"/>
    <p:sldId id="315" r:id="rId21"/>
    <p:sldId id="316" r:id="rId22"/>
    <p:sldId id="309" r:id="rId23"/>
    <p:sldId id="313" r:id="rId24"/>
    <p:sldId id="310" r:id="rId25"/>
    <p:sldId id="318" r:id="rId26"/>
    <p:sldId id="319" r:id="rId27"/>
    <p:sldId id="311" r:id="rId28"/>
    <p:sldId id="320" r:id="rId29"/>
    <p:sldId id="321" r:id="rId30"/>
    <p:sldId id="269" r:id="rId31"/>
    <p:sldId id="287" r:id="rId32"/>
  </p:sldIdLst>
  <p:sldSz cx="9144000" cy="5143500" type="screen16x9"/>
  <p:notesSz cx="6858000" cy="9144000"/>
  <p:embeddedFontLst>
    <p:embeddedFont>
      <p:font typeface="UTM Bell" panose="02040603050506020204" pitchFamily="18" charset="0"/>
      <p:regular r:id="rId34"/>
    </p:embeddedFont>
    <p:embeddedFont>
      <p:font typeface="Roboto Condensed Light" panose="020B0604020202020204" charset="0"/>
      <p:regular r:id="rId35"/>
      <p:italic r:id="rId36"/>
    </p:embeddedFont>
    <p:embeddedFont>
      <p:font typeface="Titan One" panose="020B0604020202020204" charset="0"/>
      <p:regular r:id="rId37"/>
    </p:embeddedFont>
    <p:embeddedFont>
      <p:font typeface="Raleway" panose="020B0604020202020204" charset="0"/>
      <p:regular r:id="rId38"/>
      <p:bold r:id="rId39"/>
      <p:italic r:id="rId40"/>
      <p:boldItalic r:id="rId41"/>
    </p:embeddedFont>
    <p:embeddedFont>
      <p:font typeface="UTM Cooper Black" panose="02040603050506020204" pitchFamily="18" charset="0"/>
      <p:regular r:id="rId42"/>
      <p:italic r:id="rId43"/>
    </p:embeddedFont>
    <p:embeddedFont>
      <p:font typeface="Assistant" panose="020B0604020202020204" charset="-79"/>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eu Ngoc" initials="TN" lastIdx="1" clrIdx="0">
    <p:extLst>
      <p:ext uri="{19B8F6BF-5375-455C-9EA6-DF929625EA0E}">
        <p15:presenceInfo xmlns:p15="http://schemas.microsoft.com/office/powerpoint/2012/main" userId="Tieu Ngo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7F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73C7058-9ABD-45D4-B7C3-C85BA4897BA8}">
  <a:tblStyle styleId="{473C7058-9ABD-45D4-B7C3-C85BA4897B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50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0-10T12:12:38.645"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45056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a247e5df74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5" name="Google Shape;2045;ga247e5df74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346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a247e5df74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5" name="Google Shape;2045;ga247e5df74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0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a247e5df74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5" name="Google Shape;2045;ga247e5df74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293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a247e5df74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5" name="Google Shape;2045;ga247e5df74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074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5"/>
        <p:cNvGrpSpPr/>
        <p:nvPr/>
      </p:nvGrpSpPr>
      <p:grpSpPr>
        <a:xfrm>
          <a:off x="0" y="0"/>
          <a:ext cx="0" cy="0"/>
          <a:chOff x="0" y="0"/>
          <a:chExt cx="0" cy="0"/>
        </a:xfrm>
      </p:grpSpPr>
      <p:sp>
        <p:nvSpPr>
          <p:cNvPr id="2356" name="Google Shape;2356;ga2505cf01b_0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7" name="Google Shape;2357;ga2505cf01b_0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3"/>
        <p:cNvGrpSpPr/>
        <p:nvPr/>
      </p:nvGrpSpPr>
      <p:grpSpPr>
        <a:xfrm>
          <a:off x="0" y="0"/>
          <a:ext cx="0" cy="0"/>
          <a:chOff x="0" y="0"/>
          <a:chExt cx="0" cy="0"/>
        </a:xfrm>
      </p:grpSpPr>
      <p:sp>
        <p:nvSpPr>
          <p:cNvPr id="4904" name="Google Shape;4904;ga2505cf01b_0_1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5" name="Google Shape;4905;ga2505cf01b_0_1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ab42465cf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ab42465cf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gab42465cf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2" name="Google Shape;1562;gab42465cf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Google Shape;1648;gac04a6c333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9" name="Google Shape;1649;gac04a6c333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ac04a6c333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3" name="Google Shape;1683;gac04a6c333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ac04a6c333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0" name="Google Shape;1700;gac04a6c333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ac04a6c333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2" name="Google Shape;1892;gac04a6c333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a247e5df74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5" name="Google Shape;2045;ga247e5df74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a247e5df74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5" name="Google Shape;2045;ga247e5df74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032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50" y="-23475"/>
            <a:ext cx="9149686" cy="5430372"/>
            <a:chOff x="-150" y="-23475"/>
            <a:chExt cx="9149686" cy="5430372"/>
          </a:xfrm>
        </p:grpSpPr>
        <p:sp>
          <p:nvSpPr>
            <p:cNvPr id="10" name="Google Shape;10;p2"/>
            <p:cNvSpPr/>
            <p:nvPr/>
          </p:nvSpPr>
          <p:spPr>
            <a:xfrm>
              <a:off x="0" y="-23475"/>
              <a:ext cx="9143956" cy="5166888"/>
            </a:xfrm>
            <a:custGeom>
              <a:avLst/>
              <a:gdLst/>
              <a:ahLst/>
              <a:cxnLst/>
              <a:rect l="l" t="t" r="r" b="b"/>
              <a:pathLst>
                <a:path w="49014" h="32839" extrusionOk="0">
                  <a:moveTo>
                    <a:pt x="1" y="1"/>
                  </a:moveTo>
                  <a:lnTo>
                    <a:pt x="1" y="32839"/>
                  </a:lnTo>
                  <a:lnTo>
                    <a:pt x="49013" y="32839"/>
                  </a:lnTo>
                  <a:lnTo>
                    <a:pt x="49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40934" y="165407"/>
              <a:ext cx="1458542" cy="621021"/>
            </a:xfrm>
            <a:custGeom>
              <a:avLst/>
              <a:gdLst/>
              <a:ahLst/>
              <a:cxnLst/>
              <a:rect l="l" t="t" r="r" b="b"/>
              <a:pathLst>
                <a:path w="9270" h="3947" extrusionOk="0">
                  <a:moveTo>
                    <a:pt x="2281" y="1"/>
                  </a:moveTo>
                  <a:cubicBezTo>
                    <a:pt x="2165" y="1"/>
                    <a:pt x="2047" y="13"/>
                    <a:pt x="1927" y="38"/>
                  </a:cubicBezTo>
                  <a:cubicBezTo>
                    <a:pt x="27" y="431"/>
                    <a:pt x="0" y="3205"/>
                    <a:pt x="0" y="3410"/>
                  </a:cubicBezTo>
                  <a:cubicBezTo>
                    <a:pt x="0" y="3606"/>
                    <a:pt x="116" y="3919"/>
                    <a:pt x="1794" y="3945"/>
                  </a:cubicBezTo>
                  <a:cubicBezTo>
                    <a:pt x="1833" y="3946"/>
                    <a:pt x="1874" y="3946"/>
                    <a:pt x="1917" y="3946"/>
                  </a:cubicBezTo>
                  <a:cubicBezTo>
                    <a:pt x="3728" y="3946"/>
                    <a:pt x="8890" y="3588"/>
                    <a:pt x="9073" y="3562"/>
                  </a:cubicBezTo>
                  <a:cubicBezTo>
                    <a:pt x="9269" y="3535"/>
                    <a:pt x="9207" y="3339"/>
                    <a:pt x="9216" y="3187"/>
                  </a:cubicBezTo>
                  <a:cubicBezTo>
                    <a:pt x="9225" y="2902"/>
                    <a:pt x="9127" y="1831"/>
                    <a:pt x="8466" y="1787"/>
                  </a:cubicBezTo>
                  <a:cubicBezTo>
                    <a:pt x="8453" y="1786"/>
                    <a:pt x="8440" y="1786"/>
                    <a:pt x="8427" y="1786"/>
                  </a:cubicBezTo>
                  <a:cubicBezTo>
                    <a:pt x="7792" y="1786"/>
                    <a:pt x="7664" y="2616"/>
                    <a:pt x="7664" y="2616"/>
                  </a:cubicBezTo>
                  <a:cubicBezTo>
                    <a:pt x="7664" y="2616"/>
                    <a:pt x="7302" y="1630"/>
                    <a:pt x="6507" y="1630"/>
                  </a:cubicBezTo>
                  <a:cubicBezTo>
                    <a:pt x="6474" y="1630"/>
                    <a:pt x="6440" y="1631"/>
                    <a:pt x="6406" y="1635"/>
                  </a:cubicBezTo>
                  <a:cubicBezTo>
                    <a:pt x="5540" y="1724"/>
                    <a:pt x="5308" y="2607"/>
                    <a:pt x="5308" y="2607"/>
                  </a:cubicBezTo>
                  <a:cubicBezTo>
                    <a:pt x="5308" y="2607"/>
                    <a:pt x="4001" y="1"/>
                    <a:pt x="2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443257" y="1304648"/>
              <a:ext cx="1499293" cy="667751"/>
            </a:xfrm>
            <a:custGeom>
              <a:avLst/>
              <a:gdLst/>
              <a:ahLst/>
              <a:cxnLst/>
              <a:rect l="l" t="t" r="r" b="b"/>
              <a:pathLst>
                <a:path w="9529" h="4244" extrusionOk="0">
                  <a:moveTo>
                    <a:pt x="2490" y="1"/>
                  </a:moveTo>
                  <a:cubicBezTo>
                    <a:pt x="2419" y="1"/>
                    <a:pt x="2348" y="5"/>
                    <a:pt x="2275" y="14"/>
                  </a:cubicBezTo>
                  <a:cubicBezTo>
                    <a:pt x="295" y="264"/>
                    <a:pt x="36" y="3101"/>
                    <a:pt x="18" y="3315"/>
                  </a:cubicBezTo>
                  <a:cubicBezTo>
                    <a:pt x="0" y="3520"/>
                    <a:pt x="90" y="3850"/>
                    <a:pt x="1811" y="4010"/>
                  </a:cubicBezTo>
                  <a:cubicBezTo>
                    <a:pt x="3438" y="4171"/>
                    <a:pt x="8505" y="4243"/>
                    <a:pt x="9232" y="4243"/>
                  </a:cubicBezTo>
                  <a:cubicBezTo>
                    <a:pt x="9275" y="4243"/>
                    <a:pt x="9303" y="4243"/>
                    <a:pt x="9314" y="4242"/>
                  </a:cubicBezTo>
                  <a:cubicBezTo>
                    <a:pt x="9510" y="4233"/>
                    <a:pt x="9466" y="4028"/>
                    <a:pt x="9483" y="3877"/>
                  </a:cubicBezTo>
                  <a:cubicBezTo>
                    <a:pt x="9528" y="3573"/>
                    <a:pt x="9510" y="2467"/>
                    <a:pt x="8832" y="2378"/>
                  </a:cubicBezTo>
                  <a:cubicBezTo>
                    <a:pt x="8797" y="2373"/>
                    <a:pt x="8762" y="2370"/>
                    <a:pt x="8729" y="2370"/>
                  </a:cubicBezTo>
                  <a:cubicBezTo>
                    <a:pt x="8140" y="2370"/>
                    <a:pt x="7940" y="3154"/>
                    <a:pt x="7940" y="3154"/>
                  </a:cubicBezTo>
                  <a:cubicBezTo>
                    <a:pt x="7940" y="3154"/>
                    <a:pt x="7633" y="2039"/>
                    <a:pt x="6757" y="2039"/>
                  </a:cubicBezTo>
                  <a:cubicBezTo>
                    <a:pt x="6750" y="2039"/>
                    <a:pt x="6743" y="2039"/>
                    <a:pt x="6736" y="2039"/>
                  </a:cubicBezTo>
                  <a:cubicBezTo>
                    <a:pt x="5835" y="2057"/>
                    <a:pt x="5531" y="2940"/>
                    <a:pt x="5531" y="2940"/>
                  </a:cubicBezTo>
                  <a:cubicBezTo>
                    <a:pt x="5531" y="2940"/>
                    <a:pt x="4347" y="1"/>
                    <a:pt x="2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50" y="4401800"/>
              <a:ext cx="9144000" cy="75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7628837" y="4364050"/>
              <a:ext cx="1520699" cy="813424"/>
              <a:chOff x="3457891" y="4624197"/>
              <a:chExt cx="227075" cy="121450"/>
            </a:xfrm>
          </p:grpSpPr>
          <p:sp>
            <p:nvSpPr>
              <p:cNvPr id="15" name="Google Shape;15;p2"/>
              <p:cNvSpPr/>
              <p:nvPr/>
            </p:nvSpPr>
            <p:spPr>
              <a:xfrm>
                <a:off x="3457891" y="4624197"/>
                <a:ext cx="227075" cy="121450"/>
              </a:xfrm>
              <a:custGeom>
                <a:avLst/>
                <a:gdLst/>
                <a:ahLst/>
                <a:cxnLst/>
                <a:rect l="l" t="t" r="r" b="b"/>
                <a:pathLst>
                  <a:path w="9083" h="4858" extrusionOk="0">
                    <a:moveTo>
                      <a:pt x="7668" y="0"/>
                    </a:moveTo>
                    <a:cubicBezTo>
                      <a:pt x="7594" y="0"/>
                      <a:pt x="7518" y="5"/>
                      <a:pt x="7441" y="14"/>
                    </a:cubicBezTo>
                    <a:cubicBezTo>
                      <a:pt x="6058" y="174"/>
                      <a:pt x="5755" y="1593"/>
                      <a:pt x="5701" y="2333"/>
                    </a:cubicBezTo>
                    <a:cubicBezTo>
                      <a:pt x="5674" y="2610"/>
                      <a:pt x="5683" y="2797"/>
                      <a:pt x="5683" y="2797"/>
                    </a:cubicBezTo>
                    <a:cubicBezTo>
                      <a:pt x="5683" y="2797"/>
                      <a:pt x="5567" y="2538"/>
                      <a:pt x="5317" y="2315"/>
                    </a:cubicBezTo>
                    <a:cubicBezTo>
                      <a:pt x="5139" y="2162"/>
                      <a:pt x="4892" y="2029"/>
                      <a:pt x="4578" y="2029"/>
                    </a:cubicBezTo>
                    <a:cubicBezTo>
                      <a:pt x="4437" y="2029"/>
                      <a:pt x="4282" y="2056"/>
                      <a:pt x="4113" y="2119"/>
                    </a:cubicBezTo>
                    <a:cubicBezTo>
                      <a:pt x="4015" y="2155"/>
                      <a:pt x="3935" y="2199"/>
                      <a:pt x="3863" y="2244"/>
                    </a:cubicBezTo>
                    <a:cubicBezTo>
                      <a:pt x="3096" y="2735"/>
                      <a:pt x="3319" y="3814"/>
                      <a:pt x="3328" y="3850"/>
                    </a:cubicBezTo>
                    <a:cubicBezTo>
                      <a:pt x="3306" y="3820"/>
                      <a:pt x="2660" y="2861"/>
                      <a:pt x="1669" y="2861"/>
                    </a:cubicBezTo>
                    <a:cubicBezTo>
                      <a:pt x="1463" y="2861"/>
                      <a:pt x="1242" y="2903"/>
                      <a:pt x="1009" y="3002"/>
                    </a:cubicBezTo>
                    <a:cubicBezTo>
                      <a:pt x="18" y="3422"/>
                      <a:pt x="0" y="4367"/>
                      <a:pt x="72" y="4858"/>
                    </a:cubicBezTo>
                    <a:lnTo>
                      <a:pt x="9082" y="4858"/>
                    </a:lnTo>
                    <a:lnTo>
                      <a:pt x="9082" y="612"/>
                    </a:lnTo>
                    <a:cubicBezTo>
                      <a:pt x="8711" y="264"/>
                      <a:pt x="8241" y="0"/>
                      <a:pt x="76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472391" y="4713947"/>
                <a:ext cx="68700" cy="31700"/>
              </a:xfrm>
              <a:custGeom>
                <a:avLst/>
                <a:gdLst/>
                <a:ahLst/>
                <a:cxnLst/>
                <a:rect l="l" t="t" r="r" b="b"/>
                <a:pathLst>
                  <a:path w="2748" h="1268" extrusionOk="0">
                    <a:moveTo>
                      <a:pt x="1107" y="0"/>
                    </a:moveTo>
                    <a:cubicBezTo>
                      <a:pt x="1019" y="0"/>
                      <a:pt x="930" y="12"/>
                      <a:pt x="839" y="37"/>
                    </a:cubicBezTo>
                    <a:cubicBezTo>
                      <a:pt x="188" y="215"/>
                      <a:pt x="18" y="813"/>
                      <a:pt x="0" y="1268"/>
                    </a:cubicBezTo>
                    <a:lnTo>
                      <a:pt x="2748" y="1268"/>
                    </a:lnTo>
                    <a:cubicBezTo>
                      <a:pt x="2547" y="931"/>
                      <a:pt x="1898" y="0"/>
                      <a:pt x="1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552891" y="4700522"/>
                <a:ext cx="66950" cy="45125"/>
              </a:xfrm>
              <a:custGeom>
                <a:avLst/>
                <a:gdLst/>
                <a:ahLst/>
                <a:cxnLst/>
                <a:rect l="l" t="t" r="r" b="b"/>
                <a:pathLst>
                  <a:path w="2678" h="1805" extrusionOk="0">
                    <a:moveTo>
                      <a:pt x="939" y="1"/>
                    </a:moveTo>
                    <a:cubicBezTo>
                      <a:pt x="857" y="1"/>
                      <a:pt x="776" y="18"/>
                      <a:pt x="697" y="56"/>
                    </a:cubicBezTo>
                    <a:cubicBezTo>
                      <a:pt x="1" y="395"/>
                      <a:pt x="135" y="1350"/>
                      <a:pt x="251" y="1805"/>
                    </a:cubicBezTo>
                    <a:lnTo>
                      <a:pt x="2677" y="1805"/>
                    </a:lnTo>
                    <a:cubicBezTo>
                      <a:pt x="2437" y="1348"/>
                      <a:pt x="1657" y="1"/>
                      <a:pt x="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18466" y="4655697"/>
                <a:ext cx="66500" cy="89950"/>
              </a:xfrm>
              <a:custGeom>
                <a:avLst/>
                <a:gdLst/>
                <a:ahLst/>
                <a:cxnLst/>
                <a:rect l="l" t="t" r="r" b="b"/>
                <a:pathLst>
                  <a:path w="2660" h="3598" extrusionOk="0">
                    <a:moveTo>
                      <a:pt x="1577" y="0"/>
                    </a:moveTo>
                    <a:cubicBezTo>
                      <a:pt x="877" y="0"/>
                      <a:pt x="491" y="494"/>
                      <a:pt x="286" y="1127"/>
                    </a:cubicBezTo>
                    <a:cubicBezTo>
                      <a:pt x="1" y="2019"/>
                      <a:pt x="81" y="3188"/>
                      <a:pt x="117" y="3598"/>
                    </a:cubicBezTo>
                    <a:lnTo>
                      <a:pt x="2659" y="3598"/>
                    </a:lnTo>
                    <a:lnTo>
                      <a:pt x="2659" y="369"/>
                    </a:lnTo>
                    <a:cubicBezTo>
                      <a:pt x="2347" y="154"/>
                      <a:pt x="2017" y="21"/>
                      <a:pt x="1669" y="3"/>
                    </a:cubicBezTo>
                    <a:cubicBezTo>
                      <a:pt x="1638" y="1"/>
                      <a:pt x="1607" y="0"/>
                      <a:pt x="1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flipH="1">
              <a:off x="-69" y="4310169"/>
              <a:ext cx="792529" cy="1096728"/>
              <a:chOff x="3536675" y="4387575"/>
              <a:chExt cx="147450" cy="204050"/>
            </a:xfrm>
          </p:grpSpPr>
          <p:sp>
            <p:nvSpPr>
              <p:cNvPr id="20" name="Google Shape;20;p2"/>
              <p:cNvSpPr/>
              <p:nvPr/>
            </p:nvSpPr>
            <p:spPr>
              <a:xfrm>
                <a:off x="3536675" y="4387575"/>
                <a:ext cx="147450" cy="204050"/>
              </a:xfrm>
              <a:custGeom>
                <a:avLst/>
                <a:gdLst/>
                <a:ahLst/>
                <a:cxnLst/>
                <a:rect l="l" t="t" r="r" b="b"/>
                <a:pathLst>
                  <a:path w="5898" h="8162" extrusionOk="0">
                    <a:moveTo>
                      <a:pt x="4447" y="0"/>
                    </a:moveTo>
                    <a:cubicBezTo>
                      <a:pt x="4417" y="0"/>
                      <a:pt x="4386" y="3"/>
                      <a:pt x="4354" y="8"/>
                    </a:cubicBezTo>
                    <a:cubicBezTo>
                      <a:pt x="3051" y="213"/>
                      <a:pt x="3435" y="4094"/>
                      <a:pt x="3435" y="4094"/>
                    </a:cubicBezTo>
                    <a:cubicBezTo>
                      <a:pt x="3435" y="4094"/>
                      <a:pt x="2531" y="3021"/>
                      <a:pt x="1604" y="3021"/>
                    </a:cubicBezTo>
                    <a:cubicBezTo>
                      <a:pt x="1306" y="3021"/>
                      <a:pt x="1005" y="3132"/>
                      <a:pt x="732" y="3425"/>
                    </a:cubicBezTo>
                    <a:cubicBezTo>
                      <a:pt x="0" y="4210"/>
                      <a:pt x="536" y="5396"/>
                      <a:pt x="1017" y="6119"/>
                    </a:cubicBezTo>
                    <a:cubicBezTo>
                      <a:pt x="1267" y="6485"/>
                      <a:pt x="1508" y="6734"/>
                      <a:pt x="1544" y="6734"/>
                    </a:cubicBezTo>
                    <a:lnTo>
                      <a:pt x="5897" y="8162"/>
                    </a:lnTo>
                    <a:lnTo>
                      <a:pt x="5897" y="3202"/>
                    </a:lnTo>
                    <a:cubicBezTo>
                      <a:pt x="5665" y="3514"/>
                      <a:pt x="5505" y="3844"/>
                      <a:pt x="5505" y="3844"/>
                    </a:cubicBezTo>
                    <a:cubicBezTo>
                      <a:pt x="5505" y="3844"/>
                      <a:pt x="5640" y="0"/>
                      <a:pt x="44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567900" y="4414300"/>
                <a:ext cx="116225" cy="171300"/>
              </a:xfrm>
              <a:custGeom>
                <a:avLst/>
                <a:gdLst/>
                <a:ahLst/>
                <a:cxnLst/>
                <a:rect l="l" t="t" r="r" b="b"/>
                <a:pathLst>
                  <a:path w="4649" h="6852" extrusionOk="0">
                    <a:moveTo>
                      <a:pt x="3292" y="1"/>
                    </a:moveTo>
                    <a:cubicBezTo>
                      <a:pt x="2784" y="1"/>
                      <a:pt x="2409" y="4523"/>
                      <a:pt x="2409" y="4523"/>
                    </a:cubicBezTo>
                    <a:cubicBezTo>
                      <a:pt x="2409" y="4523"/>
                      <a:pt x="1466" y="3106"/>
                      <a:pt x="758" y="3106"/>
                    </a:cubicBezTo>
                    <a:cubicBezTo>
                      <a:pt x="626" y="3106"/>
                      <a:pt x="501" y="3156"/>
                      <a:pt x="393" y="3275"/>
                    </a:cubicBezTo>
                    <a:cubicBezTo>
                      <a:pt x="0" y="3694"/>
                      <a:pt x="428" y="4532"/>
                      <a:pt x="883" y="5157"/>
                    </a:cubicBezTo>
                    <a:cubicBezTo>
                      <a:pt x="1227" y="5633"/>
                      <a:pt x="1588" y="5987"/>
                      <a:pt x="1640" y="5987"/>
                    </a:cubicBezTo>
                    <a:cubicBezTo>
                      <a:pt x="1641" y="5987"/>
                      <a:pt x="1641" y="5987"/>
                      <a:pt x="1642" y="5987"/>
                    </a:cubicBezTo>
                    <a:lnTo>
                      <a:pt x="4648" y="6852"/>
                    </a:lnTo>
                    <a:lnTo>
                      <a:pt x="4648" y="3605"/>
                    </a:lnTo>
                    <a:cubicBezTo>
                      <a:pt x="4006" y="4149"/>
                      <a:pt x="3497" y="4791"/>
                      <a:pt x="3497" y="4791"/>
                    </a:cubicBezTo>
                    <a:cubicBezTo>
                      <a:pt x="3497" y="4791"/>
                      <a:pt x="3792" y="1"/>
                      <a:pt x="3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720000" y="540000"/>
            <a:ext cx="3164700" cy="2988600"/>
          </a:xfrm>
          <a:prstGeom prst="rect">
            <a:avLst/>
          </a:prstGeom>
        </p:spPr>
        <p:txBody>
          <a:bodyPr spcFirstLastPara="1" wrap="square" lIns="0" tIns="0" rIns="0" bIns="0" anchor="ctr" anchorCtr="0">
            <a:noAutofit/>
          </a:bodyPr>
          <a:lstStyle>
            <a:lvl1pPr lvl="0" algn="l">
              <a:spcBef>
                <a:spcPts val="0"/>
              </a:spcBef>
              <a:spcAft>
                <a:spcPts val="0"/>
              </a:spcAft>
              <a:buSzPts val="5200"/>
              <a:buNone/>
              <a:defRPr sz="5200">
                <a:latin typeface="Titan One"/>
                <a:ea typeface="Titan One"/>
                <a:cs typeface="Titan One"/>
                <a:sym typeface="Titan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3" name="Google Shape;23;p2"/>
          <p:cNvSpPr txBox="1">
            <a:spLocks noGrp="1"/>
          </p:cNvSpPr>
          <p:nvPr>
            <p:ph type="subTitle" idx="1"/>
          </p:nvPr>
        </p:nvSpPr>
        <p:spPr>
          <a:xfrm>
            <a:off x="720000" y="3528450"/>
            <a:ext cx="3164700" cy="853500"/>
          </a:xfrm>
          <a:prstGeom prst="rect">
            <a:avLst/>
          </a:prstGeom>
        </p:spPr>
        <p:txBody>
          <a:bodyPr spcFirstLastPara="1" wrap="square" lIns="0" tIns="0" rIns="0" bIns="0" anchor="ctr" anchorCtr="0">
            <a:noAutofit/>
          </a:bodyPr>
          <a:lstStyle>
            <a:lvl1pPr lvl="0">
              <a:lnSpc>
                <a:spcPct val="100000"/>
              </a:lnSpc>
              <a:spcBef>
                <a:spcPts val="0"/>
              </a:spcBef>
              <a:spcAft>
                <a:spcPts val="0"/>
              </a:spcAft>
              <a:buSzPts val="2800"/>
              <a:buNone/>
              <a:defRPr sz="2000">
                <a:latin typeface="Assistant"/>
                <a:ea typeface="Assistant"/>
                <a:cs typeface="Assistant"/>
                <a:sym typeface="Assistan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p:cSld name="CUSTOM_3">
    <p:spTree>
      <p:nvGrpSpPr>
        <p:cNvPr id="1" name="Shape 467"/>
        <p:cNvGrpSpPr/>
        <p:nvPr/>
      </p:nvGrpSpPr>
      <p:grpSpPr>
        <a:xfrm>
          <a:off x="0" y="0"/>
          <a:ext cx="0" cy="0"/>
          <a:chOff x="0" y="0"/>
          <a:chExt cx="0" cy="0"/>
        </a:xfrm>
      </p:grpSpPr>
      <p:grpSp>
        <p:nvGrpSpPr>
          <p:cNvPr id="468" name="Google Shape;468;p16"/>
          <p:cNvGrpSpPr/>
          <p:nvPr/>
        </p:nvGrpSpPr>
        <p:grpSpPr>
          <a:xfrm>
            <a:off x="0" y="-396350"/>
            <a:ext cx="9144000" cy="5555950"/>
            <a:chOff x="0" y="-396350"/>
            <a:chExt cx="9144000" cy="5555950"/>
          </a:xfrm>
        </p:grpSpPr>
        <p:sp>
          <p:nvSpPr>
            <p:cNvPr id="469" name="Google Shape;469;p16"/>
            <p:cNvSpPr/>
            <p:nvPr/>
          </p:nvSpPr>
          <p:spPr>
            <a:xfrm>
              <a:off x="0" y="-75"/>
              <a:ext cx="9143929" cy="5143490"/>
            </a:xfrm>
            <a:custGeom>
              <a:avLst/>
              <a:gdLst/>
              <a:ahLst/>
              <a:cxnLst/>
              <a:rect l="l" t="t" r="r" b="b"/>
              <a:pathLst>
                <a:path w="49014" h="32839" extrusionOk="0">
                  <a:moveTo>
                    <a:pt x="1" y="1"/>
                  </a:moveTo>
                  <a:lnTo>
                    <a:pt x="1" y="32839"/>
                  </a:lnTo>
                  <a:lnTo>
                    <a:pt x="49013" y="32839"/>
                  </a:lnTo>
                  <a:lnTo>
                    <a:pt x="49013" y="1"/>
                  </a:lnTo>
                  <a:close/>
                </a:path>
              </a:pathLst>
            </a:custGeom>
            <a:solidFill>
              <a:srgbClr val="AFB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6"/>
            <p:cNvSpPr/>
            <p:nvPr/>
          </p:nvSpPr>
          <p:spPr>
            <a:xfrm>
              <a:off x="0" y="4401800"/>
              <a:ext cx="9144000" cy="757800"/>
            </a:xfrm>
            <a:prstGeom prst="rect">
              <a:avLst/>
            </a:prstGeom>
            <a:solidFill>
              <a:srgbClr val="EBEC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 name="Google Shape;471;p16"/>
            <p:cNvGrpSpPr/>
            <p:nvPr/>
          </p:nvGrpSpPr>
          <p:grpSpPr>
            <a:xfrm>
              <a:off x="8174062" y="3811555"/>
              <a:ext cx="969932" cy="1331946"/>
              <a:chOff x="2608825" y="4070850"/>
              <a:chExt cx="720925" cy="990000"/>
            </a:xfrm>
          </p:grpSpPr>
          <p:sp>
            <p:nvSpPr>
              <p:cNvPr id="472" name="Google Shape;472;p16"/>
              <p:cNvSpPr/>
              <p:nvPr/>
            </p:nvSpPr>
            <p:spPr>
              <a:xfrm>
                <a:off x="2656150" y="4889775"/>
                <a:ext cx="573350" cy="171075"/>
              </a:xfrm>
              <a:custGeom>
                <a:avLst/>
                <a:gdLst/>
                <a:ahLst/>
                <a:cxnLst/>
                <a:rect l="l" t="t" r="r" b="b"/>
                <a:pathLst>
                  <a:path w="22934" h="6843" extrusionOk="0">
                    <a:moveTo>
                      <a:pt x="11455" y="6842"/>
                    </a:moveTo>
                    <a:cubicBezTo>
                      <a:pt x="17770" y="6842"/>
                      <a:pt x="22933" y="5313"/>
                      <a:pt x="22933" y="3434"/>
                    </a:cubicBezTo>
                    <a:cubicBezTo>
                      <a:pt x="22933" y="1554"/>
                      <a:pt x="17770" y="0"/>
                      <a:pt x="11455" y="0"/>
                    </a:cubicBezTo>
                    <a:cubicBezTo>
                      <a:pt x="5164" y="0"/>
                      <a:pt x="1" y="1554"/>
                      <a:pt x="1" y="3434"/>
                    </a:cubicBezTo>
                    <a:cubicBezTo>
                      <a:pt x="1" y="5313"/>
                      <a:pt x="5164" y="6842"/>
                      <a:pt x="11455" y="6842"/>
                    </a:cubicBezTo>
                    <a:close/>
                  </a:path>
                </a:pathLst>
              </a:custGeom>
              <a:solidFill>
                <a:srgbClr val="C9CAD2">
                  <a:alpha val="4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6"/>
              <p:cNvSpPr/>
              <p:nvPr/>
            </p:nvSpPr>
            <p:spPr>
              <a:xfrm>
                <a:off x="2789625" y="4072100"/>
                <a:ext cx="436100" cy="614675"/>
              </a:xfrm>
              <a:custGeom>
                <a:avLst/>
                <a:gdLst/>
                <a:ahLst/>
                <a:cxnLst/>
                <a:rect l="l" t="t" r="r" b="b"/>
                <a:pathLst>
                  <a:path w="17444" h="24587" extrusionOk="0">
                    <a:moveTo>
                      <a:pt x="4737" y="23058"/>
                    </a:moveTo>
                    <a:cubicBezTo>
                      <a:pt x="0" y="15664"/>
                      <a:pt x="2882" y="4963"/>
                      <a:pt x="10476" y="702"/>
                    </a:cubicBezTo>
                    <a:cubicBezTo>
                      <a:pt x="11429" y="176"/>
                      <a:pt x="12081" y="0"/>
                      <a:pt x="12883" y="1379"/>
                    </a:cubicBezTo>
                    <a:cubicBezTo>
                      <a:pt x="17444" y="9299"/>
                      <a:pt x="15314" y="18547"/>
                      <a:pt x="7770" y="23660"/>
                    </a:cubicBezTo>
                    <a:cubicBezTo>
                      <a:pt x="6366" y="24587"/>
                      <a:pt x="5514" y="24261"/>
                      <a:pt x="4737" y="230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6"/>
              <p:cNvSpPr/>
              <p:nvPr/>
            </p:nvSpPr>
            <p:spPr>
              <a:xfrm>
                <a:off x="2840375" y="4072100"/>
                <a:ext cx="335850" cy="614050"/>
              </a:xfrm>
              <a:custGeom>
                <a:avLst/>
                <a:gdLst/>
                <a:ahLst/>
                <a:cxnLst/>
                <a:rect l="l" t="t" r="r" b="b"/>
                <a:pathLst>
                  <a:path w="13434" h="24562" extrusionOk="0">
                    <a:moveTo>
                      <a:pt x="3083" y="23158"/>
                    </a:moveTo>
                    <a:cubicBezTo>
                      <a:pt x="0" y="16166"/>
                      <a:pt x="2832" y="5439"/>
                      <a:pt x="8772" y="777"/>
                    </a:cubicBezTo>
                    <a:cubicBezTo>
                      <a:pt x="9499" y="201"/>
                      <a:pt x="10000" y="0"/>
                      <a:pt x="10527" y="1303"/>
                    </a:cubicBezTo>
                    <a:cubicBezTo>
                      <a:pt x="13434" y="8797"/>
                      <a:pt x="11254" y="18045"/>
                      <a:pt x="5314" y="23559"/>
                    </a:cubicBezTo>
                    <a:cubicBezTo>
                      <a:pt x="4211" y="24562"/>
                      <a:pt x="3584" y="24286"/>
                      <a:pt x="3083" y="2315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6"/>
              <p:cNvSpPr/>
              <p:nvPr/>
            </p:nvSpPr>
            <p:spPr>
              <a:xfrm>
                <a:off x="2866050" y="4071475"/>
                <a:ext cx="285750" cy="614675"/>
              </a:xfrm>
              <a:custGeom>
                <a:avLst/>
                <a:gdLst/>
                <a:ahLst/>
                <a:cxnLst/>
                <a:rect l="l" t="t" r="r" b="b"/>
                <a:pathLst>
                  <a:path w="11430" h="24587" extrusionOk="0">
                    <a:moveTo>
                      <a:pt x="2257" y="23233"/>
                    </a:moveTo>
                    <a:cubicBezTo>
                      <a:pt x="1" y="16416"/>
                      <a:pt x="2783" y="5714"/>
                      <a:pt x="7896" y="827"/>
                    </a:cubicBezTo>
                    <a:cubicBezTo>
                      <a:pt x="8522" y="226"/>
                      <a:pt x="8948" y="0"/>
                      <a:pt x="9324" y="1278"/>
                    </a:cubicBezTo>
                    <a:cubicBezTo>
                      <a:pt x="11430" y="8597"/>
                      <a:pt x="9249" y="17820"/>
                      <a:pt x="4086" y="23534"/>
                    </a:cubicBezTo>
                    <a:cubicBezTo>
                      <a:pt x="3109" y="24587"/>
                      <a:pt x="2633" y="24336"/>
                      <a:pt x="2257" y="232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6"/>
              <p:cNvSpPr/>
              <p:nvPr/>
            </p:nvSpPr>
            <p:spPr>
              <a:xfrm>
                <a:off x="2923700" y="4071475"/>
                <a:ext cx="171700" cy="613425"/>
              </a:xfrm>
              <a:custGeom>
                <a:avLst/>
                <a:gdLst/>
                <a:ahLst/>
                <a:cxnLst/>
                <a:rect l="l" t="t" r="r" b="b"/>
                <a:pathLst>
                  <a:path w="6868" h="24537" extrusionOk="0">
                    <a:moveTo>
                      <a:pt x="377" y="23334"/>
                    </a:moveTo>
                    <a:cubicBezTo>
                      <a:pt x="1" y="16993"/>
                      <a:pt x="2707" y="6266"/>
                      <a:pt x="5941" y="927"/>
                    </a:cubicBezTo>
                    <a:cubicBezTo>
                      <a:pt x="6342" y="251"/>
                      <a:pt x="6592" y="0"/>
                      <a:pt x="6642" y="1178"/>
                    </a:cubicBezTo>
                    <a:cubicBezTo>
                      <a:pt x="6868" y="8045"/>
                      <a:pt x="4662" y="17268"/>
                      <a:pt x="1304" y="23409"/>
                    </a:cubicBezTo>
                    <a:cubicBezTo>
                      <a:pt x="677" y="24537"/>
                      <a:pt x="452" y="24361"/>
                      <a:pt x="377" y="2333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6"/>
              <p:cNvSpPr/>
              <p:nvPr/>
            </p:nvSpPr>
            <p:spPr>
              <a:xfrm>
                <a:off x="2936225" y="4070850"/>
                <a:ext cx="151675" cy="614050"/>
              </a:xfrm>
              <a:custGeom>
                <a:avLst/>
                <a:gdLst/>
                <a:ahLst/>
                <a:cxnLst/>
                <a:rect l="l" t="t" r="r" b="b"/>
                <a:pathLst>
                  <a:path w="6067" h="24562" extrusionOk="0">
                    <a:moveTo>
                      <a:pt x="76" y="23409"/>
                    </a:moveTo>
                    <a:cubicBezTo>
                      <a:pt x="477" y="17268"/>
                      <a:pt x="3134" y="6516"/>
                      <a:pt x="5590" y="978"/>
                    </a:cubicBezTo>
                    <a:cubicBezTo>
                      <a:pt x="5891" y="301"/>
                      <a:pt x="6066" y="0"/>
                      <a:pt x="5966" y="1178"/>
                    </a:cubicBezTo>
                    <a:cubicBezTo>
                      <a:pt x="5415" y="7845"/>
                      <a:pt x="3184" y="17068"/>
                      <a:pt x="602" y="23384"/>
                    </a:cubicBezTo>
                    <a:cubicBezTo>
                      <a:pt x="126" y="24562"/>
                      <a:pt x="1" y="24386"/>
                      <a:pt x="76" y="2340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6"/>
              <p:cNvSpPr/>
              <p:nvPr/>
            </p:nvSpPr>
            <p:spPr>
              <a:xfrm>
                <a:off x="2733850" y="4600300"/>
                <a:ext cx="409175" cy="110925"/>
              </a:xfrm>
              <a:custGeom>
                <a:avLst/>
                <a:gdLst/>
                <a:ahLst/>
                <a:cxnLst/>
                <a:rect l="l" t="t" r="r" b="b"/>
                <a:pathLst>
                  <a:path w="16367" h="4437" extrusionOk="0">
                    <a:moveTo>
                      <a:pt x="16367" y="2231"/>
                    </a:moveTo>
                    <a:cubicBezTo>
                      <a:pt x="10778" y="0"/>
                      <a:pt x="2733" y="1003"/>
                      <a:pt x="1" y="2231"/>
                    </a:cubicBezTo>
                    <a:cubicBezTo>
                      <a:pt x="2733" y="3434"/>
                      <a:pt x="10778" y="4436"/>
                      <a:pt x="16367" y="2231"/>
                    </a:cubicBezTo>
                    <a:close/>
                  </a:path>
                </a:pathLst>
              </a:custGeom>
              <a:solidFill>
                <a:srgbClr val="467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6"/>
              <p:cNvSpPr/>
              <p:nvPr/>
            </p:nvSpPr>
            <p:spPr>
              <a:xfrm>
                <a:off x="2632350" y="4072725"/>
                <a:ext cx="458050" cy="661050"/>
              </a:xfrm>
              <a:custGeom>
                <a:avLst/>
                <a:gdLst/>
                <a:ahLst/>
                <a:cxnLst/>
                <a:rect l="l" t="t" r="r" b="b"/>
                <a:pathLst>
                  <a:path w="18322" h="26442" extrusionOk="0">
                    <a:moveTo>
                      <a:pt x="10301" y="25640"/>
                    </a:moveTo>
                    <a:cubicBezTo>
                      <a:pt x="2231" y="20752"/>
                      <a:pt x="0" y="9123"/>
                      <a:pt x="5289" y="1429"/>
                    </a:cubicBezTo>
                    <a:cubicBezTo>
                      <a:pt x="5940" y="476"/>
                      <a:pt x="6492" y="0"/>
                      <a:pt x="7920" y="953"/>
                    </a:cubicBezTo>
                    <a:cubicBezTo>
                      <a:pt x="16016" y="6416"/>
                      <a:pt x="18321" y="16316"/>
                      <a:pt x="13484" y="24787"/>
                    </a:cubicBezTo>
                    <a:cubicBezTo>
                      <a:pt x="12582" y="26366"/>
                      <a:pt x="11605" y="26442"/>
                      <a:pt x="10301" y="2564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6"/>
              <p:cNvSpPr/>
              <p:nvPr/>
            </p:nvSpPr>
            <p:spPr>
              <a:xfrm>
                <a:off x="2684975" y="4072725"/>
                <a:ext cx="351525" cy="660425"/>
              </a:xfrm>
              <a:custGeom>
                <a:avLst/>
                <a:gdLst/>
                <a:ahLst/>
                <a:cxnLst/>
                <a:rect l="l" t="t" r="r" b="b"/>
                <a:pathLst>
                  <a:path w="14061" h="26417" extrusionOk="0">
                    <a:moveTo>
                      <a:pt x="8597" y="25564"/>
                    </a:moveTo>
                    <a:cubicBezTo>
                      <a:pt x="2332" y="20276"/>
                      <a:pt x="1" y="8647"/>
                      <a:pt x="3510" y="1354"/>
                    </a:cubicBezTo>
                    <a:cubicBezTo>
                      <a:pt x="3961" y="451"/>
                      <a:pt x="4337" y="0"/>
                      <a:pt x="5439" y="1028"/>
                    </a:cubicBezTo>
                    <a:cubicBezTo>
                      <a:pt x="11780" y="6893"/>
                      <a:pt x="14061" y="16792"/>
                      <a:pt x="10928" y="24888"/>
                    </a:cubicBezTo>
                    <a:cubicBezTo>
                      <a:pt x="10352" y="26391"/>
                      <a:pt x="9625" y="26416"/>
                      <a:pt x="8597" y="2556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6"/>
              <p:cNvSpPr/>
              <p:nvPr/>
            </p:nvSpPr>
            <p:spPr>
              <a:xfrm>
                <a:off x="2711300" y="4073350"/>
                <a:ext cx="298275" cy="659800"/>
              </a:xfrm>
              <a:custGeom>
                <a:avLst/>
                <a:gdLst/>
                <a:ahLst/>
                <a:cxnLst/>
                <a:rect l="l" t="t" r="r" b="b"/>
                <a:pathLst>
                  <a:path w="11931" h="26392" extrusionOk="0">
                    <a:moveTo>
                      <a:pt x="7745" y="25489"/>
                    </a:moveTo>
                    <a:cubicBezTo>
                      <a:pt x="2381" y="20026"/>
                      <a:pt x="0" y="8396"/>
                      <a:pt x="2632" y="1279"/>
                    </a:cubicBezTo>
                    <a:cubicBezTo>
                      <a:pt x="2958" y="401"/>
                      <a:pt x="3259" y="0"/>
                      <a:pt x="4211" y="1053"/>
                    </a:cubicBezTo>
                    <a:cubicBezTo>
                      <a:pt x="9675" y="7093"/>
                      <a:pt x="11930" y="16993"/>
                      <a:pt x="9650" y="24913"/>
                    </a:cubicBezTo>
                    <a:cubicBezTo>
                      <a:pt x="9224" y="26391"/>
                      <a:pt x="8622" y="26366"/>
                      <a:pt x="7745" y="254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6"/>
              <p:cNvSpPr/>
              <p:nvPr/>
            </p:nvSpPr>
            <p:spPr>
              <a:xfrm>
                <a:off x="2771450" y="4073350"/>
                <a:ext cx="176725" cy="660425"/>
              </a:xfrm>
              <a:custGeom>
                <a:avLst/>
                <a:gdLst/>
                <a:ahLst/>
                <a:cxnLst/>
                <a:rect l="l" t="t" r="r" b="b"/>
                <a:pathLst>
                  <a:path w="7069" h="26417" extrusionOk="0">
                    <a:moveTo>
                      <a:pt x="5815" y="25389"/>
                    </a:moveTo>
                    <a:cubicBezTo>
                      <a:pt x="2457" y="19474"/>
                      <a:pt x="0" y="7870"/>
                      <a:pt x="602" y="1203"/>
                    </a:cubicBezTo>
                    <a:cubicBezTo>
                      <a:pt x="677" y="376"/>
                      <a:pt x="802" y="0"/>
                      <a:pt x="1404" y="1128"/>
                    </a:cubicBezTo>
                    <a:cubicBezTo>
                      <a:pt x="4838" y="7619"/>
                      <a:pt x="7068" y="17544"/>
                      <a:pt x="6717" y="25038"/>
                    </a:cubicBezTo>
                    <a:cubicBezTo>
                      <a:pt x="6667" y="26417"/>
                      <a:pt x="6366" y="26341"/>
                      <a:pt x="5815" y="253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6"/>
              <p:cNvSpPr/>
              <p:nvPr/>
            </p:nvSpPr>
            <p:spPr>
              <a:xfrm>
                <a:off x="2789625" y="4073350"/>
                <a:ext cx="146625" cy="661050"/>
              </a:xfrm>
              <a:custGeom>
                <a:avLst/>
                <a:gdLst/>
                <a:ahLst/>
                <a:cxnLst/>
                <a:rect l="l" t="t" r="r" b="b"/>
                <a:pathLst>
                  <a:path w="5865" h="26442" extrusionOk="0">
                    <a:moveTo>
                      <a:pt x="5288" y="25339"/>
                    </a:moveTo>
                    <a:cubicBezTo>
                      <a:pt x="2782" y="19249"/>
                      <a:pt x="301" y="7645"/>
                      <a:pt x="25" y="1178"/>
                    </a:cubicBezTo>
                    <a:cubicBezTo>
                      <a:pt x="0" y="376"/>
                      <a:pt x="50" y="0"/>
                      <a:pt x="502" y="1178"/>
                    </a:cubicBezTo>
                    <a:cubicBezTo>
                      <a:pt x="3108" y="7845"/>
                      <a:pt x="5314" y="17770"/>
                      <a:pt x="5790" y="25088"/>
                    </a:cubicBezTo>
                    <a:cubicBezTo>
                      <a:pt x="5865" y="26442"/>
                      <a:pt x="5690" y="26341"/>
                      <a:pt x="5288" y="2533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6"/>
              <p:cNvSpPr/>
              <p:nvPr/>
            </p:nvSpPr>
            <p:spPr>
              <a:xfrm>
                <a:off x="2906775" y="4266325"/>
                <a:ext cx="422975" cy="447400"/>
              </a:xfrm>
              <a:custGeom>
                <a:avLst/>
                <a:gdLst/>
                <a:ahLst/>
                <a:cxnLst/>
                <a:rect l="l" t="t" r="r" b="b"/>
                <a:pathLst>
                  <a:path w="16919" h="17896" extrusionOk="0">
                    <a:moveTo>
                      <a:pt x="778" y="15941"/>
                    </a:moveTo>
                    <a:cubicBezTo>
                      <a:pt x="1" y="7921"/>
                      <a:pt x="6818" y="377"/>
                      <a:pt x="14813" y="51"/>
                    </a:cubicBezTo>
                    <a:cubicBezTo>
                      <a:pt x="15816" y="1"/>
                      <a:pt x="16417" y="151"/>
                      <a:pt x="16492" y="1605"/>
                    </a:cubicBezTo>
                    <a:cubicBezTo>
                      <a:pt x="16918" y="9976"/>
                      <a:pt x="11329" y="16667"/>
                      <a:pt x="3009" y="17695"/>
                    </a:cubicBezTo>
                    <a:cubicBezTo>
                      <a:pt x="1480" y="17896"/>
                      <a:pt x="928" y="17244"/>
                      <a:pt x="778" y="1594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6"/>
              <p:cNvSpPr/>
              <p:nvPr/>
            </p:nvSpPr>
            <p:spPr>
              <a:xfrm>
                <a:off x="2931850" y="4268200"/>
                <a:ext cx="384750" cy="443650"/>
              </a:xfrm>
              <a:custGeom>
                <a:avLst/>
                <a:gdLst/>
                <a:ahLst/>
                <a:cxnLst/>
                <a:rect l="l" t="t" r="r" b="b"/>
                <a:pathLst>
                  <a:path w="15390" h="17746" extrusionOk="0">
                    <a:moveTo>
                      <a:pt x="51" y="16116"/>
                    </a:moveTo>
                    <a:cubicBezTo>
                      <a:pt x="452" y="9099"/>
                      <a:pt x="7244" y="1530"/>
                      <a:pt x="14036" y="176"/>
                    </a:cubicBezTo>
                    <a:cubicBezTo>
                      <a:pt x="14888" y="1"/>
                      <a:pt x="15389" y="51"/>
                      <a:pt x="15264" y="1329"/>
                    </a:cubicBezTo>
                    <a:cubicBezTo>
                      <a:pt x="14512" y="8698"/>
                      <a:pt x="8873" y="15339"/>
                      <a:pt x="1705" y="17369"/>
                    </a:cubicBezTo>
                    <a:cubicBezTo>
                      <a:pt x="376" y="17745"/>
                      <a:pt x="1" y="17244"/>
                      <a:pt x="51" y="161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6"/>
              <p:cNvSpPr/>
              <p:nvPr/>
            </p:nvSpPr>
            <p:spPr>
              <a:xfrm>
                <a:off x="2932475" y="4268825"/>
                <a:ext cx="383475" cy="441775"/>
              </a:xfrm>
              <a:custGeom>
                <a:avLst/>
                <a:gdLst/>
                <a:ahLst/>
                <a:cxnLst/>
                <a:rect l="l" t="t" r="r" b="b"/>
                <a:pathLst>
                  <a:path w="15339" h="17671" extrusionOk="0">
                    <a:moveTo>
                      <a:pt x="176" y="16217"/>
                    </a:moveTo>
                    <a:cubicBezTo>
                      <a:pt x="1153" y="9700"/>
                      <a:pt x="7920" y="2106"/>
                      <a:pt x="14136" y="227"/>
                    </a:cubicBezTo>
                    <a:cubicBezTo>
                      <a:pt x="14913" y="1"/>
                      <a:pt x="15339" y="1"/>
                      <a:pt x="15113" y="1204"/>
                    </a:cubicBezTo>
                    <a:cubicBezTo>
                      <a:pt x="13760" y="8046"/>
                      <a:pt x="8146" y="14688"/>
                      <a:pt x="1529" y="17194"/>
                    </a:cubicBezTo>
                    <a:cubicBezTo>
                      <a:pt x="301" y="17670"/>
                      <a:pt x="1" y="17244"/>
                      <a:pt x="176" y="16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6"/>
              <p:cNvSpPr/>
              <p:nvPr/>
            </p:nvSpPr>
            <p:spPr>
              <a:xfrm>
                <a:off x="2934975" y="4268200"/>
                <a:ext cx="379725" cy="440525"/>
              </a:xfrm>
              <a:custGeom>
                <a:avLst/>
                <a:gdLst/>
                <a:ahLst/>
                <a:cxnLst/>
                <a:rect l="l" t="t" r="r" b="b"/>
                <a:pathLst>
                  <a:path w="15189" h="17621" extrusionOk="0">
                    <a:moveTo>
                      <a:pt x="377" y="16492"/>
                    </a:moveTo>
                    <a:cubicBezTo>
                      <a:pt x="2708" y="11154"/>
                      <a:pt x="9399" y="3510"/>
                      <a:pt x="14287" y="477"/>
                    </a:cubicBezTo>
                    <a:cubicBezTo>
                      <a:pt x="14888" y="101"/>
                      <a:pt x="15189" y="1"/>
                      <a:pt x="14738" y="1003"/>
                    </a:cubicBezTo>
                    <a:cubicBezTo>
                      <a:pt x="12056" y="6693"/>
                      <a:pt x="6392" y="13309"/>
                      <a:pt x="1104" y="16943"/>
                    </a:cubicBezTo>
                    <a:cubicBezTo>
                      <a:pt x="101" y="17620"/>
                      <a:pt x="1" y="17369"/>
                      <a:pt x="377" y="164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6"/>
              <p:cNvSpPr/>
              <p:nvPr/>
            </p:nvSpPr>
            <p:spPr>
              <a:xfrm>
                <a:off x="2936225" y="4267575"/>
                <a:ext cx="378475" cy="439875"/>
              </a:xfrm>
              <a:custGeom>
                <a:avLst/>
                <a:gdLst/>
                <a:ahLst/>
                <a:cxnLst/>
                <a:rect l="l" t="t" r="r" b="b"/>
                <a:pathLst>
                  <a:path w="15139" h="17595" extrusionOk="0">
                    <a:moveTo>
                      <a:pt x="452" y="16643"/>
                    </a:moveTo>
                    <a:cubicBezTo>
                      <a:pt x="3359" y="11780"/>
                      <a:pt x="10026" y="4111"/>
                      <a:pt x="14337" y="602"/>
                    </a:cubicBezTo>
                    <a:cubicBezTo>
                      <a:pt x="14863" y="176"/>
                      <a:pt x="15139" y="1"/>
                      <a:pt x="14562" y="928"/>
                    </a:cubicBezTo>
                    <a:cubicBezTo>
                      <a:pt x="11354" y="6141"/>
                      <a:pt x="5665" y="12758"/>
                      <a:pt x="903" y="16843"/>
                    </a:cubicBezTo>
                    <a:cubicBezTo>
                      <a:pt x="26" y="17595"/>
                      <a:pt x="1" y="17419"/>
                      <a:pt x="452" y="1664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6"/>
              <p:cNvSpPr/>
              <p:nvPr/>
            </p:nvSpPr>
            <p:spPr>
              <a:xfrm>
                <a:off x="2655525" y="4656050"/>
                <a:ext cx="574600" cy="360925"/>
              </a:xfrm>
              <a:custGeom>
                <a:avLst/>
                <a:gdLst/>
                <a:ahLst/>
                <a:cxnLst/>
                <a:rect l="l" t="t" r="r" b="b"/>
                <a:pathLst>
                  <a:path w="22984" h="14437" extrusionOk="0">
                    <a:moveTo>
                      <a:pt x="3485" y="1"/>
                    </a:moveTo>
                    <a:cubicBezTo>
                      <a:pt x="8622" y="1655"/>
                      <a:pt x="14362" y="1655"/>
                      <a:pt x="19500" y="1"/>
                    </a:cubicBezTo>
                    <a:cubicBezTo>
                      <a:pt x="22908" y="2808"/>
                      <a:pt x="22983" y="10778"/>
                      <a:pt x="19500" y="12582"/>
                    </a:cubicBezTo>
                    <a:cubicBezTo>
                      <a:pt x="14061" y="14437"/>
                      <a:pt x="8923" y="14437"/>
                      <a:pt x="3485" y="12582"/>
                    </a:cubicBezTo>
                    <a:cubicBezTo>
                      <a:pt x="1" y="10778"/>
                      <a:pt x="76" y="2808"/>
                      <a:pt x="34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6"/>
              <p:cNvSpPr/>
              <p:nvPr/>
            </p:nvSpPr>
            <p:spPr>
              <a:xfrm>
                <a:off x="2765175" y="4674850"/>
                <a:ext cx="38250" cy="38250"/>
              </a:xfrm>
              <a:custGeom>
                <a:avLst/>
                <a:gdLst/>
                <a:ahLst/>
                <a:cxnLst/>
                <a:rect l="l" t="t" r="r" b="b"/>
                <a:pathLst>
                  <a:path w="1530" h="1530" extrusionOk="0">
                    <a:moveTo>
                      <a:pt x="778" y="1"/>
                    </a:moveTo>
                    <a:cubicBezTo>
                      <a:pt x="352" y="1"/>
                      <a:pt x="1" y="352"/>
                      <a:pt x="1" y="778"/>
                    </a:cubicBezTo>
                    <a:cubicBezTo>
                      <a:pt x="1" y="1179"/>
                      <a:pt x="352" y="1529"/>
                      <a:pt x="778" y="1529"/>
                    </a:cubicBezTo>
                    <a:cubicBezTo>
                      <a:pt x="1179" y="1529"/>
                      <a:pt x="1530" y="1179"/>
                      <a:pt x="1530" y="778"/>
                    </a:cubicBezTo>
                    <a:cubicBezTo>
                      <a:pt x="1530" y="352"/>
                      <a:pt x="1179" y="1"/>
                      <a:pt x="778" y="1"/>
                    </a:cubicBezTo>
                    <a:close/>
                  </a:path>
                </a:pathLst>
              </a:custGeom>
              <a:solidFill>
                <a:srgbClr val="467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6"/>
              <p:cNvSpPr/>
              <p:nvPr/>
            </p:nvSpPr>
            <p:spPr>
              <a:xfrm>
                <a:off x="2844750" y="4680500"/>
                <a:ext cx="37625" cy="38250"/>
              </a:xfrm>
              <a:custGeom>
                <a:avLst/>
                <a:gdLst/>
                <a:ahLst/>
                <a:cxnLst/>
                <a:rect l="l" t="t" r="r" b="b"/>
                <a:pathLst>
                  <a:path w="1505" h="1530" extrusionOk="0">
                    <a:moveTo>
                      <a:pt x="753" y="0"/>
                    </a:moveTo>
                    <a:cubicBezTo>
                      <a:pt x="327" y="0"/>
                      <a:pt x="1" y="351"/>
                      <a:pt x="1" y="777"/>
                    </a:cubicBezTo>
                    <a:cubicBezTo>
                      <a:pt x="1" y="1178"/>
                      <a:pt x="327" y="1529"/>
                      <a:pt x="753" y="1529"/>
                    </a:cubicBezTo>
                    <a:cubicBezTo>
                      <a:pt x="1179" y="1529"/>
                      <a:pt x="1505" y="1178"/>
                      <a:pt x="1505" y="777"/>
                    </a:cubicBezTo>
                    <a:cubicBezTo>
                      <a:pt x="1505" y="351"/>
                      <a:pt x="1179" y="0"/>
                      <a:pt x="753" y="0"/>
                    </a:cubicBezTo>
                    <a:close/>
                  </a:path>
                </a:pathLst>
              </a:custGeom>
              <a:solidFill>
                <a:srgbClr val="467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6"/>
              <p:cNvSpPr/>
              <p:nvPr/>
            </p:nvSpPr>
            <p:spPr>
              <a:xfrm>
                <a:off x="3082225" y="4674850"/>
                <a:ext cx="38250" cy="38250"/>
              </a:xfrm>
              <a:custGeom>
                <a:avLst/>
                <a:gdLst/>
                <a:ahLst/>
                <a:cxnLst/>
                <a:rect l="l" t="t" r="r" b="b"/>
                <a:pathLst>
                  <a:path w="1530" h="1530" extrusionOk="0">
                    <a:moveTo>
                      <a:pt x="752" y="1"/>
                    </a:moveTo>
                    <a:cubicBezTo>
                      <a:pt x="351" y="1"/>
                      <a:pt x="1" y="352"/>
                      <a:pt x="1" y="778"/>
                    </a:cubicBezTo>
                    <a:cubicBezTo>
                      <a:pt x="1" y="1179"/>
                      <a:pt x="351" y="1529"/>
                      <a:pt x="752" y="1529"/>
                    </a:cubicBezTo>
                    <a:cubicBezTo>
                      <a:pt x="1179" y="1529"/>
                      <a:pt x="1529" y="1179"/>
                      <a:pt x="1529" y="778"/>
                    </a:cubicBezTo>
                    <a:cubicBezTo>
                      <a:pt x="1529" y="352"/>
                      <a:pt x="1179" y="1"/>
                      <a:pt x="752" y="1"/>
                    </a:cubicBezTo>
                    <a:close/>
                  </a:path>
                </a:pathLst>
              </a:custGeom>
              <a:solidFill>
                <a:srgbClr val="467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6"/>
              <p:cNvSpPr/>
              <p:nvPr/>
            </p:nvSpPr>
            <p:spPr>
              <a:xfrm>
                <a:off x="3003275" y="4680500"/>
                <a:ext cx="37625" cy="38250"/>
              </a:xfrm>
              <a:custGeom>
                <a:avLst/>
                <a:gdLst/>
                <a:ahLst/>
                <a:cxnLst/>
                <a:rect l="l" t="t" r="r" b="b"/>
                <a:pathLst>
                  <a:path w="1505" h="1530" extrusionOk="0">
                    <a:moveTo>
                      <a:pt x="753" y="0"/>
                    </a:moveTo>
                    <a:cubicBezTo>
                      <a:pt x="326" y="0"/>
                      <a:pt x="1" y="351"/>
                      <a:pt x="1" y="777"/>
                    </a:cubicBezTo>
                    <a:cubicBezTo>
                      <a:pt x="1" y="1178"/>
                      <a:pt x="326" y="1529"/>
                      <a:pt x="753" y="1529"/>
                    </a:cubicBezTo>
                    <a:cubicBezTo>
                      <a:pt x="1179" y="1529"/>
                      <a:pt x="1504" y="1178"/>
                      <a:pt x="1504" y="777"/>
                    </a:cubicBezTo>
                    <a:cubicBezTo>
                      <a:pt x="1504" y="351"/>
                      <a:pt x="1179" y="0"/>
                      <a:pt x="753" y="0"/>
                    </a:cubicBezTo>
                    <a:close/>
                  </a:path>
                </a:pathLst>
              </a:custGeom>
              <a:solidFill>
                <a:srgbClr val="467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6"/>
              <p:cNvSpPr/>
              <p:nvPr/>
            </p:nvSpPr>
            <p:spPr>
              <a:xfrm>
                <a:off x="3122950" y="4731875"/>
                <a:ext cx="38250" cy="37625"/>
              </a:xfrm>
              <a:custGeom>
                <a:avLst/>
                <a:gdLst/>
                <a:ahLst/>
                <a:cxnLst/>
                <a:rect l="l" t="t" r="r" b="b"/>
                <a:pathLst>
                  <a:path w="1530" h="1505" extrusionOk="0">
                    <a:moveTo>
                      <a:pt x="778" y="0"/>
                    </a:moveTo>
                    <a:cubicBezTo>
                      <a:pt x="352" y="0"/>
                      <a:pt x="1" y="351"/>
                      <a:pt x="1" y="752"/>
                    </a:cubicBezTo>
                    <a:cubicBezTo>
                      <a:pt x="1" y="1178"/>
                      <a:pt x="352" y="1504"/>
                      <a:pt x="778" y="1504"/>
                    </a:cubicBezTo>
                    <a:cubicBezTo>
                      <a:pt x="1179" y="1504"/>
                      <a:pt x="1529" y="1178"/>
                      <a:pt x="1529" y="752"/>
                    </a:cubicBezTo>
                    <a:cubicBezTo>
                      <a:pt x="1529" y="351"/>
                      <a:pt x="1179" y="0"/>
                      <a:pt x="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6"/>
              <p:cNvSpPr/>
              <p:nvPr/>
            </p:nvSpPr>
            <p:spPr>
              <a:xfrm>
                <a:off x="3044625" y="4743150"/>
                <a:ext cx="37625" cy="37625"/>
              </a:xfrm>
              <a:custGeom>
                <a:avLst/>
                <a:gdLst/>
                <a:ahLst/>
                <a:cxnLst/>
                <a:rect l="l" t="t" r="r" b="b"/>
                <a:pathLst>
                  <a:path w="1505" h="1505" extrusionOk="0">
                    <a:moveTo>
                      <a:pt x="753" y="0"/>
                    </a:moveTo>
                    <a:cubicBezTo>
                      <a:pt x="327" y="0"/>
                      <a:pt x="1" y="351"/>
                      <a:pt x="1" y="752"/>
                    </a:cubicBezTo>
                    <a:cubicBezTo>
                      <a:pt x="1" y="1178"/>
                      <a:pt x="327" y="1504"/>
                      <a:pt x="753" y="1504"/>
                    </a:cubicBezTo>
                    <a:cubicBezTo>
                      <a:pt x="1179" y="1504"/>
                      <a:pt x="1505" y="1178"/>
                      <a:pt x="1505" y="752"/>
                    </a:cubicBezTo>
                    <a:cubicBezTo>
                      <a:pt x="1505" y="351"/>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6"/>
              <p:cNvSpPr/>
              <p:nvPr/>
            </p:nvSpPr>
            <p:spPr>
              <a:xfrm>
                <a:off x="2965675" y="4745650"/>
                <a:ext cx="37625" cy="38250"/>
              </a:xfrm>
              <a:custGeom>
                <a:avLst/>
                <a:gdLst/>
                <a:ahLst/>
                <a:cxnLst/>
                <a:rect l="l" t="t" r="r" b="b"/>
                <a:pathLst>
                  <a:path w="1505" h="1530" extrusionOk="0">
                    <a:moveTo>
                      <a:pt x="753" y="1"/>
                    </a:moveTo>
                    <a:cubicBezTo>
                      <a:pt x="352" y="1"/>
                      <a:pt x="1" y="352"/>
                      <a:pt x="1" y="778"/>
                    </a:cubicBezTo>
                    <a:cubicBezTo>
                      <a:pt x="1" y="1179"/>
                      <a:pt x="352" y="1530"/>
                      <a:pt x="753" y="1530"/>
                    </a:cubicBezTo>
                    <a:cubicBezTo>
                      <a:pt x="1179" y="1530"/>
                      <a:pt x="1505" y="1179"/>
                      <a:pt x="1505" y="778"/>
                    </a:cubicBezTo>
                    <a:cubicBezTo>
                      <a:pt x="1505" y="352"/>
                      <a:pt x="1179" y="1"/>
                      <a:pt x="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6"/>
              <p:cNvSpPr/>
              <p:nvPr/>
            </p:nvSpPr>
            <p:spPr>
              <a:xfrm>
                <a:off x="2729475" y="4731875"/>
                <a:ext cx="37600" cy="37625"/>
              </a:xfrm>
              <a:custGeom>
                <a:avLst/>
                <a:gdLst/>
                <a:ahLst/>
                <a:cxnLst/>
                <a:rect l="l" t="t" r="r" b="b"/>
                <a:pathLst>
                  <a:path w="1504" h="1505" extrusionOk="0">
                    <a:moveTo>
                      <a:pt x="752" y="0"/>
                    </a:moveTo>
                    <a:cubicBezTo>
                      <a:pt x="351" y="0"/>
                      <a:pt x="0" y="351"/>
                      <a:pt x="0" y="752"/>
                    </a:cubicBezTo>
                    <a:cubicBezTo>
                      <a:pt x="0" y="1178"/>
                      <a:pt x="351" y="1504"/>
                      <a:pt x="752" y="1504"/>
                    </a:cubicBezTo>
                    <a:cubicBezTo>
                      <a:pt x="1178" y="1504"/>
                      <a:pt x="1504" y="1178"/>
                      <a:pt x="1504" y="752"/>
                    </a:cubicBezTo>
                    <a:cubicBezTo>
                      <a:pt x="1504" y="351"/>
                      <a:pt x="1178" y="0"/>
                      <a:pt x="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6"/>
              <p:cNvSpPr/>
              <p:nvPr/>
            </p:nvSpPr>
            <p:spPr>
              <a:xfrm>
                <a:off x="2808425" y="4743150"/>
                <a:ext cx="37600" cy="37625"/>
              </a:xfrm>
              <a:custGeom>
                <a:avLst/>
                <a:gdLst/>
                <a:ahLst/>
                <a:cxnLst/>
                <a:rect l="l" t="t" r="r" b="b"/>
                <a:pathLst>
                  <a:path w="1504" h="1505" extrusionOk="0">
                    <a:moveTo>
                      <a:pt x="752" y="0"/>
                    </a:moveTo>
                    <a:cubicBezTo>
                      <a:pt x="326" y="0"/>
                      <a:pt x="0" y="351"/>
                      <a:pt x="0" y="752"/>
                    </a:cubicBezTo>
                    <a:cubicBezTo>
                      <a:pt x="0" y="1178"/>
                      <a:pt x="326" y="1504"/>
                      <a:pt x="752" y="1504"/>
                    </a:cubicBezTo>
                    <a:cubicBezTo>
                      <a:pt x="1178" y="1504"/>
                      <a:pt x="1504" y="1178"/>
                      <a:pt x="1504" y="752"/>
                    </a:cubicBezTo>
                    <a:cubicBezTo>
                      <a:pt x="1504" y="351"/>
                      <a:pt x="1178" y="0"/>
                      <a:pt x="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6"/>
              <p:cNvSpPr/>
              <p:nvPr/>
            </p:nvSpPr>
            <p:spPr>
              <a:xfrm>
                <a:off x="2886725" y="4745650"/>
                <a:ext cx="38250" cy="38250"/>
              </a:xfrm>
              <a:custGeom>
                <a:avLst/>
                <a:gdLst/>
                <a:ahLst/>
                <a:cxnLst/>
                <a:rect l="l" t="t" r="r" b="b"/>
                <a:pathLst>
                  <a:path w="1530" h="1530" extrusionOk="0">
                    <a:moveTo>
                      <a:pt x="778" y="1"/>
                    </a:moveTo>
                    <a:cubicBezTo>
                      <a:pt x="352" y="1"/>
                      <a:pt x="1" y="352"/>
                      <a:pt x="1" y="778"/>
                    </a:cubicBezTo>
                    <a:cubicBezTo>
                      <a:pt x="1" y="1179"/>
                      <a:pt x="352" y="1530"/>
                      <a:pt x="778" y="1530"/>
                    </a:cubicBezTo>
                    <a:cubicBezTo>
                      <a:pt x="1179" y="1530"/>
                      <a:pt x="1530" y="1179"/>
                      <a:pt x="1530" y="778"/>
                    </a:cubicBezTo>
                    <a:cubicBezTo>
                      <a:pt x="1530" y="352"/>
                      <a:pt x="1179" y="1"/>
                      <a:pt x="7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6"/>
              <p:cNvSpPr/>
              <p:nvPr/>
            </p:nvSpPr>
            <p:spPr>
              <a:xfrm>
                <a:off x="2686225" y="4797650"/>
                <a:ext cx="37625" cy="38250"/>
              </a:xfrm>
              <a:custGeom>
                <a:avLst/>
                <a:gdLst/>
                <a:ahLst/>
                <a:cxnLst/>
                <a:rect l="l" t="t" r="r" b="b"/>
                <a:pathLst>
                  <a:path w="1505" h="1530" extrusionOk="0">
                    <a:moveTo>
                      <a:pt x="753" y="1"/>
                    </a:moveTo>
                    <a:cubicBezTo>
                      <a:pt x="327" y="1"/>
                      <a:pt x="1" y="352"/>
                      <a:pt x="1" y="753"/>
                    </a:cubicBezTo>
                    <a:cubicBezTo>
                      <a:pt x="1" y="1179"/>
                      <a:pt x="327" y="1530"/>
                      <a:pt x="753" y="1530"/>
                    </a:cubicBezTo>
                    <a:cubicBezTo>
                      <a:pt x="1179" y="1530"/>
                      <a:pt x="1505" y="1179"/>
                      <a:pt x="1505" y="753"/>
                    </a:cubicBezTo>
                    <a:cubicBezTo>
                      <a:pt x="1505" y="352"/>
                      <a:pt x="1179" y="1"/>
                      <a:pt x="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6"/>
              <p:cNvSpPr/>
              <p:nvPr/>
            </p:nvSpPr>
            <p:spPr>
              <a:xfrm>
                <a:off x="2765175" y="4808950"/>
                <a:ext cx="38250" cy="37600"/>
              </a:xfrm>
              <a:custGeom>
                <a:avLst/>
                <a:gdLst/>
                <a:ahLst/>
                <a:cxnLst/>
                <a:rect l="l" t="t" r="r" b="b"/>
                <a:pathLst>
                  <a:path w="1530" h="1504" extrusionOk="0">
                    <a:moveTo>
                      <a:pt x="778" y="0"/>
                    </a:moveTo>
                    <a:cubicBezTo>
                      <a:pt x="352" y="0"/>
                      <a:pt x="1" y="326"/>
                      <a:pt x="1" y="752"/>
                    </a:cubicBezTo>
                    <a:cubicBezTo>
                      <a:pt x="1" y="1178"/>
                      <a:pt x="352" y="1504"/>
                      <a:pt x="778" y="1504"/>
                    </a:cubicBezTo>
                    <a:cubicBezTo>
                      <a:pt x="1179" y="1504"/>
                      <a:pt x="1530" y="1178"/>
                      <a:pt x="1530" y="752"/>
                    </a:cubicBezTo>
                    <a:cubicBezTo>
                      <a:pt x="1530" y="326"/>
                      <a:pt x="1179" y="0"/>
                      <a:pt x="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6"/>
              <p:cNvSpPr/>
              <p:nvPr/>
            </p:nvSpPr>
            <p:spPr>
              <a:xfrm>
                <a:off x="2844750" y="4814575"/>
                <a:ext cx="37625" cy="37625"/>
              </a:xfrm>
              <a:custGeom>
                <a:avLst/>
                <a:gdLst/>
                <a:ahLst/>
                <a:cxnLst/>
                <a:rect l="l" t="t" r="r" b="b"/>
                <a:pathLst>
                  <a:path w="1505" h="1505" extrusionOk="0">
                    <a:moveTo>
                      <a:pt x="753" y="1"/>
                    </a:moveTo>
                    <a:cubicBezTo>
                      <a:pt x="327" y="1"/>
                      <a:pt x="1" y="326"/>
                      <a:pt x="1" y="753"/>
                    </a:cubicBezTo>
                    <a:cubicBezTo>
                      <a:pt x="1" y="1179"/>
                      <a:pt x="327" y="1504"/>
                      <a:pt x="753" y="1504"/>
                    </a:cubicBezTo>
                    <a:cubicBezTo>
                      <a:pt x="1179" y="1504"/>
                      <a:pt x="1505" y="1179"/>
                      <a:pt x="1505" y="753"/>
                    </a:cubicBezTo>
                    <a:cubicBezTo>
                      <a:pt x="1505" y="326"/>
                      <a:pt x="1179" y="1"/>
                      <a:pt x="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6"/>
              <p:cNvSpPr/>
              <p:nvPr/>
            </p:nvSpPr>
            <p:spPr>
              <a:xfrm>
                <a:off x="2923700" y="4817075"/>
                <a:ext cx="38250" cy="38250"/>
              </a:xfrm>
              <a:custGeom>
                <a:avLst/>
                <a:gdLst/>
                <a:ahLst/>
                <a:cxnLst/>
                <a:rect l="l" t="t" r="r" b="b"/>
                <a:pathLst>
                  <a:path w="1530" h="1530" extrusionOk="0">
                    <a:moveTo>
                      <a:pt x="753" y="1"/>
                    </a:moveTo>
                    <a:cubicBezTo>
                      <a:pt x="352" y="1"/>
                      <a:pt x="1" y="352"/>
                      <a:pt x="1" y="753"/>
                    </a:cubicBezTo>
                    <a:cubicBezTo>
                      <a:pt x="1" y="1179"/>
                      <a:pt x="352" y="1530"/>
                      <a:pt x="753" y="1530"/>
                    </a:cubicBezTo>
                    <a:cubicBezTo>
                      <a:pt x="1179" y="1530"/>
                      <a:pt x="1530" y="1179"/>
                      <a:pt x="1530" y="753"/>
                    </a:cubicBezTo>
                    <a:cubicBezTo>
                      <a:pt x="1530" y="352"/>
                      <a:pt x="1179" y="1"/>
                      <a:pt x="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6"/>
              <p:cNvSpPr/>
              <p:nvPr/>
            </p:nvSpPr>
            <p:spPr>
              <a:xfrm>
                <a:off x="3161800" y="4797650"/>
                <a:ext cx="37625" cy="38250"/>
              </a:xfrm>
              <a:custGeom>
                <a:avLst/>
                <a:gdLst/>
                <a:ahLst/>
                <a:cxnLst/>
                <a:rect l="l" t="t" r="r" b="b"/>
                <a:pathLst>
                  <a:path w="1505" h="1530" extrusionOk="0">
                    <a:moveTo>
                      <a:pt x="752" y="1"/>
                    </a:moveTo>
                    <a:cubicBezTo>
                      <a:pt x="326" y="1"/>
                      <a:pt x="1" y="352"/>
                      <a:pt x="1" y="753"/>
                    </a:cubicBezTo>
                    <a:cubicBezTo>
                      <a:pt x="1" y="1179"/>
                      <a:pt x="326" y="1530"/>
                      <a:pt x="752" y="1530"/>
                    </a:cubicBezTo>
                    <a:cubicBezTo>
                      <a:pt x="1153" y="1530"/>
                      <a:pt x="1504" y="1179"/>
                      <a:pt x="1504" y="753"/>
                    </a:cubicBezTo>
                    <a:cubicBezTo>
                      <a:pt x="1504" y="352"/>
                      <a:pt x="1153" y="1"/>
                      <a:pt x="7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6"/>
              <p:cNvSpPr/>
              <p:nvPr/>
            </p:nvSpPr>
            <p:spPr>
              <a:xfrm>
                <a:off x="3082225" y="4808950"/>
                <a:ext cx="38250" cy="37600"/>
              </a:xfrm>
              <a:custGeom>
                <a:avLst/>
                <a:gdLst/>
                <a:ahLst/>
                <a:cxnLst/>
                <a:rect l="l" t="t" r="r" b="b"/>
                <a:pathLst>
                  <a:path w="1530" h="1504" extrusionOk="0">
                    <a:moveTo>
                      <a:pt x="752" y="0"/>
                    </a:moveTo>
                    <a:cubicBezTo>
                      <a:pt x="351" y="0"/>
                      <a:pt x="1" y="326"/>
                      <a:pt x="1" y="752"/>
                    </a:cubicBezTo>
                    <a:cubicBezTo>
                      <a:pt x="1" y="1178"/>
                      <a:pt x="351" y="1504"/>
                      <a:pt x="752" y="1504"/>
                    </a:cubicBezTo>
                    <a:cubicBezTo>
                      <a:pt x="1179" y="1504"/>
                      <a:pt x="1529" y="1178"/>
                      <a:pt x="1529" y="752"/>
                    </a:cubicBezTo>
                    <a:cubicBezTo>
                      <a:pt x="1529" y="326"/>
                      <a:pt x="1179" y="0"/>
                      <a:pt x="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6"/>
              <p:cNvSpPr/>
              <p:nvPr/>
            </p:nvSpPr>
            <p:spPr>
              <a:xfrm>
                <a:off x="3003275" y="4814575"/>
                <a:ext cx="37625" cy="37625"/>
              </a:xfrm>
              <a:custGeom>
                <a:avLst/>
                <a:gdLst/>
                <a:ahLst/>
                <a:cxnLst/>
                <a:rect l="l" t="t" r="r" b="b"/>
                <a:pathLst>
                  <a:path w="1505" h="1505" extrusionOk="0">
                    <a:moveTo>
                      <a:pt x="753" y="1"/>
                    </a:moveTo>
                    <a:cubicBezTo>
                      <a:pt x="326" y="1"/>
                      <a:pt x="1" y="326"/>
                      <a:pt x="1" y="753"/>
                    </a:cubicBezTo>
                    <a:cubicBezTo>
                      <a:pt x="1" y="1179"/>
                      <a:pt x="326" y="1504"/>
                      <a:pt x="753" y="1504"/>
                    </a:cubicBezTo>
                    <a:cubicBezTo>
                      <a:pt x="1179" y="1504"/>
                      <a:pt x="1504" y="1179"/>
                      <a:pt x="1504" y="753"/>
                    </a:cubicBezTo>
                    <a:cubicBezTo>
                      <a:pt x="1504" y="326"/>
                      <a:pt x="1179" y="1"/>
                      <a:pt x="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6"/>
              <p:cNvSpPr/>
              <p:nvPr/>
            </p:nvSpPr>
            <p:spPr>
              <a:xfrm>
                <a:off x="3122950" y="4865950"/>
                <a:ext cx="38250" cy="37625"/>
              </a:xfrm>
              <a:custGeom>
                <a:avLst/>
                <a:gdLst/>
                <a:ahLst/>
                <a:cxnLst/>
                <a:rect l="l" t="t" r="r" b="b"/>
                <a:pathLst>
                  <a:path w="1530" h="1505" extrusionOk="0">
                    <a:moveTo>
                      <a:pt x="778" y="1"/>
                    </a:moveTo>
                    <a:cubicBezTo>
                      <a:pt x="352" y="1"/>
                      <a:pt x="1" y="327"/>
                      <a:pt x="1" y="753"/>
                    </a:cubicBezTo>
                    <a:cubicBezTo>
                      <a:pt x="1" y="1154"/>
                      <a:pt x="352" y="1505"/>
                      <a:pt x="778" y="1505"/>
                    </a:cubicBezTo>
                    <a:cubicBezTo>
                      <a:pt x="1179" y="1505"/>
                      <a:pt x="1529" y="1154"/>
                      <a:pt x="1529" y="753"/>
                    </a:cubicBezTo>
                    <a:cubicBezTo>
                      <a:pt x="1529" y="327"/>
                      <a:pt x="1179" y="1"/>
                      <a:pt x="7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6"/>
              <p:cNvSpPr/>
              <p:nvPr/>
            </p:nvSpPr>
            <p:spPr>
              <a:xfrm>
                <a:off x="3044625" y="4882875"/>
                <a:ext cx="37625" cy="37625"/>
              </a:xfrm>
              <a:custGeom>
                <a:avLst/>
                <a:gdLst/>
                <a:ahLst/>
                <a:cxnLst/>
                <a:rect l="l" t="t" r="r" b="b"/>
                <a:pathLst>
                  <a:path w="1505" h="1505" extrusionOk="0">
                    <a:moveTo>
                      <a:pt x="753" y="0"/>
                    </a:moveTo>
                    <a:cubicBezTo>
                      <a:pt x="327" y="0"/>
                      <a:pt x="1" y="326"/>
                      <a:pt x="1" y="752"/>
                    </a:cubicBezTo>
                    <a:cubicBezTo>
                      <a:pt x="1" y="1178"/>
                      <a:pt x="327" y="1504"/>
                      <a:pt x="753" y="1504"/>
                    </a:cubicBezTo>
                    <a:cubicBezTo>
                      <a:pt x="1179" y="1504"/>
                      <a:pt x="1505" y="1178"/>
                      <a:pt x="1505" y="752"/>
                    </a:cubicBezTo>
                    <a:cubicBezTo>
                      <a:pt x="1505" y="326"/>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6"/>
              <p:cNvSpPr/>
              <p:nvPr/>
            </p:nvSpPr>
            <p:spPr>
              <a:xfrm>
                <a:off x="2965675" y="4890400"/>
                <a:ext cx="37625" cy="37600"/>
              </a:xfrm>
              <a:custGeom>
                <a:avLst/>
                <a:gdLst/>
                <a:ahLst/>
                <a:cxnLst/>
                <a:rect l="l" t="t" r="r" b="b"/>
                <a:pathLst>
                  <a:path w="1505" h="1504" extrusionOk="0">
                    <a:moveTo>
                      <a:pt x="753" y="0"/>
                    </a:moveTo>
                    <a:cubicBezTo>
                      <a:pt x="352" y="0"/>
                      <a:pt x="1" y="351"/>
                      <a:pt x="1" y="752"/>
                    </a:cubicBezTo>
                    <a:cubicBezTo>
                      <a:pt x="1" y="1178"/>
                      <a:pt x="352" y="1504"/>
                      <a:pt x="753" y="1504"/>
                    </a:cubicBezTo>
                    <a:cubicBezTo>
                      <a:pt x="1179" y="1504"/>
                      <a:pt x="1505" y="1178"/>
                      <a:pt x="1505" y="752"/>
                    </a:cubicBezTo>
                    <a:cubicBezTo>
                      <a:pt x="1505" y="351"/>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6"/>
              <p:cNvSpPr/>
              <p:nvPr/>
            </p:nvSpPr>
            <p:spPr>
              <a:xfrm>
                <a:off x="2729475" y="4865950"/>
                <a:ext cx="37600" cy="37625"/>
              </a:xfrm>
              <a:custGeom>
                <a:avLst/>
                <a:gdLst/>
                <a:ahLst/>
                <a:cxnLst/>
                <a:rect l="l" t="t" r="r" b="b"/>
                <a:pathLst>
                  <a:path w="1504" h="1505" extrusionOk="0">
                    <a:moveTo>
                      <a:pt x="752" y="1"/>
                    </a:moveTo>
                    <a:cubicBezTo>
                      <a:pt x="351" y="1"/>
                      <a:pt x="0" y="327"/>
                      <a:pt x="0" y="753"/>
                    </a:cubicBezTo>
                    <a:cubicBezTo>
                      <a:pt x="0" y="1154"/>
                      <a:pt x="351" y="1505"/>
                      <a:pt x="752" y="1505"/>
                    </a:cubicBezTo>
                    <a:cubicBezTo>
                      <a:pt x="1178" y="1505"/>
                      <a:pt x="1504" y="1154"/>
                      <a:pt x="1504" y="753"/>
                    </a:cubicBezTo>
                    <a:cubicBezTo>
                      <a:pt x="1504" y="327"/>
                      <a:pt x="1178" y="1"/>
                      <a:pt x="7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6"/>
              <p:cNvSpPr/>
              <p:nvPr/>
            </p:nvSpPr>
            <p:spPr>
              <a:xfrm>
                <a:off x="2808425" y="4882875"/>
                <a:ext cx="37600" cy="37625"/>
              </a:xfrm>
              <a:custGeom>
                <a:avLst/>
                <a:gdLst/>
                <a:ahLst/>
                <a:cxnLst/>
                <a:rect l="l" t="t" r="r" b="b"/>
                <a:pathLst>
                  <a:path w="1504" h="1505" extrusionOk="0">
                    <a:moveTo>
                      <a:pt x="752" y="0"/>
                    </a:moveTo>
                    <a:cubicBezTo>
                      <a:pt x="326" y="0"/>
                      <a:pt x="0" y="326"/>
                      <a:pt x="0" y="752"/>
                    </a:cubicBezTo>
                    <a:cubicBezTo>
                      <a:pt x="0" y="1178"/>
                      <a:pt x="326" y="1504"/>
                      <a:pt x="752" y="1504"/>
                    </a:cubicBezTo>
                    <a:cubicBezTo>
                      <a:pt x="1178" y="1504"/>
                      <a:pt x="1504" y="1178"/>
                      <a:pt x="1504" y="752"/>
                    </a:cubicBezTo>
                    <a:cubicBezTo>
                      <a:pt x="1504" y="326"/>
                      <a:pt x="1178" y="0"/>
                      <a:pt x="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6"/>
              <p:cNvSpPr/>
              <p:nvPr/>
            </p:nvSpPr>
            <p:spPr>
              <a:xfrm>
                <a:off x="2886725" y="4890400"/>
                <a:ext cx="38250" cy="37600"/>
              </a:xfrm>
              <a:custGeom>
                <a:avLst/>
                <a:gdLst/>
                <a:ahLst/>
                <a:cxnLst/>
                <a:rect l="l" t="t" r="r" b="b"/>
                <a:pathLst>
                  <a:path w="1530" h="1504" extrusionOk="0">
                    <a:moveTo>
                      <a:pt x="778" y="0"/>
                    </a:moveTo>
                    <a:cubicBezTo>
                      <a:pt x="352" y="0"/>
                      <a:pt x="1" y="351"/>
                      <a:pt x="1" y="752"/>
                    </a:cubicBezTo>
                    <a:cubicBezTo>
                      <a:pt x="1" y="1178"/>
                      <a:pt x="352" y="1504"/>
                      <a:pt x="778" y="1504"/>
                    </a:cubicBezTo>
                    <a:cubicBezTo>
                      <a:pt x="1179" y="1504"/>
                      <a:pt x="1530" y="1178"/>
                      <a:pt x="1530" y="752"/>
                    </a:cubicBezTo>
                    <a:cubicBezTo>
                      <a:pt x="1530" y="351"/>
                      <a:pt x="1179" y="0"/>
                      <a:pt x="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6"/>
              <p:cNvSpPr/>
              <p:nvPr/>
            </p:nvSpPr>
            <p:spPr>
              <a:xfrm>
                <a:off x="2765175" y="4939275"/>
                <a:ext cx="38250" cy="37600"/>
              </a:xfrm>
              <a:custGeom>
                <a:avLst/>
                <a:gdLst/>
                <a:ahLst/>
                <a:cxnLst/>
                <a:rect l="l" t="t" r="r" b="b"/>
                <a:pathLst>
                  <a:path w="1530" h="1504" extrusionOk="0">
                    <a:moveTo>
                      <a:pt x="778" y="0"/>
                    </a:moveTo>
                    <a:cubicBezTo>
                      <a:pt x="352" y="0"/>
                      <a:pt x="1" y="326"/>
                      <a:pt x="1" y="752"/>
                    </a:cubicBezTo>
                    <a:cubicBezTo>
                      <a:pt x="1" y="1178"/>
                      <a:pt x="352" y="1504"/>
                      <a:pt x="778" y="1504"/>
                    </a:cubicBezTo>
                    <a:cubicBezTo>
                      <a:pt x="1179" y="1504"/>
                      <a:pt x="1530" y="1178"/>
                      <a:pt x="1530" y="752"/>
                    </a:cubicBezTo>
                    <a:cubicBezTo>
                      <a:pt x="1530" y="326"/>
                      <a:pt x="1179" y="0"/>
                      <a:pt x="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6"/>
              <p:cNvSpPr/>
              <p:nvPr/>
            </p:nvSpPr>
            <p:spPr>
              <a:xfrm>
                <a:off x="2844750" y="4951800"/>
                <a:ext cx="37625" cy="37625"/>
              </a:xfrm>
              <a:custGeom>
                <a:avLst/>
                <a:gdLst/>
                <a:ahLst/>
                <a:cxnLst/>
                <a:rect l="l" t="t" r="r" b="b"/>
                <a:pathLst>
                  <a:path w="1505" h="1505" extrusionOk="0">
                    <a:moveTo>
                      <a:pt x="753" y="0"/>
                    </a:moveTo>
                    <a:cubicBezTo>
                      <a:pt x="327" y="0"/>
                      <a:pt x="1" y="326"/>
                      <a:pt x="1" y="752"/>
                    </a:cubicBezTo>
                    <a:cubicBezTo>
                      <a:pt x="1" y="1178"/>
                      <a:pt x="327" y="1504"/>
                      <a:pt x="753" y="1504"/>
                    </a:cubicBezTo>
                    <a:cubicBezTo>
                      <a:pt x="1179" y="1504"/>
                      <a:pt x="1505" y="1178"/>
                      <a:pt x="1505" y="752"/>
                    </a:cubicBezTo>
                    <a:cubicBezTo>
                      <a:pt x="1505" y="326"/>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6"/>
              <p:cNvSpPr/>
              <p:nvPr/>
            </p:nvSpPr>
            <p:spPr>
              <a:xfrm>
                <a:off x="2923700" y="4959325"/>
                <a:ext cx="38250" cy="37600"/>
              </a:xfrm>
              <a:custGeom>
                <a:avLst/>
                <a:gdLst/>
                <a:ahLst/>
                <a:cxnLst/>
                <a:rect l="l" t="t" r="r" b="b"/>
                <a:pathLst>
                  <a:path w="1530" h="1504" extrusionOk="0">
                    <a:moveTo>
                      <a:pt x="753" y="0"/>
                    </a:moveTo>
                    <a:cubicBezTo>
                      <a:pt x="352" y="0"/>
                      <a:pt x="1" y="351"/>
                      <a:pt x="1" y="752"/>
                    </a:cubicBezTo>
                    <a:cubicBezTo>
                      <a:pt x="1" y="1178"/>
                      <a:pt x="352" y="1504"/>
                      <a:pt x="753" y="1504"/>
                    </a:cubicBezTo>
                    <a:cubicBezTo>
                      <a:pt x="1179" y="1504"/>
                      <a:pt x="1530" y="1178"/>
                      <a:pt x="1530" y="752"/>
                    </a:cubicBezTo>
                    <a:cubicBezTo>
                      <a:pt x="1530" y="351"/>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6"/>
              <p:cNvSpPr/>
              <p:nvPr/>
            </p:nvSpPr>
            <p:spPr>
              <a:xfrm>
                <a:off x="3082225" y="4939275"/>
                <a:ext cx="38250" cy="37600"/>
              </a:xfrm>
              <a:custGeom>
                <a:avLst/>
                <a:gdLst/>
                <a:ahLst/>
                <a:cxnLst/>
                <a:rect l="l" t="t" r="r" b="b"/>
                <a:pathLst>
                  <a:path w="1530" h="1504" extrusionOk="0">
                    <a:moveTo>
                      <a:pt x="752" y="0"/>
                    </a:moveTo>
                    <a:cubicBezTo>
                      <a:pt x="351" y="0"/>
                      <a:pt x="1" y="326"/>
                      <a:pt x="1" y="752"/>
                    </a:cubicBezTo>
                    <a:cubicBezTo>
                      <a:pt x="1" y="1178"/>
                      <a:pt x="351" y="1504"/>
                      <a:pt x="752" y="1504"/>
                    </a:cubicBezTo>
                    <a:cubicBezTo>
                      <a:pt x="1179" y="1504"/>
                      <a:pt x="1529" y="1178"/>
                      <a:pt x="1529" y="752"/>
                    </a:cubicBezTo>
                    <a:cubicBezTo>
                      <a:pt x="1529" y="326"/>
                      <a:pt x="1179" y="0"/>
                      <a:pt x="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6"/>
              <p:cNvSpPr/>
              <p:nvPr/>
            </p:nvSpPr>
            <p:spPr>
              <a:xfrm>
                <a:off x="3003275" y="4951800"/>
                <a:ext cx="37625" cy="37625"/>
              </a:xfrm>
              <a:custGeom>
                <a:avLst/>
                <a:gdLst/>
                <a:ahLst/>
                <a:cxnLst/>
                <a:rect l="l" t="t" r="r" b="b"/>
                <a:pathLst>
                  <a:path w="1505" h="1505" extrusionOk="0">
                    <a:moveTo>
                      <a:pt x="753" y="0"/>
                    </a:moveTo>
                    <a:cubicBezTo>
                      <a:pt x="326" y="0"/>
                      <a:pt x="1" y="326"/>
                      <a:pt x="1" y="752"/>
                    </a:cubicBezTo>
                    <a:cubicBezTo>
                      <a:pt x="1" y="1178"/>
                      <a:pt x="326" y="1504"/>
                      <a:pt x="753" y="1504"/>
                    </a:cubicBezTo>
                    <a:cubicBezTo>
                      <a:pt x="1179" y="1504"/>
                      <a:pt x="1504" y="1178"/>
                      <a:pt x="1504" y="752"/>
                    </a:cubicBezTo>
                    <a:cubicBezTo>
                      <a:pt x="1504" y="326"/>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6"/>
              <p:cNvSpPr/>
              <p:nvPr/>
            </p:nvSpPr>
            <p:spPr>
              <a:xfrm>
                <a:off x="2623575" y="4378125"/>
                <a:ext cx="315825" cy="343750"/>
              </a:xfrm>
              <a:custGeom>
                <a:avLst/>
                <a:gdLst/>
                <a:ahLst/>
                <a:cxnLst/>
                <a:rect l="l" t="t" r="r" b="b"/>
                <a:pathLst>
                  <a:path w="12633" h="13750" extrusionOk="0">
                    <a:moveTo>
                      <a:pt x="1924" y="1"/>
                    </a:moveTo>
                    <a:cubicBezTo>
                      <a:pt x="1220" y="1"/>
                      <a:pt x="1059" y="401"/>
                      <a:pt x="953" y="1017"/>
                    </a:cubicBezTo>
                    <a:cubicBezTo>
                      <a:pt x="1" y="6957"/>
                      <a:pt x="4487" y="13098"/>
                      <a:pt x="10527" y="13724"/>
                    </a:cubicBezTo>
                    <a:cubicBezTo>
                      <a:pt x="10652" y="13741"/>
                      <a:pt x="10771" y="13749"/>
                      <a:pt x="10882" y="13749"/>
                    </a:cubicBezTo>
                    <a:cubicBezTo>
                      <a:pt x="11617" y="13749"/>
                      <a:pt x="12044" y="13372"/>
                      <a:pt x="12131" y="12371"/>
                    </a:cubicBezTo>
                    <a:cubicBezTo>
                      <a:pt x="12632" y="6105"/>
                      <a:pt x="8572" y="992"/>
                      <a:pt x="2357" y="40"/>
                    </a:cubicBezTo>
                    <a:cubicBezTo>
                      <a:pt x="2193" y="13"/>
                      <a:pt x="2050" y="1"/>
                      <a:pt x="19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6"/>
              <p:cNvSpPr/>
              <p:nvPr/>
            </p:nvSpPr>
            <p:spPr>
              <a:xfrm>
                <a:off x="2651150" y="4380150"/>
                <a:ext cx="271525" cy="339325"/>
              </a:xfrm>
              <a:custGeom>
                <a:avLst/>
                <a:gdLst/>
                <a:ahLst/>
                <a:cxnLst/>
                <a:rect l="l" t="t" r="r" b="b"/>
                <a:pathLst>
                  <a:path w="10861" h="13573" extrusionOk="0">
                    <a:moveTo>
                      <a:pt x="527" y="0"/>
                    </a:moveTo>
                    <a:cubicBezTo>
                      <a:pt x="96" y="0"/>
                      <a:pt x="25" y="321"/>
                      <a:pt x="25" y="811"/>
                    </a:cubicBezTo>
                    <a:cubicBezTo>
                      <a:pt x="0" y="6024"/>
                      <a:pt x="4537" y="12140"/>
                      <a:pt x="9624" y="13493"/>
                    </a:cubicBezTo>
                    <a:cubicBezTo>
                      <a:pt x="9814" y="13545"/>
                      <a:pt x="9983" y="13573"/>
                      <a:pt x="10129" y="13573"/>
                    </a:cubicBezTo>
                    <a:cubicBezTo>
                      <a:pt x="10621" y="13573"/>
                      <a:pt x="10860" y="13257"/>
                      <a:pt x="10802" y="12465"/>
                    </a:cubicBezTo>
                    <a:cubicBezTo>
                      <a:pt x="10401" y="6901"/>
                      <a:pt x="6366" y="1764"/>
                      <a:pt x="1078" y="109"/>
                    </a:cubicBezTo>
                    <a:cubicBezTo>
                      <a:pt x="849" y="35"/>
                      <a:pt x="669" y="0"/>
                      <a:pt x="5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6"/>
              <p:cNvSpPr/>
              <p:nvPr/>
            </p:nvSpPr>
            <p:spPr>
              <a:xfrm>
                <a:off x="2652925" y="4380525"/>
                <a:ext cx="267875" cy="338050"/>
              </a:xfrm>
              <a:custGeom>
                <a:avLst/>
                <a:gdLst/>
                <a:ahLst/>
                <a:cxnLst/>
                <a:rect l="l" t="t" r="r" b="b"/>
                <a:pathLst>
                  <a:path w="10715" h="13522" extrusionOk="0">
                    <a:moveTo>
                      <a:pt x="356" y="0"/>
                    </a:moveTo>
                    <a:cubicBezTo>
                      <a:pt x="24" y="0"/>
                      <a:pt x="1" y="290"/>
                      <a:pt x="55" y="721"/>
                    </a:cubicBezTo>
                    <a:cubicBezTo>
                      <a:pt x="481" y="5583"/>
                      <a:pt x="5042" y="11698"/>
                      <a:pt x="9654" y="13403"/>
                    </a:cubicBezTo>
                    <a:cubicBezTo>
                      <a:pt x="9863" y="13479"/>
                      <a:pt x="10040" y="13521"/>
                      <a:pt x="10185" y="13521"/>
                    </a:cubicBezTo>
                    <a:cubicBezTo>
                      <a:pt x="10562" y="13521"/>
                      <a:pt x="10715" y="13238"/>
                      <a:pt x="10606" y="12551"/>
                    </a:cubicBezTo>
                    <a:cubicBezTo>
                      <a:pt x="9754" y="7312"/>
                      <a:pt x="5719" y="2175"/>
                      <a:pt x="907" y="144"/>
                    </a:cubicBezTo>
                    <a:cubicBezTo>
                      <a:pt x="666" y="45"/>
                      <a:pt x="487" y="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6"/>
              <p:cNvSpPr/>
              <p:nvPr/>
            </p:nvSpPr>
            <p:spPr>
              <a:xfrm>
                <a:off x="2654775" y="4381675"/>
                <a:ext cx="261975" cy="335225"/>
              </a:xfrm>
              <a:custGeom>
                <a:avLst/>
                <a:gdLst/>
                <a:ahLst/>
                <a:cxnLst/>
                <a:rect l="l" t="t" r="r" b="b"/>
                <a:pathLst>
                  <a:path w="10479" h="13409" extrusionOk="0">
                    <a:moveTo>
                      <a:pt x="129" y="1"/>
                    </a:moveTo>
                    <a:cubicBezTo>
                      <a:pt x="0" y="1"/>
                      <a:pt x="57" y="215"/>
                      <a:pt x="181" y="525"/>
                    </a:cubicBezTo>
                    <a:cubicBezTo>
                      <a:pt x="1660" y="4560"/>
                      <a:pt x="6271" y="10650"/>
                      <a:pt x="9830" y="13156"/>
                    </a:cubicBezTo>
                    <a:cubicBezTo>
                      <a:pt x="10061" y="13317"/>
                      <a:pt x="10231" y="13409"/>
                      <a:pt x="10330" y="13409"/>
                    </a:cubicBezTo>
                    <a:cubicBezTo>
                      <a:pt x="10479" y="13409"/>
                      <a:pt x="10467" y="13201"/>
                      <a:pt x="10256" y="12705"/>
                    </a:cubicBezTo>
                    <a:cubicBezTo>
                      <a:pt x="8402" y="8269"/>
                      <a:pt x="4392" y="3106"/>
                      <a:pt x="607" y="274"/>
                    </a:cubicBezTo>
                    <a:cubicBezTo>
                      <a:pt x="358" y="82"/>
                      <a:pt x="208" y="1"/>
                      <a:pt x="1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6"/>
              <p:cNvSpPr/>
              <p:nvPr/>
            </p:nvSpPr>
            <p:spPr>
              <a:xfrm>
                <a:off x="2655400" y="4382075"/>
                <a:ext cx="260675" cy="334550"/>
              </a:xfrm>
              <a:custGeom>
                <a:avLst/>
                <a:gdLst/>
                <a:ahLst/>
                <a:cxnLst/>
                <a:rect l="l" t="t" r="r" b="b"/>
                <a:pathLst>
                  <a:path w="10427" h="13382" extrusionOk="0">
                    <a:moveTo>
                      <a:pt x="69" y="1"/>
                    </a:moveTo>
                    <a:cubicBezTo>
                      <a:pt x="1" y="1"/>
                      <a:pt x="87" y="184"/>
                      <a:pt x="231" y="458"/>
                    </a:cubicBezTo>
                    <a:cubicBezTo>
                      <a:pt x="2161" y="4143"/>
                      <a:pt x="6773" y="10208"/>
                      <a:pt x="9906" y="13065"/>
                    </a:cubicBezTo>
                    <a:cubicBezTo>
                      <a:pt x="10128" y="13265"/>
                      <a:pt x="10281" y="13381"/>
                      <a:pt x="10346" y="13381"/>
                    </a:cubicBezTo>
                    <a:cubicBezTo>
                      <a:pt x="10427" y="13381"/>
                      <a:pt x="10369" y="13197"/>
                      <a:pt x="10131" y="12764"/>
                    </a:cubicBezTo>
                    <a:cubicBezTo>
                      <a:pt x="7850" y="8654"/>
                      <a:pt x="3840" y="3491"/>
                      <a:pt x="507" y="333"/>
                    </a:cubicBezTo>
                    <a:cubicBezTo>
                      <a:pt x="252" y="100"/>
                      <a:pt x="119" y="1"/>
                      <a:pt x="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6"/>
              <p:cNvSpPr/>
              <p:nvPr/>
            </p:nvSpPr>
            <p:spPr>
              <a:xfrm>
                <a:off x="2698775" y="4656050"/>
                <a:ext cx="490000" cy="78975"/>
              </a:xfrm>
              <a:custGeom>
                <a:avLst/>
                <a:gdLst/>
                <a:ahLst/>
                <a:cxnLst/>
                <a:rect l="l" t="t" r="r" b="b"/>
                <a:pathLst>
                  <a:path w="19600" h="3159" extrusionOk="0">
                    <a:moveTo>
                      <a:pt x="1755" y="1"/>
                    </a:moveTo>
                    <a:cubicBezTo>
                      <a:pt x="827" y="126"/>
                      <a:pt x="0" y="527"/>
                      <a:pt x="301" y="1805"/>
                    </a:cubicBezTo>
                    <a:cubicBezTo>
                      <a:pt x="2983" y="2657"/>
                      <a:pt x="6241" y="3159"/>
                      <a:pt x="9750" y="3159"/>
                    </a:cubicBezTo>
                    <a:cubicBezTo>
                      <a:pt x="13283" y="3159"/>
                      <a:pt x="16542" y="2657"/>
                      <a:pt x="19223" y="1805"/>
                    </a:cubicBezTo>
                    <a:cubicBezTo>
                      <a:pt x="19599" y="803"/>
                      <a:pt x="19148" y="151"/>
                      <a:pt x="17770" y="1"/>
                    </a:cubicBezTo>
                    <a:cubicBezTo>
                      <a:pt x="15201" y="828"/>
                      <a:pt x="12481" y="1241"/>
                      <a:pt x="9762" y="1241"/>
                    </a:cubicBezTo>
                    <a:cubicBezTo>
                      <a:pt x="7043" y="1241"/>
                      <a:pt x="4323" y="828"/>
                      <a:pt x="17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6"/>
              <p:cNvSpPr/>
              <p:nvPr/>
            </p:nvSpPr>
            <p:spPr>
              <a:xfrm>
                <a:off x="3101050" y="4112150"/>
                <a:ext cx="82275" cy="60875"/>
              </a:xfrm>
              <a:custGeom>
                <a:avLst/>
                <a:gdLst/>
                <a:ahLst/>
                <a:cxnLst/>
                <a:rect l="l" t="t" r="r" b="b"/>
                <a:pathLst>
                  <a:path w="3291" h="2435" extrusionOk="0">
                    <a:moveTo>
                      <a:pt x="1580" y="1"/>
                    </a:moveTo>
                    <a:cubicBezTo>
                      <a:pt x="1" y="1"/>
                      <a:pt x="862" y="2409"/>
                      <a:pt x="1553" y="2433"/>
                    </a:cubicBezTo>
                    <a:cubicBezTo>
                      <a:pt x="1561" y="2434"/>
                      <a:pt x="1569" y="2434"/>
                      <a:pt x="1576" y="2434"/>
                    </a:cubicBezTo>
                    <a:cubicBezTo>
                      <a:pt x="2301" y="2434"/>
                      <a:pt x="3291" y="101"/>
                      <a:pt x="1654" y="2"/>
                    </a:cubicBezTo>
                    <a:cubicBezTo>
                      <a:pt x="1629" y="1"/>
                      <a:pt x="1604" y="1"/>
                      <a:pt x="1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6"/>
              <p:cNvSpPr/>
              <p:nvPr/>
            </p:nvSpPr>
            <p:spPr>
              <a:xfrm>
                <a:off x="3132825" y="4166325"/>
                <a:ext cx="75175" cy="49850"/>
              </a:xfrm>
              <a:custGeom>
                <a:avLst/>
                <a:gdLst/>
                <a:ahLst/>
                <a:cxnLst/>
                <a:rect l="l" t="t" r="r" b="b"/>
                <a:pathLst>
                  <a:path w="3007" h="1994" extrusionOk="0">
                    <a:moveTo>
                      <a:pt x="1061" y="1"/>
                    </a:moveTo>
                    <a:cubicBezTo>
                      <a:pt x="708" y="1"/>
                      <a:pt x="401" y="89"/>
                      <a:pt x="282" y="266"/>
                    </a:cubicBezTo>
                    <a:cubicBezTo>
                      <a:pt x="1" y="736"/>
                      <a:pt x="831" y="1993"/>
                      <a:pt x="1633" y="1993"/>
                    </a:cubicBezTo>
                    <a:cubicBezTo>
                      <a:pt x="1902" y="1993"/>
                      <a:pt x="2168" y="1853"/>
                      <a:pt x="2388" y="1494"/>
                    </a:cubicBezTo>
                    <a:cubicBezTo>
                      <a:pt x="3006" y="505"/>
                      <a:pt x="1905" y="1"/>
                      <a:pt x="1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6"/>
              <p:cNvSpPr/>
              <p:nvPr/>
            </p:nvSpPr>
            <p:spPr>
              <a:xfrm>
                <a:off x="3133250" y="4128550"/>
                <a:ext cx="73600" cy="51200"/>
              </a:xfrm>
              <a:custGeom>
                <a:avLst/>
                <a:gdLst/>
                <a:ahLst/>
                <a:cxnLst/>
                <a:rect l="l" t="t" r="r" b="b"/>
                <a:pathLst>
                  <a:path w="2944" h="2048" extrusionOk="0">
                    <a:moveTo>
                      <a:pt x="1603" y="1"/>
                    </a:moveTo>
                    <a:cubicBezTo>
                      <a:pt x="819" y="1"/>
                      <a:pt x="1" y="1324"/>
                      <a:pt x="265" y="1777"/>
                    </a:cubicBezTo>
                    <a:cubicBezTo>
                      <a:pt x="374" y="1959"/>
                      <a:pt x="666" y="2048"/>
                      <a:pt x="1005" y="2048"/>
                    </a:cubicBezTo>
                    <a:cubicBezTo>
                      <a:pt x="1835" y="2048"/>
                      <a:pt x="2943" y="1514"/>
                      <a:pt x="2320" y="499"/>
                    </a:cubicBezTo>
                    <a:cubicBezTo>
                      <a:pt x="2111" y="142"/>
                      <a:pt x="1859" y="1"/>
                      <a:pt x="1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6"/>
              <p:cNvSpPr/>
              <p:nvPr/>
            </p:nvSpPr>
            <p:spPr>
              <a:xfrm>
                <a:off x="3073900" y="4165250"/>
                <a:ext cx="72475" cy="50250"/>
              </a:xfrm>
              <a:custGeom>
                <a:avLst/>
                <a:gdLst/>
                <a:ahLst/>
                <a:cxnLst/>
                <a:rect l="l" t="t" r="r" b="b"/>
                <a:pathLst>
                  <a:path w="2899" h="2010" extrusionOk="0">
                    <a:moveTo>
                      <a:pt x="1810" y="1"/>
                    </a:moveTo>
                    <a:cubicBezTo>
                      <a:pt x="1005" y="1"/>
                      <a:pt x="0" y="462"/>
                      <a:pt x="509" y="1462"/>
                    </a:cubicBezTo>
                    <a:cubicBezTo>
                      <a:pt x="706" y="1856"/>
                      <a:pt x="970" y="2009"/>
                      <a:pt x="1246" y="2009"/>
                    </a:cubicBezTo>
                    <a:cubicBezTo>
                      <a:pt x="2024" y="2009"/>
                      <a:pt x="2898" y="790"/>
                      <a:pt x="2639" y="309"/>
                    </a:cubicBezTo>
                    <a:cubicBezTo>
                      <a:pt x="2534" y="107"/>
                      <a:pt x="2195" y="1"/>
                      <a:pt x="1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6"/>
              <p:cNvSpPr/>
              <p:nvPr/>
            </p:nvSpPr>
            <p:spPr>
              <a:xfrm>
                <a:off x="3072500" y="4130150"/>
                <a:ext cx="74925" cy="49875"/>
              </a:xfrm>
              <a:custGeom>
                <a:avLst/>
                <a:gdLst/>
                <a:ahLst/>
                <a:cxnLst/>
                <a:rect l="l" t="t" r="r" b="b"/>
                <a:pathLst>
                  <a:path w="2997" h="1995" extrusionOk="0">
                    <a:moveTo>
                      <a:pt x="1360" y="0"/>
                    </a:moveTo>
                    <a:cubicBezTo>
                      <a:pt x="1095" y="0"/>
                      <a:pt x="833" y="137"/>
                      <a:pt x="615" y="485"/>
                    </a:cubicBezTo>
                    <a:cubicBezTo>
                      <a:pt x="1" y="1486"/>
                      <a:pt x="1083" y="1994"/>
                      <a:pt x="1915" y="1994"/>
                    </a:cubicBezTo>
                    <a:cubicBezTo>
                      <a:pt x="2272" y="1994"/>
                      <a:pt x="2583" y="1901"/>
                      <a:pt x="2695" y="1713"/>
                    </a:cubicBezTo>
                    <a:cubicBezTo>
                      <a:pt x="2997" y="1261"/>
                      <a:pt x="2164" y="0"/>
                      <a:pt x="13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6"/>
              <p:cNvSpPr/>
              <p:nvPr/>
            </p:nvSpPr>
            <p:spPr>
              <a:xfrm>
                <a:off x="3105050" y="4172950"/>
                <a:ext cx="82025" cy="60925"/>
              </a:xfrm>
              <a:custGeom>
                <a:avLst/>
                <a:gdLst/>
                <a:ahLst/>
                <a:cxnLst/>
                <a:rect l="l" t="t" r="r" b="b"/>
                <a:pathLst>
                  <a:path w="3281" h="2437" extrusionOk="0">
                    <a:moveTo>
                      <a:pt x="1416" y="1"/>
                    </a:moveTo>
                    <a:cubicBezTo>
                      <a:pt x="1409" y="1"/>
                      <a:pt x="1401" y="1"/>
                      <a:pt x="1393" y="1"/>
                    </a:cubicBezTo>
                    <a:cubicBezTo>
                      <a:pt x="709" y="50"/>
                      <a:pt x="0" y="2437"/>
                      <a:pt x="1502" y="2437"/>
                    </a:cubicBezTo>
                    <a:cubicBezTo>
                      <a:pt x="1540" y="2437"/>
                      <a:pt x="1579" y="2435"/>
                      <a:pt x="1619" y="2432"/>
                    </a:cubicBezTo>
                    <a:cubicBezTo>
                      <a:pt x="3280" y="2308"/>
                      <a:pt x="2145" y="1"/>
                      <a:pt x="14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6"/>
              <p:cNvSpPr/>
              <p:nvPr/>
            </p:nvSpPr>
            <p:spPr>
              <a:xfrm>
                <a:off x="3128650" y="4182100"/>
                <a:ext cx="54975" cy="42000"/>
              </a:xfrm>
              <a:custGeom>
                <a:avLst/>
                <a:gdLst/>
                <a:ahLst/>
                <a:cxnLst/>
                <a:rect l="l" t="t" r="r" b="b"/>
                <a:pathLst>
                  <a:path w="2199" h="1680" extrusionOk="0">
                    <a:moveTo>
                      <a:pt x="698" y="1"/>
                    </a:moveTo>
                    <a:cubicBezTo>
                      <a:pt x="672" y="1"/>
                      <a:pt x="648" y="4"/>
                      <a:pt x="625" y="11"/>
                    </a:cubicBezTo>
                    <a:cubicBezTo>
                      <a:pt x="164" y="126"/>
                      <a:pt x="0" y="1679"/>
                      <a:pt x="850" y="1679"/>
                    </a:cubicBezTo>
                    <a:cubicBezTo>
                      <a:pt x="926" y="1679"/>
                      <a:pt x="1009" y="1667"/>
                      <a:pt x="1101" y="1640"/>
                    </a:cubicBezTo>
                    <a:cubicBezTo>
                      <a:pt x="2198" y="1354"/>
                      <a:pt x="1207" y="1"/>
                      <a:pt x="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6"/>
              <p:cNvSpPr/>
              <p:nvPr/>
            </p:nvSpPr>
            <p:spPr>
              <a:xfrm>
                <a:off x="3137225" y="4146350"/>
                <a:ext cx="54000" cy="38650"/>
              </a:xfrm>
              <a:custGeom>
                <a:avLst/>
                <a:gdLst/>
                <a:ahLst/>
                <a:cxnLst/>
                <a:rect l="l" t="t" r="r" b="b"/>
                <a:pathLst>
                  <a:path w="2160" h="1546" extrusionOk="0">
                    <a:moveTo>
                      <a:pt x="1045" y="0"/>
                    </a:moveTo>
                    <a:cubicBezTo>
                      <a:pt x="444" y="0"/>
                      <a:pt x="0" y="1140"/>
                      <a:pt x="282" y="1441"/>
                    </a:cubicBezTo>
                    <a:cubicBezTo>
                      <a:pt x="348" y="1512"/>
                      <a:pt x="462" y="1545"/>
                      <a:pt x="598" y="1545"/>
                    </a:cubicBezTo>
                    <a:cubicBezTo>
                      <a:pt x="1180" y="1545"/>
                      <a:pt x="2160" y="949"/>
                      <a:pt x="1510" y="238"/>
                    </a:cubicBezTo>
                    <a:cubicBezTo>
                      <a:pt x="1351" y="70"/>
                      <a:pt x="1193" y="0"/>
                      <a:pt x="1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6"/>
              <p:cNvSpPr/>
              <p:nvPr/>
            </p:nvSpPr>
            <p:spPr>
              <a:xfrm>
                <a:off x="3099150" y="4160725"/>
                <a:ext cx="46775" cy="33100"/>
              </a:xfrm>
              <a:custGeom>
                <a:avLst/>
                <a:gdLst/>
                <a:ahLst/>
                <a:cxnLst/>
                <a:rect l="l" t="t" r="r" b="b"/>
                <a:pathLst>
                  <a:path w="1871" h="1324" extrusionOk="0">
                    <a:moveTo>
                      <a:pt x="704" y="1"/>
                    </a:moveTo>
                    <a:cubicBezTo>
                      <a:pt x="436" y="1"/>
                      <a:pt x="203" y="146"/>
                      <a:pt x="126" y="540"/>
                    </a:cubicBezTo>
                    <a:cubicBezTo>
                      <a:pt x="0" y="1117"/>
                      <a:pt x="395" y="1324"/>
                      <a:pt x="834" y="1324"/>
                    </a:cubicBezTo>
                    <a:cubicBezTo>
                      <a:pt x="1272" y="1324"/>
                      <a:pt x="1755" y="1117"/>
                      <a:pt x="1805" y="866"/>
                    </a:cubicBezTo>
                    <a:cubicBezTo>
                      <a:pt x="1871" y="537"/>
                      <a:pt x="1221" y="1"/>
                      <a:pt x="7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6"/>
              <p:cNvSpPr/>
              <p:nvPr/>
            </p:nvSpPr>
            <p:spPr>
              <a:xfrm>
                <a:off x="2608825" y="4432200"/>
                <a:ext cx="39875" cy="26875"/>
              </a:xfrm>
              <a:custGeom>
                <a:avLst/>
                <a:gdLst/>
                <a:ahLst/>
                <a:cxnLst/>
                <a:rect l="l" t="t" r="r" b="b"/>
                <a:pathLst>
                  <a:path w="1595" h="1075" extrusionOk="0">
                    <a:moveTo>
                      <a:pt x="734" y="1"/>
                    </a:moveTo>
                    <a:cubicBezTo>
                      <a:pt x="595" y="1"/>
                      <a:pt x="457" y="73"/>
                      <a:pt x="340" y="258"/>
                    </a:cubicBezTo>
                    <a:cubicBezTo>
                      <a:pt x="1" y="793"/>
                      <a:pt x="602" y="1075"/>
                      <a:pt x="1049" y="1075"/>
                    </a:cubicBezTo>
                    <a:cubicBezTo>
                      <a:pt x="1230" y="1075"/>
                      <a:pt x="1385" y="1028"/>
                      <a:pt x="1443" y="935"/>
                    </a:cubicBezTo>
                    <a:cubicBezTo>
                      <a:pt x="1594" y="689"/>
                      <a:pt x="1160" y="1"/>
                      <a:pt x="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6"/>
              <p:cNvSpPr/>
              <p:nvPr/>
            </p:nvSpPr>
            <p:spPr>
              <a:xfrm>
                <a:off x="2641600" y="4432375"/>
                <a:ext cx="38900" cy="26950"/>
              </a:xfrm>
              <a:custGeom>
                <a:avLst/>
                <a:gdLst/>
                <a:ahLst/>
                <a:cxnLst/>
                <a:rect l="l" t="t" r="r" b="b"/>
                <a:pathLst>
                  <a:path w="1556" h="1078" extrusionOk="0">
                    <a:moveTo>
                      <a:pt x="871" y="1"/>
                    </a:moveTo>
                    <a:cubicBezTo>
                      <a:pt x="455" y="1"/>
                      <a:pt x="1" y="666"/>
                      <a:pt x="132" y="928"/>
                    </a:cubicBezTo>
                    <a:cubicBezTo>
                      <a:pt x="193" y="1027"/>
                      <a:pt x="361" y="1077"/>
                      <a:pt x="554" y="1077"/>
                    </a:cubicBezTo>
                    <a:cubicBezTo>
                      <a:pt x="992" y="1077"/>
                      <a:pt x="1556" y="816"/>
                      <a:pt x="1260" y="276"/>
                    </a:cubicBezTo>
                    <a:cubicBezTo>
                      <a:pt x="1151" y="78"/>
                      <a:pt x="1013" y="1"/>
                      <a:pt x="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6"/>
              <p:cNvSpPr/>
              <p:nvPr/>
            </p:nvSpPr>
            <p:spPr>
              <a:xfrm>
                <a:off x="2621075" y="4422975"/>
                <a:ext cx="44300" cy="32600"/>
              </a:xfrm>
              <a:custGeom>
                <a:avLst/>
                <a:gdLst/>
                <a:ahLst/>
                <a:cxnLst/>
                <a:rect l="l" t="t" r="r" b="b"/>
                <a:pathLst>
                  <a:path w="1772" h="1304" extrusionOk="0">
                    <a:moveTo>
                      <a:pt x="903" y="0"/>
                    </a:moveTo>
                    <a:cubicBezTo>
                      <a:pt x="895" y="0"/>
                      <a:pt x="886" y="0"/>
                      <a:pt x="878" y="0"/>
                    </a:cubicBezTo>
                    <a:cubicBezTo>
                      <a:pt x="0" y="25"/>
                      <a:pt x="577" y="1304"/>
                      <a:pt x="953" y="1304"/>
                    </a:cubicBezTo>
                    <a:cubicBezTo>
                      <a:pt x="1350" y="1279"/>
                      <a:pt x="1772" y="0"/>
                      <a:pt x="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6"/>
              <p:cNvSpPr/>
              <p:nvPr/>
            </p:nvSpPr>
            <p:spPr>
              <a:xfrm>
                <a:off x="2621925" y="4455550"/>
                <a:ext cx="44675" cy="32625"/>
              </a:xfrm>
              <a:custGeom>
                <a:avLst/>
                <a:gdLst/>
                <a:ahLst/>
                <a:cxnLst/>
                <a:rect l="l" t="t" r="r" b="b"/>
                <a:pathLst>
                  <a:path w="1787" h="1305" extrusionOk="0">
                    <a:moveTo>
                      <a:pt x="908" y="0"/>
                    </a:moveTo>
                    <a:cubicBezTo>
                      <a:pt x="532" y="0"/>
                      <a:pt x="0" y="1254"/>
                      <a:pt x="894" y="1304"/>
                    </a:cubicBezTo>
                    <a:cubicBezTo>
                      <a:pt x="902" y="1304"/>
                      <a:pt x="911" y="1304"/>
                      <a:pt x="919" y="1304"/>
                    </a:cubicBezTo>
                    <a:cubicBezTo>
                      <a:pt x="1787" y="1304"/>
                      <a:pt x="1316" y="25"/>
                      <a:pt x="919" y="1"/>
                    </a:cubicBezTo>
                    <a:cubicBezTo>
                      <a:pt x="915" y="0"/>
                      <a:pt x="911" y="0"/>
                      <a:pt x="9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6"/>
              <p:cNvSpPr/>
              <p:nvPr/>
            </p:nvSpPr>
            <p:spPr>
              <a:xfrm>
                <a:off x="2609300" y="4451525"/>
                <a:ext cx="39350" cy="27150"/>
              </a:xfrm>
              <a:custGeom>
                <a:avLst/>
                <a:gdLst/>
                <a:ahLst/>
                <a:cxnLst/>
                <a:rect l="l" t="t" r="r" b="b"/>
                <a:pathLst>
                  <a:path w="1574" h="1086" extrusionOk="0">
                    <a:moveTo>
                      <a:pt x="1010" y="1"/>
                    </a:moveTo>
                    <a:cubicBezTo>
                      <a:pt x="573" y="1"/>
                      <a:pt x="0" y="274"/>
                      <a:pt x="296" y="813"/>
                    </a:cubicBezTo>
                    <a:cubicBezTo>
                      <a:pt x="409" y="1009"/>
                      <a:pt x="550" y="1085"/>
                      <a:pt x="693" y="1085"/>
                    </a:cubicBezTo>
                    <a:cubicBezTo>
                      <a:pt x="1120" y="1085"/>
                      <a:pt x="1574" y="406"/>
                      <a:pt x="1424" y="162"/>
                    </a:cubicBezTo>
                    <a:cubicBezTo>
                      <a:pt x="1370" y="54"/>
                      <a:pt x="1203" y="1"/>
                      <a:pt x="10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6"/>
              <p:cNvSpPr/>
              <p:nvPr/>
            </p:nvSpPr>
            <p:spPr>
              <a:xfrm>
                <a:off x="2641700" y="4450575"/>
                <a:ext cx="39025" cy="25850"/>
              </a:xfrm>
              <a:custGeom>
                <a:avLst/>
                <a:gdLst/>
                <a:ahLst/>
                <a:cxnLst/>
                <a:rect l="l" t="t" r="r" b="b"/>
                <a:pathLst>
                  <a:path w="1561" h="1034" extrusionOk="0">
                    <a:moveTo>
                      <a:pt x="663" y="0"/>
                    </a:moveTo>
                    <a:cubicBezTo>
                      <a:pt x="419" y="0"/>
                      <a:pt x="192" y="72"/>
                      <a:pt x="128" y="200"/>
                    </a:cubicBezTo>
                    <a:cubicBezTo>
                      <a:pt x="1" y="453"/>
                      <a:pt x="476" y="1034"/>
                      <a:pt x="891" y="1034"/>
                    </a:cubicBezTo>
                    <a:cubicBezTo>
                      <a:pt x="1051" y="1034"/>
                      <a:pt x="1201" y="948"/>
                      <a:pt x="1306" y="726"/>
                    </a:cubicBezTo>
                    <a:cubicBezTo>
                      <a:pt x="1560" y="217"/>
                      <a:pt x="1087" y="0"/>
                      <a:pt x="6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6"/>
              <p:cNvSpPr/>
              <p:nvPr/>
            </p:nvSpPr>
            <p:spPr>
              <a:xfrm>
                <a:off x="2649050" y="4450225"/>
                <a:ext cx="25350" cy="17775"/>
              </a:xfrm>
              <a:custGeom>
                <a:avLst/>
                <a:gdLst/>
                <a:ahLst/>
                <a:cxnLst/>
                <a:rect l="l" t="t" r="r" b="b"/>
                <a:pathLst>
                  <a:path w="1014" h="711" extrusionOk="0">
                    <a:moveTo>
                      <a:pt x="550" y="0"/>
                    </a:moveTo>
                    <a:cubicBezTo>
                      <a:pt x="320" y="0"/>
                      <a:pt x="71" y="105"/>
                      <a:pt x="34" y="239"/>
                    </a:cubicBezTo>
                    <a:cubicBezTo>
                      <a:pt x="1" y="407"/>
                      <a:pt x="350" y="710"/>
                      <a:pt x="630" y="710"/>
                    </a:cubicBezTo>
                    <a:cubicBezTo>
                      <a:pt x="767" y="710"/>
                      <a:pt x="887" y="637"/>
                      <a:pt x="937" y="439"/>
                    </a:cubicBezTo>
                    <a:cubicBezTo>
                      <a:pt x="1014" y="117"/>
                      <a:pt x="793" y="0"/>
                      <a:pt x="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6"/>
              <p:cNvSpPr/>
              <p:nvPr/>
            </p:nvSpPr>
            <p:spPr>
              <a:xfrm>
                <a:off x="2629675" y="4433850"/>
                <a:ext cx="29800" cy="22400"/>
              </a:xfrm>
              <a:custGeom>
                <a:avLst/>
                <a:gdLst/>
                <a:ahLst/>
                <a:cxnLst/>
                <a:rect l="l" t="t" r="r" b="b"/>
                <a:pathLst>
                  <a:path w="1192" h="896" extrusionOk="0">
                    <a:moveTo>
                      <a:pt x="709" y="0"/>
                    </a:moveTo>
                    <a:cubicBezTo>
                      <a:pt x="671" y="0"/>
                      <a:pt x="629" y="6"/>
                      <a:pt x="584" y="17"/>
                    </a:cubicBezTo>
                    <a:cubicBezTo>
                      <a:pt x="0" y="138"/>
                      <a:pt x="525" y="896"/>
                      <a:pt x="786" y="896"/>
                    </a:cubicBezTo>
                    <a:cubicBezTo>
                      <a:pt x="794" y="896"/>
                      <a:pt x="802" y="895"/>
                      <a:pt x="809" y="894"/>
                    </a:cubicBezTo>
                    <a:cubicBezTo>
                      <a:pt x="1065" y="824"/>
                      <a:pt x="1191" y="0"/>
                      <a:pt x="7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6"/>
              <p:cNvSpPr/>
              <p:nvPr/>
            </p:nvSpPr>
            <p:spPr>
              <a:xfrm>
                <a:off x="2625375" y="4455200"/>
                <a:ext cx="29200" cy="21050"/>
              </a:xfrm>
              <a:custGeom>
                <a:avLst/>
                <a:gdLst/>
                <a:ahLst/>
                <a:cxnLst/>
                <a:rect l="l" t="t" r="r" b="b"/>
                <a:pathLst>
                  <a:path w="1168" h="842" extrusionOk="0">
                    <a:moveTo>
                      <a:pt x="852" y="1"/>
                    </a:moveTo>
                    <a:cubicBezTo>
                      <a:pt x="552" y="1"/>
                      <a:pt x="1" y="380"/>
                      <a:pt x="405" y="741"/>
                    </a:cubicBezTo>
                    <a:cubicBezTo>
                      <a:pt x="488" y="812"/>
                      <a:pt x="567" y="841"/>
                      <a:pt x="639" y="841"/>
                    </a:cubicBezTo>
                    <a:cubicBezTo>
                      <a:pt x="978" y="841"/>
                      <a:pt x="1167" y="184"/>
                      <a:pt x="981" y="40"/>
                    </a:cubicBezTo>
                    <a:cubicBezTo>
                      <a:pt x="951" y="13"/>
                      <a:pt x="905" y="1"/>
                      <a:pt x="8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6"/>
              <p:cNvSpPr/>
              <p:nvPr/>
            </p:nvSpPr>
            <p:spPr>
              <a:xfrm>
                <a:off x="3132350" y="4167950"/>
                <a:ext cx="21325" cy="21325"/>
              </a:xfrm>
              <a:custGeom>
                <a:avLst/>
                <a:gdLst/>
                <a:ahLst/>
                <a:cxnLst/>
                <a:rect l="l" t="t" r="r" b="b"/>
                <a:pathLst>
                  <a:path w="853" h="853" extrusionOk="0">
                    <a:moveTo>
                      <a:pt x="427" y="1"/>
                    </a:moveTo>
                    <a:cubicBezTo>
                      <a:pt x="201" y="1"/>
                      <a:pt x="1" y="201"/>
                      <a:pt x="1" y="427"/>
                    </a:cubicBezTo>
                    <a:cubicBezTo>
                      <a:pt x="1" y="652"/>
                      <a:pt x="201" y="853"/>
                      <a:pt x="427" y="853"/>
                    </a:cubicBezTo>
                    <a:cubicBezTo>
                      <a:pt x="652" y="853"/>
                      <a:pt x="853" y="652"/>
                      <a:pt x="853" y="427"/>
                    </a:cubicBezTo>
                    <a:cubicBezTo>
                      <a:pt x="853" y="201"/>
                      <a:pt x="652" y="1"/>
                      <a:pt x="4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6"/>
              <p:cNvSpPr/>
              <p:nvPr/>
            </p:nvSpPr>
            <p:spPr>
              <a:xfrm>
                <a:off x="2634850" y="4451800"/>
                <a:ext cx="16325" cy="16300"/>
              </a:xfrm>
              <a:custGeom>
                <a:avLst/>
                <a:gdLst/>
                <a:ahLst/>
                <a:cxnLst/>
                <a:rect l="l" t="t" r="r" b="b"/>
                <a:pathLst>
                  <a:path w="653" h="652" extrusionOk="0">
                    <a:moveTo>
                      <a:pt x="327" y="0"/>
                    </a:moveTo>
                    <a:cubicBezTo>
                      <a:pt x="151" y="0"/>
                      <a:pt x="1" y="126"/>
                      <a:pt x="1" y="326"/>
                    </a:cubicBezTo>
                    <a:cubicBezTo>
                      <a:pt x="1" y="502"/>
                      <a:pt x="151" y="652"/>
                      <a:pt x="327" y="652"/>
                    </a:cubicBezTo>
                    <a:cubicBezTo>
                      <a:pt x="502" y="652"/>
                      <a:pt x="652" y="502"/>
                      <a:pt x="652" y="326"/>
                    </a:cubicBezTo>
                    <a:cubicBezTo>
                      <a:pt x="652" y="126"/>
                      <a:pt x="502" y="0"/>
                      <a:pt x="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16"/>
            <p:cNvGrpSpPr/>
            <p:nvPr/>
          </p:nvGrpSpPr>
          <p:grpSpPr>
            <a:xfrm>
              <a:off x="4030588" y="-396350"/>
              <a:ext cx="1082725" cy="723050"/>
              <a:chOff x="1352275" y="974950"/>
              <a:chExt cx="1082725" cy="723050"/>
            </a:xfrm>
          </p:grpSpPr>
          <p:sp>
            <p:nvSpPr>
              <p:cNvPr id="545" name="Google Shape;545;p16"/>
              <p:cNvSpPr/>
              <p:nvPr/>
            </p:nvSpPr>
            <p:spPr>
              <a:xfrm>
                <a:off x="1753275" y="1417275"/>
                <a:ext cx="280725" cy="280725"/>
              </a:xfrm>
              <a:custGeom>
                <a:avLst/>
                <a:gdLst/>
                <a:ahLst/>
                <a:cxnLst/>
                <a:rect l="l" t="t" r="r" b="b"/>
                <a:pathLst>
                  <a:path w="11229" h="11229" extrusionOk="0">
                    <a:moveTo>
                      <a:pt x="5614" y="0"/>
                    </a:moveTo>
                    <a:cubicBezTo>
                      <a:pt x="2507" y="0"/>
                      <a:pt x="0" y="2531"/>
                      <a:pt x="0" y="5614"/>
                    </a:cubicBezTo>
                    <a:cubicBezTo>
                      <a:pt x="0" y="8722"/>
                      <a:pt x="2507" y="11228"/>
                      <a:pt x="5614" y="11228"/>
                    </a:cubicBezTo>
                    <a:cubicBezTo>
                      <a:pt x="8697" y="11228"/>
                      <a:pt x="11229" y="8722"/>
                      <a:pt x="11229" y="5614"/>
                    </a:cubicBezTo>
                    <a:cubicBezTo>
                      <a:pt x="11229" y="2531"/>
                      <a:pt x="8697" y="0"/>
                      <a:pt x="5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6"/>
              <p:cNvSpPr/>
              <p:nvPr/>
            </p:nvSpPr>
            <p:spPr>
              <a:xfrm>
                <a:off x="1352275" y="974950"/>
                <a:ext cx="1082725" cy="620350"/>
              </a:xfrm>
              <a:custGeom>
                <a:avLst/>
                <a:gdLst/>
                <a:ahLst/>
                <a:cxnLst/>
                <a:rect l="l" t="t" r="r" b="b"/>
                <a:pathLst>
                  <a:path w="43309" h="24814" extrusionOk="0">
                    <a:moveTo>
                      <a:pt x="17895" y="1"/>
                    </a:moveTo>
                    <a:lnTo>
                      <a:pt x="17895" y="6617"/>
                    </a:lnTo>
                    <a:cubicBezTo>
                      <a:pt x="7720" y="8146"/>
                      <a:pt x="0" y="15690"/>
                      <a:pt x="0" y="24813"/>
                    </a:cubicBezTo>
                    <a:lnTo>
                      <a:pt x="43309" y="24813"/>
                    </a:lnTo>
                    <a:cubicBezTo>
                      <a:pt x="43309" y="15690"/>
                      <a:pt x="35564" y="8146"/>
                      <a:pt x="25389" y="6617"/>
                    </a:cubicBezTo>
                    <a:lnTo>
                      <a:pt x="253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7" name="Google Shape;547;p16"/>
          <p:cNvSpPr txBox="1">
            <a:spLocks noGrp="1"/>
          </p:cNvSpPr>
          <p:nvPr>
            <p:ph type="title"/>
          </p:nvPr>
        </p:nvSpPr>
        <p:spPr>
          <a:xfrm>
            <a:off x="720000" y="2225750"/>
            <a:ext cx="3940800" cy="1061700"/>
          </a:xfrm>
          <a:prstGeom prst="rect">
            <a:avLst/>
          </a:prstGeom>
        </p:spPr>
        <p:txBody>
          <a:bodyPr spcFirstLastPara="1" wrap="square" lIns="0" tIns="0" rIns="0" bIns="0" anchor="ctr" anchorCtr="0">
            <a:noAutofit/>
          </a:bodyPr>
          <a:lstStyle>
            <a:lvl1pPr lvl="0" algn="l" rtl="0">
              <a:spcBef>
                <a:spcPts val="0"/>
              </a:spcBef>
              <a:spcAft>
                <a:spcPts val="0"/>
              </a:spcAft>
              <a:buSzPts val="4200"/>
              <a:buNone/>
              <a:defRPr sz="51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48" name="Google Shape;548;p16"/>
          <p:cNvSpPr txBox="1">
            <a:spLocks noGrp="1"/>
          </p:cNvSpPr>
          <p:nvPr>
            <p:ph type="subTitle" idx="1"/>
          </p:nvPr>
        </p:nvSpPr>
        <p:spPr>
          <a:xfrm>
            <a:off x="720000" y="3292850"/>
            <a:ext cx="2951700" cy="705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sz="20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9" name="Google Shape;549;p16"/>
          <p:cNvSpPr txBox="1">
            <a:spLocks noGrp="1"/>
          </p:cNvSpPr>
          <p:nvPr>
            <p:ph type="title" idx="2" hasCustomPrompt="1"/>
          </p:nvPr>
        </p:nvSpPr>
        <p:spPr>
          <a:xfrm>
            <a:off x="720000" y="1145075"/>
            <a:ext cx="3940800" cy="1080600"/>
          </a:xfrm>
          <a:prstGeom prst="rect">
            <a:avLst/>
          </a:prstGeom>
        </p:spPr>
        <p:txBody>
          <a:bodyPr spcFirstLastPara="1" wrap="square" lIns="0" tIns="0" rIns="0" bIns="0" anchor="ctr" anchorCtr="0">
            <a:noAutofit/>
          </a:bodyPr>
          <a:lstStyle>
            <a:lvl1pPr lvl="0" algn="l" rtl="0">
              <a:spcBef>
                <a:spcPts val="0"/>
              </a:spcBef>
              <a:spcAft>
                <a:spcPts val="0"/>
              </a:spcAft>
              <a:buSzPts val="7200"/>
              <a:buNone/>
              <a:defRPr sz="7200">
                <a:solidFill>
                  <a:schemeClr val="accent4"/>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p:cSld name="CUSTOM_8">
    <p:spTree>
      <p:nvGrpSpPr>
        <p:cNvPr id="1" name="Shape 655"/>
        <p:cNvGrpSpPr/>
        <p:nvPr/>
      </p:nvGrpSpPr>
      <p:grpSpPr>
        <a:xfrm>
          <a:off x="0" y="0"/>
          <a:ext cx="0" cy="0"/>
          <a:chOff x="0" y="0"/>
          <a:chExt cx="0" cy="0"/>
        </a:xfrm>
      </p:grpSpPr>
      <p:grpSp>
        <p:nvGrpSpPr>
          <p:cNvPr id="656" name="Google Shape;656;p19"/>
          <p:cNvGrpSpPr/>
          <p:nvPr/>
        </p:nvGrpSpPr>
        <p:grpSpPr>
          <a:xfrm>
            <a:off x="0" y="-396350"/>
            <a:ext cx="9144000" cy="5555950"/>
            <a:chOff x="0" y="-396350"/>
            <a:chExt cx="9144000" cy="5555950"/>
          </a:xfrm>
        </p:grpSpPr>
        <p:sp>
          <p:nvSpPr>
            <p:cNvPr id="657" name="Google Shape;657;p19"/>
            <p:cNvSpPr/>
            <p:nvPr/>
          </p:nvSpPr>
          <p:spPr>
            <a:xfrm>
              <a:off x="0" y="-75"/>
              <a:ext cx="9143929" cy="5143490"/>
            </a:xfrm>
            <a:custGeom>
              <a:avLst/>
              <a:gdLst/>
              <a:ahLst/>
              <a:cxnLst/>
              <a:rect l="l" t="t" r="r" b="b"/>
              <a:pathLst>
                <a:path w="49014" h="32839" extrusionOk="0">
                  <a:moveTo>
                    <a:pt x="1" y="1"/>
                  </a:moveTo>
                  <a:lnTo>
                    <a:pt x="1" y="32839"/>
                  </a:lnTo>
                  <a:lnTo>
                    <a:pt x="49013" y="32839"/>
                  </a:lnTo>
                  <a:lnTo>
                    <a:pt x="49013" y="1"/>
                  </a:lnTo>
                  <a:close/>
                </a:path>
              </a:pathLst>
            </a:custGeom>
            <a:solidFill>
              <a:srgbClr val="AFB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9"/>
            <p:cNvSpPr/>
            <p:nvPr/>
          </p:nvSpPr>
          <p:spPr>
            <a:xfrm>
              <a:off x="0" y="4401800"/>
              <a:ext cx="9144000" cy="757800"/>
            </a:xfrm>
            <a:prstGeom prst="rect">
              <a:avLst/>
            </a:prstGeom>
            <a:solidFill>
              <a:srgbClr val="EBEC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 name="Google Shape;659;p19"/>
            <p:cNvGrpSpPr/>
            <p:nvPr/>
          </p:nvGrpSpPr>
          <p:grpSpPr>
            <a:xfrm>
              <a:off x="8174062" y="3811555"/>
              <a:ext cx="969932" cy="1331946"/>
              <a:chOff x="2608825" y="4070850"/>
              <a:chExt cx="720925" cy="990000"/>
            </a:xfrm>
          </p:grpSpPr>
          <p:sp>
            <p:nvSpPr>
              <p:cNvPr id="660" name="Google Shape;660;p19"/>
              <p:cNvSpPr/>
              <p:nvPr/>
            </p:nvSpPr>
            <p:spPr>
              <a:xfrm>
                <a:off x="2656150" y="4889775"/>
                <a:ext cx="573350" cy="171075"/>
              </a:xfrm>
              <a:custGeom>
                <a:avLst/>
                <a:gdLst/>
                <a:ahLst/>
                <a:cxnLst/>
                <a:rect l="l" t="t" r="r" b="b"/>
                <a:pathLst>
                  <a:path w="22934" h="6843" extrusionOk="0">
                    <a:moveTo>
                      <a:pt x="11455" y="6842"/>
                    </a:moveTo>
                    <a:cubicBezTo>
                      <a:pt x="17770" y="6842"/>
                      <a:pt x="22933" y="5313"/>
                      <a:pt x="22933" y="3434"/>
                    </a:cubicBezTo>
                    <a:cubicBezTo>
                      <a:pt x="22933" y="1554"/>
                      <a:pt x="17770" y="0"/>
                      <a:pt x="11455" y="0"/>
                    </a:cubicBezTo>
                    <a:cubicBezTo>
                      <a:pt x="5164" y="0"/>
                      <a:pt x="1" y="1554"/>
                      <a:pt x="1" y="3434"/>
                    </a:cubicBezTo>
                    <a:cubicBezTo>
                      <a:pt x="1" y="5313"/>
                      <a:pt x="5164" y="6842"/>
                      <a:pt x="11455" y="6842"/>
                    </a:cubicBezTo>
                    <a:close/>
                  </a:path>
                </a:pathLst>
              </a:custGeom>
              <a:solidFill>
                <a:srgbClr val="C9CAD2">
                  <a:alpha val="4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9"/>
              <p:cNvSpPr/>
              <p:nvPr/>
            </p:nvSpPr>
            <p:spPr>
              <a:xfrm>
                <a:off x="2789625" y="4072100"/>
                <a:ext cx="436100" cy="614675"/>
              </a:xfrm>
              <a:custGeom>
                <a:avLst/>
                <a:gdLst/>
                <a:ahLst/>
                <a:cxnLst/>
                <a:rect l="l" t="t" r="r" b="b"/>
                <a:pathLst>
                  <a:path w="17444" h="24587" extrusionOk="0">
                    <a:moveTo>
                      <a:pt x="4737" y="23058"/>
                    </a:moveTo>
                    <a:cubicBezTo>
                      <a:pt x="0" y="15664"/>
                      <a:pt x="2882" y="4963"/>
                      <a:pt x="10476" y="702"/>
                    </a:cubicBezTo>
                    <a:cubicBezTo>
                      <a:pt x="11429" y="176"/>
                      <a:pt x="12081" y="0"/>
                      <a:pt x="12883" y="1379"/>
                    </a:cubicBezTo>
                    <a:cubicBezTo>
                      <a:pt x="17444" y="9299"/>
                      <a:pt x="15314" y="18547"/>
                      <a:pt x="7770" y="23660"/>
                    </a:cubicBezTo>
                    <a:cubicBezTo>
                      <a:pt x="6366" y="24587"/>
                      <a:pt x="5514" y="24261"/>
                      <a:pt x="4737" y="230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9"/>
              <p:cNvSpPr/>
              <p:nvPr/>
            </p:nvSpPr>
            <p:spPr>
              <a:xfrm>
                <a:off x="2840375" y="4072100"/>
                <a:ext cx="335850" cy="614050"/>
              </a:xfrm>
              <a:custGeom>
                <a:avLst/>
                <a:gdLst/>
                <a:ahLst/>
                <a:cxnLst/>
                <a:rect l="l" t="t" r="r" b="b"/>
                <a:pathLst>
                  <a:path w="13434" h="24562" extrusionOk="0">
                    <a:moveTo>
                      <a:pt x="3083" y="23158"/>
                    </a:moveTo>
                    <a:cubicBezTo>
                      <a:pt x="0" y="16166"/>
                      <a:pt x="2832" y="5439"/>
                      <a:pt x="8772" y="777"/>
                    </a:cubicBezTo>
                    <a:cubicBezTo>
                      <a:pt x="9499" y="201"/>
                      <a:pt x="10000" y="0"/>
                      <a:pt x="10527" y="1303"/>
                    </a:cubicBezTo>
                    <a:cubicBezTo>
                      <a:pt x="13434" y="8797"/>
                      <a:pt x="11254" y="18045"/>
                      <a:pt x="5314" y="23559"/>
                    </a:cubicBezTo>
                    <a:cubicBezTo>
                      <a:pt x="4211" y="24562"/>
                      <a:pt x="3584" y="24286"/>
                      <a:pt x="3083" y="2315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9"/>
              <p:cNvSpPr/>
              <p:nvPr/>
            </p:nvSpPr>
            <p:spPr>
              <a:xfrm>
                <a:off x="2866050" y="4071475"/>
                <a:ext cx="285750" cy="614675"/>
              </a:xfrm>
              <a:custGeom>
                <a:avLst/>
                <a:gdLst/>
                <a:ahLst/>
                <a:cxnLst/>
                <a:rect l="l" t="t" r="r" b="b"/>
                <a:pathLst>
                  <a:path w="11430" h="24587" extrusionOk="0">
                    <a:moveTo>
                      <a:pt x="2257" y="23233"/>
                    </a:moveTo>
                    <a:cubicBezTo>
                      <a:pt x="1" y="16416"/>
                      <a:pt x="2783" y="5714"/>
                      <a:pt x="7896" y="827"/>
                    </a:cubicBezTo>
                    <a:cubicBezTo>
                      <a:pt x="8522" y="226"/>
                      <a:pt x="8948" y="0"/>
                      <a:pt x="9324" y="1278"/>
                    </a:cubicBezTo>
                    <a:cubicBezTo>
                      <a:pt x="11430" y="8597"/>
                      <a:pt x="9249" y="17820"/>
                      <a:pt x="4086" y="23534"/>
                    </a:cubicBezTo>
                    <a:cubicBezTo>
                      <a:pt x="3109" y="24587"/>
                      <a:pt x="2633" y="24336"/>
                      <a:pt x="2257" y="232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9"/>
              <p:cNvSpPr/>
              <p:nvPr/>
            </p:nvSpPr>
            <p:spPr>
              <a:xfrm>
                <a:off x="2923700" y="4071475"/>
                <a:ext cx="171700" cy="613425"/>
              </a:xfrm>
              <a:custGeom>
                <a:avLst/>
                <a:gdLst/>
                <a:ahLst/>
                <a:cxnLst/>
                <a:rect l="l" t="t" r="r" b="b"/>
                <a:pathLst>
                  <a:path w="6868" h="24537" extrusionOk="0">
                    <a:moveTo>
                      <a:pt x="377" y="23334"/>
                    </a:moveTo>
                    <a:cubicBezTo>
                      <a:pt x="1" y="16993"/>
                      <a:pt x="2707" y="6266"/>
                      <a:pt x="5941" y="927"/>
                    </a:cubicBezTo>
                    <a:cubicBezTo>
                      <a:pt x="6342" y="251"/>
                      <a:pt x="6592" y="0"/>
                      <a:pt x="6642" y="1178"/>
                    </a:cubicBezTo>
                    <a:cubicBezTo>
                      <a:pt x="6868" y="8045"/>
                      <a:pt x="4662" y="17268"/>
                      <a:pt x="1304" y="23409"/>
                    </a:cubicBezTo>
                    <a:cubicBezTo>
                      <a:pt x="677" y="24537"/>
                      <a:pt x="452" y="24361"/>
                      <a:pt x="377" y="2333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9"/>
              <p:cNvSpPr/>
              <p:nvPr/>
            </p:nvSpPr>
            <p:spPr>
              <a:xfrm>
                <a:off x="2936225" y="4070850"/>
                <a:ext cx="151675" cy="614050"/>
              </a:xfrm>
              <a:custGeom>
                <a:avLst/>
                <a:gdLst/>
                <a:ahLst/>
                <a:cxnLst/>
                <a:rect l="l" t="t" r="r" b="b"/>
                <a:pathLst>
                  <a:path w="6067" h="24562" extrusionOk="0">
                    <a:moveTo>
                      <a:pt x="76" y="23409"/>
                    </a:moveTo>
                    <a:cubicBezTo>
                      <a:pt x="477" y="17268"/>
                      <a:pt x="3134" y="6516"/>
                      <a:pt x="5590" y="978"/>
                    </a:cubicBezTo>
                    <a:cubicBezTo>
                      <a:pt x="5891" y="301"/>
                      <a:pt x="6066" y="0"/>
                      <a:pt x="5966" y="1178"/>
                    </a:cubicBezTo>
                    <a:cubicBezTo>
                      <a:pt x="5415" y="7845"/>
                      <a:pt x="3184" y="17068"/>
                      <a:pt x="602" y="23384"/>
                    </a:cubicBezTo>
                    <a:cubicBezTo>
                      <a:pt x="126" y="24562"/>
                      <a:pt x="1" y="24386"/>
                      <a:pt x="76" y="2340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9"/>
              <p:cNvSpPr/>
              <p:nvPr/>
            </p:nvSpPr>
            <p:spPr>
              <a:xfrm>
                <a:off x="2733850" y="4600300"/>
                <a:ext cx="409175" cy="110925"/>
              </a:xfrm>
              <a:custGeom>
                <a:avLst/>
                <a:gdLst/>
                <a:ahLst/>
                <a:cxnLst/>
                <a:rect l="l" t="t" r="r" b="b"/>
                <a:pathLst>
                  <a:path w="16367" h="4437" extrusionOk="0">
                    <a:moveTo>
                      <a:pt x="16367" y="2231"/>
                    </a:moveTo>
                    <a:cubicBezTo>
                      <a:pt x="10778" y="0"/>
                      <a:pt x="2733" y="1003"/>
                      <a:pt x="1" y="2231"/>
                    </a:cubicBezTo>
                    <a:cubicBezTo>
                      <a:pt x="2733" y="3434"/>
                      <a:pt x="10778" y="4436"/>
                      <a:pt x="16367" y="2231"/>
                    </a:cubicBezTo>
                    <a:close/>
                  </a:path>
                </a:pathLst>
              </a:custGeom>
              <a:solidFill>
                <a:srgbClr val="467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9"/>
              <p:cNvSpPr/>
              <p:nvPr/>
            </p:nvSpPr>
            <p:spPr>
              <a:xfrm>
                <a:off x="2632350" y="4072725"/>
                <a:ext cx="458050" cy="661050"/>
              </a:xfrm>
              <a:custGeom>
                <a:avLst/>
                <a:gdLst/>
                <a:ahLst/>
                <a:cxnLst/>
                <a:rect l="l" t="t" r="r" b="b"/>
                <a:pathLst>
                  <a:path w="18322" h="26442" extrusionOk="0">
                    <a:moveTo>
                      <a:pt x="10301" y="25640"/>
                    </a:moveTo>
                    <a:cubicBezTo>
                      <a:pt x="2231" y="20752"/>
                      <a:pt x="0" y="9123"/>
                      <a:pt x="5289" y="1429"/>
                    </a:cubicBezTo>
                    <a:cubicBezTo>
                      <a:pt x="5940" y="476"/>
                      <a:pt x="6492" y="0"/>
                      <a:pt x="7920" y="953"/>
                    </a:cubicBezTo>
                    <a:cubicBezTo>
                      <a:pt x="16016" y="6416"/>
                      <a:pt x="18321" y="16316"/>
                      <a:pt x="13484" y="24787"/>
                    </a:cubicBezTo>
                    <a:cubicBezTo>
                      <a:pt x="12582" y="26366"/>
                      <a:pt x="11605" y="26442"/>
                      <a:pt x="10301" y="2564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9"/>
              <p:cNvSpPr/>
              <p:nvPr/>
            </p:nvSpPr>
            <p:spPr>
              <a:xfrm>
                <a:off x="2684975" y="4072725"/>
                <a:ext cx="351525" cy="660425"/>
              </a:xfrm>
              <a:custGeom>
                <a:avLst/>
                <a:gdLst/>
                <a:ahLst/>
                <a:cxnLst/>
                <a:rect l="l" t="t" r="r" b="b"/>
                <a:pathLst>
                  <a:path w="14061" h="26417" extrusionOk="0">
                    <a:moveTo>
                      <a:pt x="8597" y="25564"/>
                    </a:moveTo>
                    <a:cubicBezTo>
                      <a:pt x="2332" y="20276"/>
                      <a:pt x="1" y="8647"/>
                      <a:pt x="3510" y="1354"/>
                    </a:cubicBezTo>
                    <a:cubicBezTo>
                      <a:pt x="3961" y="451"/>
                      <a:pt x="4337" y="0"/>
                      <a:pt x="5439" y="1028"/>
                    </a:cubicBezTo>
                    <a:cubicBezTo>
                      <a:pt x="11780" y="6893"/>
                      <a:pt x="14061" y="16792"/>
                      <a:pt x="10928" y="24888"/>
                    </a:cubicBezTo>
                    <a:cubicBezTo>
                      <a:pt x="10352" y="26391"/>
                      <a:pt x="9625" y="26416"/>
                      <a:pt x="8597" y="2556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9"/>
              <p:cNvSpPr/>
              <p:nvPr/>
            </p:nvSpPr>
            <p:spPr>
              <a:xfrm>
                <a:off x="2711300" y="4073350"/>
                <a:ext cx="298275" cy="659800"/>
              </a:xfrm>
              <a:custGeom>
                <a:avLst/>
                <a:gdLst/>
                <a:ahLst/>
                <a:cxnLst/>
                <a:rect l="l" t="t" r="r" b="b"/>
                <a:pathLst>
                  <a:path w="11931" h="26392" extrusionOk="0">
                    <a:moveTo>
                      <a:pt x="7745" y="25489"/>
                    </a:moveTo>
                    <a:cubicBezTo>
                      <a:pt x="2381" y="20026"/>
                      <a:pt x="0" y="8396"/>
                      <a:pt x="2632" y="1279"/>
                    </a:cubicBezTo>
                    <a:cubicBezTo>
                      <a:pt x="2958" y="401"/>
                      <a:pt x="3259" y="0"/>
                      <a:pt x="4211" y="1053"/>
                    </a:cubicBezTo>
                    <a:cubicBezTo>
                      <a:pt x="9675" y="7093"/>
                      <a:pt x="11930" y="16993"/>
                      <a:pt x="9650" y="24913"/>
                    </a:cubicBezTo>
                    <a:cubicBezTo>
                      <a:pt x="9224" y="26391"/>
                      <a:pt x="8622" y="26366"/>
                      <a:pt x="7745" y="254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9"/>
              <p:cNvSpPr/>
              <p:nvPr/>
            </p:nvSpPr>
            <p:spPr>
              <a:xfrm>
                <a:off x="2771450" y="4073350"/>
                <a:ext cx="176725" cy="660425"/>
              </a:xfrm>
              <a:custGeom>
                <a:avLst/>
                <a:gdLst/>
                <a:ahLst/>
                <a:cxnLst/>
                <a:rect l="l" t="t" r="r" b="b"/>
                <a:pathLst>
                  <a:path w="7069" h="26417" extrusionOk="0">
                    <a:moveTo>
                      <a:pt x="5815" y="25389"/>
                    </a:moveTo>
                    <a:cubicBezTo>
                      <a:pt x="2457" y="19474"/>
                      <a:pt x="0" y="7870"/>
                      <a:pt x="602" y="1203"/>
                    </a:cubicBezTo>
                    <a:cubicBezTo>
                      <a:pt x="677" y="376"/>
                      <a:pt x="802" y="0"/>
                      <a:pt x="1404" y="1128"/>
                    </a:cubicBezTo>
                    <a:cubicBezTo>
                      <a:pt x="4838" y="7619"/>
                      <a:pt x="7068" y="17544"/>
                      <a:pt x="6717" y="25038"/>
                    </a:cubicBezTo>
                    <a:cubicBezTo>
                      <a:pt x="6667" y="26417"/>
                      <a:pt x="6366" y="26341"/>
                      <a:pt x="5815" y="253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9"/>
              <p:cNvSpPr/>
              <p:nvPr/>
            </p:nvSpPr>
            <p:spPr>
              <a:xfrm>
                <a:off x="2789625" y="4073350"/>
                <a:ext cx="146625" cy="661050"/>
              </a:xfrm>
              <a:custGeom>
                <a:avLst/>
                <a:gdLst/>
                <a:ahLst/>
                <a:cxnLst/>
                <a:rect l="l" t="t" r="r" b="b"/>
                <a:pathLst>
                  <a:path w="5865" h="26442" extrusionOk="0">
                    <a:moveTo>
                      <a:pt x="5288" y="25339"/>
                    </a:moveTo>
                    <a:cubicBezTo>
                      <a:pt x="2782" y="19249"/>
                      <a:pt x="301" y="7645"/>
                      <a:pt x="25" y="1178"/>
                    </a:cubicBezTo>
                    <a:cubicBezTo>
                      <a:pt x="0" y="376"/>
                      <a:pt x="50" y="0"/>
                      <a:pt x="502" y="1178"/>
                    </a:cubicBezTo>
                    <a:cubicBezTo>
                      <a:pt x="3108" y="7845"/>
                      <a:pt x="5314" y="17770"/>
                      <a:pt x="5790" y="25088"/>
                    </a:cubicBezTo>
                    <a:cubicBezTo>
                      <a:pt x="5865" y="26442"/>
                      <a:pt x="5690" y="26341"/>
                      <a:pt x="5288" y="2533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9"/>
              <p:cNvSpPr/>
              <p:nvPr/>
            </p:nvSpPr>
            <p:spPr>
              <a:xfrm>
                <a:off x="2906775" y="4266325"/>
                <a:ext cx="422975" cy="447400"/>
              </a:xfrm>
              <a:custGeom>
                <a:avLst/>
                <a:gdLst/>
                <a:ahLst/>
                <a:cxnLst/>
                <a:rect l="l" t="t" r="r" b="b"/>
                <a:pathLst>
                  <a:path w="16919" h="17896" extrusionOk="0">
                    <a:moveTo>
                      <a:pt x="778" y="15941"/>
                    </a:moveTo>
                    <a:cubicBezTo>
                      <a:pt x="1" y="7921"/>
                      <a:pt x="6818" y="377"/>
                      <a:pt x="14813" y="51"/>
                    </a:cubicBezTo>
                    <a:cubicBezTo>
                      <a:pt x="15816" y="1"/>
                      <a:pt x="16417" y="151"/>
                      <a:pt x="16492" y="1605"/>
                    </a:cubicBezTo>
                    <a:cubicBezTo>
                      <a:pt x="16918" y="9976"/>
                      <a:pt x="11329" y="16667"/>
                      <a:pt x="3009" y="17695"/>
                    </a:cubicBezTo>
                    <a:cubicBezTo>
                      <a:pt x="1480" y="17896"/>
                      <a:pt x="928" y="17244"/>
                      <a:pt x="778" y="1594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9"/>
              <p:cNvSpPr/>
              <p:nvPr/>
            </p:nvSpPr>
            <p:spPr>
              <a:xfrm>
                <a:off x="2931850" y="4268200"/>
                <a:ext cx="384750" cy="443650"/>
              </a:xfrm>
              <a:custGeom>
                <a:avLst/>
                <a:gdLst/>
                <a:ahLst/>
                <a:cxnLst/>
                <a:rect l="l" t="t" r="r" b="b"/>
                <a:pathLst>
                  <a:path w="15390" h="17746" extrusionOk="0">
                    <a:moveTo>
                      <a:pt x="51" y="16116"/>
                    </a:moveTo>
                    <a:cubicBezTo>
                      <a:pt x="452" y="9099"/>
                      <a:pt x="7244" y="1530"/>
                      <a:pt x="14036" y="176"/>
                    </a:cubicBezTo>
                    <a:cubicBezTo>
                      <a:pt x="14888" y="1"/>
                      <a:pt x="15389" y="51"/>
                      <a:pt x="15264" y="1329"/>
                    </a:cubicBezTo>
                    <a:cubicBezTo>
                      <a:pt x="14512" y="8698"/>
                      <a:pt x="8873" y="15339"/>
                      <a:pt x="1705" y="17369"/>
                    </a:cubicBezTo>
                    <a:cubicBezTo>
                      <a:pt x="376" y="17745"/>
                      <a:pt x="1" y="17244"/>
                      <a:pt x="51" y="161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9"/>
              <p:cNvSpPr/>
              <p:nvPr/>
            </p:nvSpPr>
            <p:spPr>
              <a:xfrm>
                <a:off x="2932475" y="4268825"/>
                <a:ext cx="383475" cy="441775"/>
              </a:xfrm>
              <a:custGeom>
                <a:avLst/>
                <a:gdLst/>
                <a:ahLst/>
                <a:cxnLst/>
                <a:rect l="l" t="t" r="r" b="b"/>
                <a:pathLst>
                  <a:path w="15339" h="17671" extrusionOk="0">
                    <a:moveTo>
                      <a:pt x="176" y="16217"/>
                    </a:moveTo>
                    <a:cubicBezTo>
                      <a:pt x="1153" y="9700"/>
                      <a:pt x="7920" y="2106"/>
                      <a:pt x="14136" y="227"/>
                    </a:cubicBezTo>
                    <a:cubicBezTo>
                      <a:pt x="14913" y="1"/>
                      <a:pt x="15339" y="1"/>
                      <a:pt x="15113" y="1204"/>
                    </a:cubicBezTo>
                    <a:cubicBezTo>
                      <a:pt x="13760" y="8046"/>
                      <a:pt x="8146" y="14688"/>
                      <a:pt x="1529" y="17194"/>
                    </a:cubicBezTo>
                    <a:cubicBezTo>
                      <a:pt x="301" y="17670"/>
                      <a:pt x="1" y="17244"/>
                      <a:pt x="176" y="16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9"/>
              <p:cNvSpPr/>
              <p:nvPr/>
            </p:nvSpPr>
            <p:spPr>
              <a:xfrm>
                <a:off x="2934975" y="4268200"/>
                <a:ext cx="379725" cy="440525"/>
              </a:xfrm>
              <a:custGeom>
                <a:avLst/>
                <a:gdLst/>
                <a:ahLst/>
                <a:cxnLst/>
                <a:rect l="l" t="t" r="r" b="b"/>
                <a:pathLst>
                  <a:path w="15189" h="17621" extrusionOk="0">
                    <a:moveTo>
                      <a:pt x="377" y="16492"/>
                    </a:moveTo>
                    <a:cubicBezTo>
                      <a:pt x="2708" y="11154"/>
                      <a:pt x="9399" y="3510"/>
                      <a:pt x="14287" y="477"/>
                    </a:cubicBezTo>
                    <a:cubicBezTo>
                      <a:pt x="14888" y="101"/>
                      <a:pt x="15189" y="1"/>
                      <a:pt x="14738" y="1003"/>
                    </a:cubicBezTo>
                    <a:cubicBezTo>
                      <a:pt x="12056" y="6693"/>
                      <a:pt x="6392" y="13309"/>
                      <a:pt x="1104" y="16943"/>
                    </a:cubicBezTo>
                    <a:cubicBezTo>
                      <a:pt x="101" y="17620"/>
                      <a:pt x="1" y="17369"/>
                      <a:pt x="377" y="164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9"/>
              <p:cNvSpPr/>
              <p:nvPr/>
            </p:nvSpPr>
            <p:spPr>
              <a:xfrm>
                <a:off x="2936225" y="4267575"/>
                <a:ext cx="378475" cy="439875"/>
              </a:xfrm>
              <a:custGeom>
                <a:avLst/>
                <a:gdLst/>
                <a:ahLst/>
                <a:cxnLst/>
                <a:rect l="l" t="t" r="r" b="b"/>
                <a:pathLst>
                  <a:path w="15139" h="17595" extrusionOk="0">
                    <a:moveTo>
                      <a:pt x="452" y="16643"/>
                    </a:moveTo>
                    <a:cubicBezTo>
                      <a:pt x="3359" y="11780"/>
                      <a:pt x="10026" y="4111"/>
                      <a:pt x="14337" y="602"/>
                    </a:cubicBezTo>
                    <a:cubicBezTo>
                      <a:pt x="14863" y="176"/>
                      <a:pt x="15139" y="1"/>
                      <a:pt x="14562" y="928"/>
                    </a:cubicBezTo>
                    <a:cubicBezTo>
                      <a:pt x="11354" y="6141"/>
                      <a:pt x="5665" y="12758"/>
                      <a:pt x="903" y="16843"/>
                    </a:cubicBezTo>
                    <a:cubicBezTo>
                      <a:pt x="26" y="17595"/>
                      <a:pt x="1" y="17419"/>
                      <a:pt x="452" y="1664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9"/>
              <p:cNvSpPr/>
              <p:nvPr/>
            </p:nvSpPr>
            <p:spPr>
              <a:xfrm>
                <a:off x="2655525" y="4656050"/>
                <a:ext cx="574600" cy="360925"/>
              </a:xfrm>
              <a:custGeom>
                <a:avLst/>
                <a:gdLst/>
                <a:ahLst/>
                <a:cxnLst/>
                <a:rect l="l" t="t" r="r" b="b"/>
                <a:pathLst>
                  <a:path w="22984" h="14437" extrusionOk="0">
                    <a:moveTo>
                      <a:pt x="3485" y="1"/>
                    </a:moveTo>
                    <a:cubicBezTo>
                      <a:pt x="8622" y="1655"/>
                      <a:pt x="14362" y="1655"/>
                      <a:pt x="19500" y="1"/>
                    </a:cubicBezTo>
                    <a:cubicBezTo>
                      <a:pt x="22908" y="2808"/>
                      <a:pt x="22983" y="10778"/>
                      <a:pt x="19500" y="12582"/>
                    </a:cubicBezTo>
                    <a:cubicBezTo>
                      <a:pt x="14061" y="14437"/>
                      <a:pt x="8923" y="14437"/>
                      <a:pt x="3485" y="12582"/>
                    </a:cubicBezTo>
                    <a:cubicBezTo>
                      <a:pt x="1" y="10778"/>
                      <a:pt x="76" y="2808"/>
                      <a:pt x="34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9"/>
              <p:cNvSpPr/>
              <p:nvPr/>
            </p:nvSpPr>
            <p:spPr>
              <a:xfrm>
                <a:off x="2765175" y="4674850"/>
                <a:ext cx="38250" cy="38250"/>
              </a:xfrm>
              <a:custGeom>
                <a:avLst/>
                <a:gdLst/>
                <a:ahLst/>
                <a:cxnLst/>
                <a:rect l="l" t="t" r="r" b="b"/>
                <a:pathLst>
                  <a:path w="1530" h="1530" extrusionOk="0">
                    <a:moveTo>
                      <a:pt x="778" y="1"/>
                    </a:moveTo>
                    <a:cubicBezTo>
                      <a:pt x="352" y="1"/>
                      <a:pt x="1" y="352"/>
                      <a:pt x="1" y="778"/>
                    </a:cubicBezTo>
                    <a:cubicBezTo>
                      <a:pt x="1" y="1179"/>
                      <a:pt x="352" y="1529"/>
                      <a:pt x="778" y="1529"/>
                    </a:cubicBezTo>
                    <a:cubicBezTo>
                      <a:pt x="1179" y="1529"/>
                      <a:pt x="1530" y="1179"/>
                      <a:pt x="1530" y="778"/>
                    </a:cubicBezTo>
                    <a:cubicBezTo>
                      <a:pt x="1530" y="352"/>
                      <a:pt x="1179" y="1"/>
                      <a:pt x="778" y="1"/>
                    </a:cubicBezTo>
                    <a:close/>
                  </a:path>
                </a:pathLst>
              </a:custGeom>
              <a:solidFill>
                <a:srgbClr val="467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9"/>
              <p:cNvSpPr/>
              <p:nvPr/>
            </p:nvSpPr>
            <p:spPr>
              <a:xfrm>
                <a:off x="2844750" y="4680500"/>
                <a:ext cx="37625" cy="38250"/>
              </a:xfrm>
              <a:custGeom>
                <a:avLst/>
                <a:gdLst/>
                <a:ahLst/>
                <a:cxnLst/>
                <a:rect l="l" t="t" r="r" b="b"/>
                <a:pathLst>
                  <a:path w="1505" h="1530" extrusionOk="0">
                    <a:moveTo>
                      <a:pt x="753" y="0"/>
                    </a:moveTo>
                    <a:cubicBezTo>
                      <a:pt x="327" y="0"/>
                      <a:pt x="1" y="351"/>
                      <a:pt x="1" y="777"/>
                    </a:cubicBezTo>
                    <a:cubicBezTo>
                      <a:pt x="1" y="1178"/>
                      <a:pt x="327" y="1529"/>
                      <a:pt x="753" y="1529"/>
                    </a:cubicBezTo>
                    <a:cubicBezTo>
                      <a:pt x="1179" y="1529"/>
                      <a:pt x="1505" y="1178"/>
                      <a:pt x="1505" y="777"/>
                    </a:cubicBezTo>
                    <a:cubicBezTo>
                      <a:pt x="1505" y="351"/>
                      <a:pt x="1179" y="0"/>
                      <a:pt x="753" y="0"/>
                    </a:cubicBezTo>
                    <a:close/>
                  </a:path>
                </a:pathLst>
              </a:custGeom>
              <a:solidFill>
                <a:srgbClr val="467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9"/>
              <p:cNvSpPr/>
              <p:nvPr/>
            </p:nvSpPr>
            <p:spPr>
              <a:xfrm>
                <a:off x="3082225" y="4674850"/>
                <a:ext cx="38250" cy="38250"/>
              </a:xfrm>
              <a:custGeom>
                <a:avLst/>
                <a:gdLst/>
                <a:ahLst/>
                <a:cxnLst/>
                <a:rect l="l" t="t" r="r" b="b"/>
                <a:pathLst>
                  <a:path w="1530" h="1530" extrusionOk="0">
                    <a:moveTo>
                      <a:pt x="752" y="1"/>
                    </a:moveTo>
                    <a:cubicBezTo>
                      <a:pt x="351" y="1"/>
                      <a:pt x="1" y="352"/>
                      <a:pt x="1" y="778"/>
                    </a:cubicBezTo>
                    <a:cubicBezTo>
                      <a:pt x="1" y="1179"/>
                      <a:pt x="351" y="1529"/>
                      <a:pt x="752" y="1529"/>
                    </a:cubicBezTo>
                    <a:cubicBezTo>
                      <a:pt x="1179" y="1529"/>
                      <a:pt x="1529" y="1179"/>
                      <a:pt x="1529" y="778"/>
                    </a:cubicBezTo>
                    <a:cubicBezTo>
                      <a:pt x="1529" y="352"/>
                      <a:pt x="1179" y="1"/>
                      <a:pt x="752" y="1"/>
                    </a:cubicBezTo>
                    <a:close/>
                  </a:path>
                </a:pathLst>
              </a:custGeom>
              <a:solidFill>
                <a:srgbClr val="467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9"/>
              <p:cNvSpPr/>
              <p:nvPr/>
            </p:nvSpPr>
            <p:spPr>
              <a:xfrm>
                <a:off x="3003275" y="4680500"/>
                <a:ext cx="37625" cy="38250"/>
              </a:xfrm>
              <a:custGeom>
                <a:avLst/>
                <a:gdLst/>
                <a:ahLst/>
                <a:cxnLst/>
                <a:rect l="l" t="t" r="r" b="b"/>
                <a:pathLst>
                  <a:path w="1505" h="1530" extrusionOk="0">
                    <a:moveTo>
                      <a:pt x="753" y="0"/>
                    </a:moveTo>
                    <a:cubicBezTo>
                      <a:pt x="326" y="0"/>
                      <a:pt x="1" y="351"/>
                      <a:pt x="1" y="777"/>
                    </a:cubicBezTo>
                    <a:cubicBezTo>
                      <a:pt x="1" y="1178"/>
                      <a:pt x="326" y="1529"/>
                      <a:pt x="753" y="1529"/>
                    </a:cubicBezTo>
                    <a:cubicBezTo>
                      <a:pt x="1179" y="1529"/>
                      <a:pt x="1504" y="1178"/>
                      <a:pt x="1504" y="777"/>
                    </a:cubicBezTo>
                    <a:cubicBezTo>
                      <a:pt x="1504" y="351"/>
                      <a:pt x="1179" y="0"/>
                      <a:pt x="753" y="0"/>
                    </a:cubicBezTo>
                    <a:close/>
                  </a:path>
                </a:pathLst>
              </a:custGeom>
              <a:solidFill>
                <a:srgbClr val="467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9"/>
              <p:cNvSpPr/>
              <p:nvPr/>
            </p:nvSpPr>
            <p:spPr>
              <a:xfrm>
                <a:off x="3122950" y="4731875"/>
                <a:ext cx="38250" cy="37625"/>
              </a:xfrm>
              <a:custGeom>
                <a:avLst/>
                <a:gdLst/>
                <a:ahLst/>
                <a:cxnLst/>
                <a:rect l="l" t="t" r="r" b="b"/>
                <a:pathLst>
                  <a:path w="1530" h="1505" extrusionOk="0">
                    <a:moveTo>
                      <a:pt x="778" y="0"/>
                    </a:moveTo>
                    <a:cubicBezTo>
                      <a:pt x="352" y="0"/>
                      <a:pt x="1" y="351"/>
                      <a:pt x="1" y="752"/>
                    </a:cubicBezTo>
                    <a:cubicBezTo>
                      <a:pt x="1" y="1178"/>
                      <a:pt x="352" y="1504"/>
                      <a:pt x="778" y="1504"/>
                    </a:cubicBezTo>
                    <a:cubicBezTo>
                      <a:pt x="1179" y="1504"/>
                      <a:pt x="1529" y="1178"/>
                      <a:pt x="1529" y="752"/>
                    </a:cubicBezTo>
                    <a:cubicBezTo>
                      <a:pt x="1529" y="351"/>
                      <a:pt x="1179" y="0"/>
                      <a:pt x="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9"/>
              <p:cNvSpPr/>
              <p:nvPr/>
            </p:nvSpPr>
            <p:spPr>
              <a:xfrm>
                <a:off x="3044625" y="4743150"/>
                <a:ext cx="37625" cy="37625"/>
              </a:xfrm>
              <a:custGeom>
                <a:avLst/>
                <a:gdLst/>
                <a:ahLst/>
                <a:cxnLst/>
                <a:rect l="l" t="t" r="r" b="b"/>
                <a:pathLst>
                  <a:path w="1505" h="1505" extrusionOk="0">
                    <a:moveTo>
                      <a:pt x="753" y="0"/>
                    </a:moveTo>
                    <a:cubicBezTo>
                      <a:pt x="327" y="0"/>
                      <a:pt x="1" y="351"/>
                      <a:pt x="1" y="752"/>
                    </a:cubicBezTo>
                    <a:cubicBezTo>
                      <a:pt x="1" y="1178"/>
                      <a:pt x="327" y="1504"/>
                      <a:pt x="753" y="1504"/>
                    </a:cubicBezTo>
                    <a:cubicBezTo>
                      <a:pt x="1179" y="1504"/>
                      <a:pt x="1505" y="1178"/>
                      <a:pt x="1505" y="752"/>
                    </a:cubicBezTo>
                    <a:cubicBezTo>
                      <a:pt x="1505" y="351"/>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9"/>
              <p:cNvSpPr/>
              <p:nvPr/>
            </p:nvSpPr>
            <p:spPr>
              <a:xfrm>
                <a:off x="2965675" y="4745650"/>
                <a:ext cx="37625" cy="38250"/>
              </a:xfrm>
              <a:custGeom>
                <a:avLst/>
                <a:gdLst/>
                <a:ahLst/>
                <a:cxnLst/>
                <a:rect l="l" t="t" r="r" b="b"/>
                <a:pathLst>
                  <a:path w="1505" h="1530" extrusionOk="0">
                    <a:moveTo>
                      <a:pt x="753" y="1"/>
                    </a:moveTo>
                    <a:cubicBezTo>
                      <a:pt x="352" y="1"/>
                      <a:pt x="1" y="352"/>
                      <a:pt x="1" y="778"/>
                    </a:cubicBezTo>
                    <a:cubicBezTo>
                      <a:pt x="1" y="1179"/>
                      <a:pt x="352" y="1530"/>
                      <a:pt x="753" y="1530"/>
                    </a:cubicBezTo>
                    <a:cubicBezTo>
                      <a:pt x="1179" y="1530"/>
                      <a:pt x="1505" y="1179"/>
                      <a:pt x="1505" y="778"/>
                    </a:cubicBezTo>
                    <a:cubicBezTo>
                      <a:pt x="1505" y="352"/>
                      <a:pt x="1179" y="1"/>
                      <a:pt x="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9"/>
              <p:cNvSpPr/>
              <p:nvPr/>
            </p:nvSpPr>
            <p:spPr>
              <a:xfrm>
                <a:off x="2729475" y="4731875"/>
                <a:ext cx="37600" cy="37625"/>
              </a:xfrm>
              <a:custGeom>
                <a:avLst/>
                <a:gdLst/>
                <a:ahLst/>
                <a:cxnLst/>
                <a:rect l="l" t="t" r="r" b="b"/>
                <a:pathLst>
                  <a:path w="1504" h="1505" extrusionOk="0">
                    <a:moveTo>
                      <a:pt x="752" y="0"/>
                    </a:moveTo>
                    <a:cubicBezTo>
                      <a:pt x="351" y="0"/>
                      <a:pt x="0" y="351"/>
                      <a:pt x="0" y="752"/>
                    </a:cubicBezTo>
                    <a:cubicBezTo>
                      <a:pt x="0" y="1178"/>
                      <a:pt x="351" y="1504"/>
                      <a:pt x="752" y="1504"/>
                    </a:cubicBezTo>
                    <a:cubicBezTo>
                      <a:pt x="1178" y="1504"/>
                      <a:pt x="1504" y="1178"/>
                      <a:pt x="1504" y="752"/>
                    </a:cubicBezTo>
                    <a:cubicBezTo>
                      <a:pt x="1504" y="351"/>
                      <a:pt x="1178" y="0"/>
                      <a:pt x="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9"/>
              <p:cNvSpPr/>
              <p:nvPr/>
            </p:nvSpPr>
            <p:spPr>
              <a:xfrm>
                <a:off x="2808425" y="4743150"/>
                <a:ext cx="37600" cy="37625"/>
              </a:xfrm>
              <a:custGeom>
                <a:avLst/>
                <a:gdLst/>
                <a:ahLst/>
                <a:cxnLst/>
                <a:rect l="l" t="t" r="r" b="b"/>
                <a:pathLst>
                  <a:path w="1504" h="1505" extrusionOk="0">
                    <a:moveTo>
                      <a:pt x="752" y="0"/>
                    </a:moveTo>
                    <a:cubicBezTo>
                      <a:pt x="326" y="0"/>
                      <a:pt x="0" y="351"/>
                      <a:pt x="0" y="752"/>
                    </a:cubicBezTo>
                    <a:cubicBezTo>
                      <a:pt x="0" y="1178"/>
                      <a:pt x="326" y="1504"/>
                      <a:pt x="752" y="1504"/>
                    </a:cubicBezTo>
                    <a:cubicBezTo>
                      <a:pt x="1178" y="1504"/>
                      <a:pt x="1504" y="1178"/>
                      <a:pt x="1504" y="752"/>
                    </a:cubicBezTo>
                    <a:cubicBezTo>
                      <a:pt x="1504" y="351"/>
                      <a:pt x="1178" y="0"/>
                      <a:pt x="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9"/>
              <p:cNvSpPr/>
              <p:nvPr/>
            </p:nvSpPr>
            <p:spPr>
              <a:xfrm>
                <a:off x="2886725" y="4745650"/>
                <a:ext cx="38250" cy="38250"/>
              </a:xfrm>
              <a:custGeom>
                <a:avLst/>
                <a:gdLst/>
                <a:ahLst/>
                <a:cxnLst/>
                <a:rect l="l" t="t" r="r" b="b"/>
                <a:pathLst>
                  <a:path w="1530" h="1530" extrusionOk="0">
                    <a:moveTo>
                      <a:pt x="778" y="1"/>
                    </a:moveTo>
                    <a:cubicBezTo>
                      <a:pt x="352" y="1"/>
                      <a:pt x="1" y="352"/>
                      <a:pt x="1" y="778"/>
                    </a:cubicBezTo>
                    <a:cubicBezTo>
                      <a:pt x="1" y="1179"/>
                      <a:pt x="352" y="1530"/>
                      <a:pt x="778" y="1530"/>
                    </a:cubicBezTo>
                    <a:cubicBezTo>
                      <a:pt x="1179" y="1530"/>
                      <a:pt x="1530" y="1179"/>
                      <a:pt x="1530" y="778"/>
                    </a:cubicBezTo>
                    <a:cubicBezTo>
                      <a:pt x="1530" y="352"/>
                      <a:pt x="1179" y="1"/>
                      <a:pt x="7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9"/>
              <p:cNvSpPr/>
              <p:nvPr/>
            </p:nvSpPr>
            <p:spPr>
              <a:xfrm>
                <a:off x="2686225" y="4797650"/>
                <a:ext cx="37625" cy="38250"/>
              </a:xfrm>
              <a:custGeom>
                <a:avLst/>
                <a:gdLst/>
                <a:ahLst/>
                <a:cxnLst/>
                <a:rect l="l" t="t" r="r" b="b"/>
                <a:pathLst>
                  <a:path w="1505" h="1530" extrusionOk="0">
                    <a:moveTo>
                      <a:pt x="753" y="1"/>
                    </a:moveTo>
                    <a:cubicBezTo>
                      <a:pt x="327" y="1"/>
                      <a:pt x="1" y="352"/>
                      <a:pt x="1" y="753"/>
                    </a:cubicBezTo>
                    <a:cubicBezTo>
                      <a:pt x="1" y="1179"/>
                      <a:pt x="327" y="1530"/>
                      <a:pt x="753" y="1530"/>
                    </a:cubicBezTo>
                    <a:cubicBezTo>
                      <a:pt x="1179" y="1530"/>
                      <a:pt x="1505" y="1179"/>
                      <a:pt x="1505" y="753"/>
                    </a:cubicBezTo>
                    <a:cubicBezTo>
                      <a:pt x="1505" y="352"/>
                      <a:pt x="1179" y="1"/>
                      <a:pt x="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9"/>
              <p:cNvSpPr/>
              <p:nvPr/>
            </p:nvSpPr>
            <p:spPr>
              <a:xfrm>
                <a:off x="2765175" y="4808950"/>
                <a:ext cx="38250" cy="37600"/>
              </a:xfrm>
              <a:custGeom>
                <a:avLst/>
                <a:gdLst/>
                <a:ahLst/>
                <a:cxnLst/>
                <a:rect l="l" t="t" r="r" b="b"/>
                <a:pathLst>
                  <a:path w="1530" h="1504" extrusionOk="0">
                    <a:moveTo>
                      <a:pt x="778" y="0"/>
                    </a:moveTo>
                    <a:cubicBezTo>
                      <a:pt x="352" y="0"/>
                      <a:pt x="1" y="326"/>
                      <a:pt x="1" y="752"/>
                    </a:cubicBezTo>
                    <a:cubicBezTo>
                      <a:pt x="1" y="1178"/>
                      <a:pt x="352" y="1504"/>
                      <a:pt x="778" y="1504"/>
                    </a:cubicBezTo>
                    <a:cubicBezTo>
                      <a:pt x="1179" y="1504"/>
                      <a:pt x="1530" y="1178"/>
                      <a:pt x="1530" y="752"/>
                    </a:cubicBezTo>
                    <a:cubicBezTo>
                      <a:pt x="1530" y="326"/>
                      <a:pt x="1179" y="0"/>
                      <a:pt x="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9"/>
              <p:cNvSpPr/>
              <p:nvPr/>
            </p:nvSpPr>
            <p:spPr>
              <a:xfrm>
                <a:off x="2844750" y="4814575"/>
                <a:ext cx="37625" cy="37625"/>
              </a:xfrm>
              <a:custGeom>
                <a:avLst/>
                <a:gdLst/>
                <a:ahLst/>
                <a:cxnLst/>
                <a:rect l="l" t="t" r="r" b="b"/>
                <a:pathLst>
                  <a:path w="1505" h="1505" extrusionOk="0">
                    <a:moveTo>
                      <a:pt x="753" y="1"/>
                    </a:moveTo>
                    <a:cubicBezTo>
                      <a:pt x="327" y="1"/>
                      <a:pt x="1" y="326"/>
                      <a:pt x="1" y="753"/>
                    </a:cubicBezTo>
                    <a:cubicBezTo>
                      <a:pt x="1" y="1179"/>
                      <a:pt x="327" y="1504"/>
                      <a:pt x="753" y="1504"/>
                    </a:cubicBezTo>
                    <a:cubicBezTo>
                      <a:pt x="1179" y="1504"/>
                      <a:pt x="1505" y="1179"/>
                      <a:pt x="1505" y="753"/>
                    </a:cubicBezTo>
                    <a:cubicBezTo>
                      <a:pt x="1505" y="326"/>
                      <a:pt x="1179" y="1"/>
                      <a:pt x="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9"/>
              <p:cNvSpPr/>
              <p:nvPr/>
            </p:nvSpPr>
            <p:spPr>
              <a:xfrm>
                <a:off x="2923700" y="4817075"/>
                <a:ext cx="38250" cy="38250"/>
              </a:xfrm>
              <a:custGeom>
                <a:avLst/>
                <a:gdLst/>
                <a:ahLst/>
                <a:cxnLst/>
                <a:rect l="l" t="t" r="r" b="b"/>
                <a:pathLst>
                  <a:path w="1530" h="1530" extrusionOk="0">
                    <a:moveTo>
                      <a:pt x="753" y="1"/>
                    </a:moveTo>
                    <a:cubicBezTo>
                      <a:pt x="352" y="1"/>
                      <a:pt x="1" y="352"/>
                      <a:pt x="1" y="753"/>
                    </a:cubicBezTo>
                    <a:cubicBezTo>
                      <a:pt x="1" y="1179"/>
                      <a:pt x="352" y="1530"/>
                      <a:pt x="753" y="1530"/>
                    </a:cubicBezTo>
                    <a:cubicBezTo>
                      <a:pt x="1179" y="1530"/>
                      <a:pt x="1530" y="1179"/>
                      <a:pt x="1530" y="753"/>
                    </a:cubicBezTo>
                    <a:cubicBezTo>
                      <a:pt x="1530" y="352"/>
                      <a:pt x="1179" y="1"/>
                      <a:pt x="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9"/>
              <p:cNvSpPr/>
              <p:nvPr/>
            </p:nvSpPr>
            <p:spPr>
              <a:xfrm>
                <a:off x="3161800" y="4797650"/>
                <a:ext cx="37625" cy="38250"/>
              </a:xfrm>
              <a:custGeom>
                <a:avLst/>
                <a:gdLst/>
                <a:ahLst/>
                <a:cxnLst/>
                <a:rect l="l" t="t" r="r" b="b"/>
                <a:pathLst>
                  <a:path w="1505" h="1530" extrusionOk="0">
                    <a:moveTo>
                      <a:pt x="752" y="1"/>
                    </a:moveTo>
                    <a:cubicBezTo>
                      <a:pt x="326" y="1"/>
                      <a:pt x="1" y="352"/>
                      <a:pt x="1" y="753"/>
                    </a:cubicBezTo>
                    <a:cubicBezTo>
                      <a:pt x="1" y="1179"/>
                      <a:pt x="326" y="1530"/>
                      <a:pt x="752" y="1530"/>
                    </a:cubicBezTo>
                    <a:cubicBezTo>
                      <a:pt x="1153" y="1530"/>
                      <a:pt x="1504" y="1179"/>
                      <a:pt x="1504" y="753"/>
                    </a:cubicBezTo>
                    <a:cubicBezTo>
                      <a:pt x="1504" y="352"/>
                      <a:pt x="1153" y="1"/>
                      <a:pt x="7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9"/>
              <p:cNvSpPr/>
              <p:nvPr/>
            </p:nvSpPr>
            <p:spPr>
              <a:xfrm>
                <a:off x="3082225" y="4808950"/>
                <a:ext cx="38250" cy="37600"/>
              </a:xfrm>
              <a:custGeom>
                <a:avLst/>
                <a:gdLst/>
                <a:ahLst/>
                <a:cxnLst/>
                <a:rect l="l" t="t" r="r" b="b"/>
                <a:pathLst>
                  <a:path w="1530" h="1504" extrusionOk="0">
                    <a:moveTo>
                      <a:pt x="752" y="0"/>
                    </a:moveTo>
                    <a:cubicBezTo>
                      <a:pt x="351" y="0"/>
                      <a:pt x="1" y="326"/>
                      <a:pt x="1" y="752"/>
                    </a:cubicBezTo>
                    <a:cubicBezTo>
                      <a:pt x="1" y="1178"/>
                      <a:pt x="351" y="1504"/>
                      <a:pt x="752" y="1504"/>
                    </a:cubicBezTo>
                    <a:cubicBezTo>
                      <a:pt x="1179" y="1504"/>
                      <a:pt x="1529" y="1178"/>
                      <a:pt x="1529" y="752"/>
                    </a:cubicBezTo>
                    <a:cubicBezTo>
                      <a:pt x="1529" y="326"/>
                      <a:pt x="1179" y="0"/>
                      <a:pt x="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9"/>
              <p:cNvSpPr/>
              <p:nvPr/>
            </p:nvSpPr>
            <p:spPr>
              <a:xfrm>
                <a:off x="3003275" y="4814575"/>
                <a:ext cx="37625" cy="37625"/>
              </a:xfrm>
              <a:custGeom>
                <a:avLst/>
                <a:gdLst/>
                <a:ahLst/>
                <a:cxnLst/>
                <a:rect l="l" t="t" r="r" b="b"/>
                <a:pathLst>
                  <a:path w="1505" h="1505" extrusionOk="0">
                    <a:moveTo>
                      <a:pt x="753" y="1"/>
                    </a:moveTo>
                    <a:cubicBezTo>
                      <a:pt x="326" y="1"/>
                      <a:pt x="1" y="326"/>
                      <a:pt x="1" y="753"/>
                    </a:cubicBezTo>
                    <a:cubicBezTo>
                      <a:pt x="1" y="1179"/>
                      <a:pt x="326" y="1504"/>
                      <a:pt x="753" y="1504"/>
                    </a:cubicBezTo>
                    <a:cubicBezTo>
                      <a:pt x="1179" y="1504"/>
                      <a:pt x="1504" y="1179"/>
                      <a:pt x="1504" y="753"/>
                    </a:cubicBezTo>
                    <a:cubicBezTo>
                      <a:pt x="1504" y="326"/>
                      <a:pt x="1179" y="1"/>
                      <a:pt x="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9"/>
              <p:cNvSpPr/>
              <p:nvPr/>
            </p:nvSpPr>
            <p:spPr>
              <a:xfrm>
                <a:off x="3122950" y="4865950"/>
                <a:ext cx="38250" cy="37625"/>
              </a:xfrm>
              <a:custGeom>
                <a:avLst/>
                <a:gdLst/>
                <a:ahLst/>
                <a:cxnLst/>
                <a:rect l="l" t="t" r="r" b="b"/>
                <a:pathLst>
                  <a:path w="1530" h="1505" extrusionOk="0">
                    <a:moveTo>
                      <a:pt x="778" y="1"/>
                    </a:moveTo>
                    <a:cubicBezTo>
                      <a:pt x="352" y="1"/>
                      <a:pt x="1" y="327"/>
                      <a:pt x="1" y="753"/>
                    </a:cubicBezTo>
                    <a:cubicBezTo>
                      <a:pt x="1" y="1154"/>
                      <a:pt x="352" y="1505"/>
                      <a:pt x="778" y="1505"/>
                    </a:cubicBezTo>
                    <a:cubicBezTo>
                      <a:pt x="1179" y="1505"/>
                      <a:pt x="1529" y="1154"/>
                      <a:pt x="1529" y="753"/>
                    </a:cubicBezTo>
                    <a:cubicBezTo>
                      <a:pt x="1529" y="327"/>
                      <a:pt x="1179" y="1"/>
                      <a:pt x="7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9"/>
              <p:cNvSpPr/>
              <p:nvPr/>
            </p:nvSpPr>
            <p:spPr>
              <a:xfrm>
                <a:off x="3044625" y="4882875"/>
                <a:ext cx="37625" cy="37625"/>
              </a:xfrm>
              <a:custGeom>
                <a:avLst/>
                <a:gdLst/>
                <a:ahLst/>
                <a:cxnLst/>
                <a:rect l="l" t="t" r="r" b="b"/>
                <a:pathLst>
                  <a:path w="1505" h="1505" extrusionOk="0">
                    <a:moveTo>
                      <a:pt x="753" y="0"/>
                    </a:moveTo>
                    <a:cubicBezTo>
                      <a:pt x="327" y="0"/>
                      <a:pt x="1" y="326"/>
                      <a:pt x="1" y="752"/>
                    </a:cubicBezTo>
                    <a:cubicBezTo>
                      <a:pt x="1" y="1178"/>
                      <a:pt x="327" y="1504"/>
                      <a:pt x="753" y="1504"/>
                    </a:cubicBezTo>
                    <a:cubicBezTo>
                      <a:pt x="1179" y="1504"/>
                      <a:pt x="1505" y="1178"/>
                      <a:pt x="1505" y="752"/>
                    </a:cubicBezTo>
                    <a:cubicBezTo>
                      <a:pt x="1505" y="326"/>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9"/>
              <p:cNvSpPr/>
              <p:nvPr/>
            </p:nvSpPr>
            <p:spPr>
              <a:xfrm>
                <a:off x="2965675" y="4890400"/>
                <a:ext cx="37625" cy="37600"/>
              </a:xfrm>
              <a:custGeom>
                <a:avLst/>
                <a:gdLst/>
                <a:ahLst/>
                <a:cxnLst/>
                <a:rect l="l" t="t" r="r" b="b"/>
                <a:pathLst>
                  <a:path w="1505" h="1504" extrusionOk="0">
                    <a:moveTo>
                      <a:pt x="753" y="0"/>
                    </a:moveTo>
                    <a:cubicBezTo>
                      <a:pt x="352" y="0"/>
                      <a:pt x="1" y="351"/>
                      <a:pt x="1" y="752"/>
                    </a:cubicBezTo>
                    <a:cubicBezTo>
                      <a:pt x="1" y="1178"/>
                      <a:pt x="352" y="1504"/>
                      <a:pt x="753" y="1504"/>
                    </a:cubicBezTo>
                    <a:cubicBezTo>
                      <a:pt x="1179" y="1504"/>
                      <a:pt x="1505" y="1178"/>
                      <a:pt x="1505" y="752"/>
                    </a:cubicBezTo>
                    <a:cubicBezTo>
                      <a:pt x="1505" y="351"/>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9"/>
              <p:cNvSpPr/>
              <p:nvPr/>
            </p:nvSpPr>
            <p:spPr>
              <a:xfrm>
                <a:off x="2729475" y="4865950"/>
                <a:ext cx="37600" cy="37625"/>
              </a:xfrm>
              <a:custGeom>
                <a:avLst/>
                <a:gdLst/>
                <a:ahLst/>
                <a:cxnLst/>
                <a:rect l="l" t="t" r="r" b="b"/>
                <a:pathLst>
                  <a:path w="1504" h="1505" extrusionOk="0">
                    <a:moveTo>
                      <a:pt x="752" y="1"/>
                    </a:moveTo>
                    <a:cubicBezTo>
                      <a:pt x="351" y="1"/>
                      <a:pt x="0" y="327"/>
                      <a:pt x="0" y="753"/>
                    </a:cubicBezTo>
                    <a:cubicBezTo>
                      <a:pt x="0" y="1154"/>
                      <a:pt x="351" y="1505"/>
                      <a:pt x="752" y="1505"/>
                    </a:cubicBezTo>
                    <a:cubicBezTo>
                      <a:pt x="1178" y="1505"/>
                      <a:pt x="1504" y="1154"/>
                      <a:pt x="1504" y="753"/>
                    </a:cubicBezTo>
                    <a:cubicBezTo>
                      <a:pt x="1504" y="327"/>
                      <a:pt x="1178" y="1"/>
                      <a:pt x="7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9"/>
              <p:cNvSpPr/>
              <p:nvPr/>
            </p:nvSpPr>
            <p:spPr>
              <a:xfrm>
                <a:off x="2808425" y="4882875"/>
                <a:ext cx="37600" cy="37625"/>
              </a:xfrm>
              <a:custGeom>
                <a:avLst/>
                <a:gdLst/>
                <a:ahLst/>
                <a:cxnLst/>
                <a:rect l="l" t="t" r="r" b="b"/>
                <a:pathLst>
                  <a:path w="1504" h="1505" extrusionOk="0">
                    <a:moveTo>
                      <a:pt x="752" y="0"/>
                    </a:moveTo>
                    <a:cubicBezTo>
                      <a:pt x="326" y="0"/>
                      <a:pt x="0" y="326"/>
                      <a:pt x="0" y="752"/>
                    </a:cubicBezTo>
                    <a:cubicBezTo>
                      <a:pt x="0" y="1178"/>
                      <a:pt x="326" y="1504"/>
                      <a:pt x="752" y="1504"/>
                    </a:cubicBezTo>
                    <a:cubicBezTo>
                      <a:pt x="1178" y="1504"/>
                      <a:pt x="1504" y="1178"/>
                      <a:pt x="1504" y="752"/>
                    </a:cubicBezTo>
                    <a:cubicBezTo>
                      <a:pt x="1504" y="326"/>
                      <a:pt x="1178" y="0"/>
                      <a:pt x="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9"/>
              <p:cNvSpPr/>
              <p:nvPr/>
            </p:nvSpPr>
            <p:spPr>
              <a:xfrm>
                <a:off x="2886725" y="4890400"/>
                <a:ext cx="38250" cy="37600"/>
              </a:xfrm>
              <a:custGeom>
                <a:avLst/>
                <a:gdLst/>
                <a:ahLst/>
                <a:cxnLst/>
                <a:rect l="l" t="t" r="r" b="b"/>
                <a:pathLst>
                  <a:path w="1530" h="1504" extrusionOk="0">
                    <a:moveTo>
                      <a:pt x="778" y="0"/>
                    </a:moveTo>
                    <a:cubicBezTo>
                      <a:pt x="352" y="0"/>
                      <a:pt x="1" y="351"/>
                      <a:pt x="1" y="752"/>
                    </a:cubicBezTo>
                    <a:cubicBezTo>
                      <a:pt x="1" y="1178"/>
                      <a:pt x="352" y="1504"/>
                      <a:pt x="778" y="1504"/>
                    </a:cubicBezTo>
                    <a:cubicBezTo>
                      <a:pt x="1179" y="1504"/>
                      <a:pt x="1530" y="1178"/>
                      <a:pt x="1530" y="752"/>
                    </a:cubicBezTo>
                    <a:cubicBezTo>
                      <a:pt x="1530" y="351"/>
                      <a:pt x="1179" y="0"/>
                      <a:pt x="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9"/>
              <p:cNvSpPr/>
              <p:nvPr/>
            </p:nvSpPr>
            <p:spPr>
              <a:xfrm>
                <a:off x="2765175" y="4939275"/>
                <a:ext cx="38250" cy="37600"/>
              </a:xfrm>
              <a:custGeom>
                <a:avLst/>
                <a:gdLst/>
                <a:ahLst/>
                <a:cxnLst/>
                <a:rect l="l" t="t" r="r" b="b"/>
                <a:pathLst>
                  <a:path w="1530" h="1504" extrusionOk="0">
                    <a:moveTo>
                      <a:pt x="778" y="0"/>
                    </a:moveTo>
                    <a:cubicBezTo>
                      <a:pt x="352" y="0"/>
                      <a:pt x="1" y="326"/>
                      <a:pt x="1" y="752"/>
                    </a:cubicBezTo>
                    <a:cubicBezTo>
                      <a:pt x="1" y="1178"/>
                      <a:pt x="352" y="1504"/>
                      <a:pt x="778" y="1504"/>
                    </a:cubicBezTo>
                    <a:cubicBezTo>
                      <a:pt x="1179" y="1504"/>
                      <a:pt x="1530" y="1178"/>
                      <a:pt x="1530" y="752"/>
                    </a:cubicBezTo>
                    <a:cubicBezTo>
                      <a:pt x="1530" y="326"/>
                      <a:pt x="1179" y="0"/>
                      <a:pt x="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9"/>
              <p:cNvSpPr/>
              <p:nvPr/>
            </p:nvSpPr>
            <p:spPr>
              <a:xfrm>
                <a:off x="2844750" y="4951800"/>
                <a:ext cx="37625" cy="37625"/>
              </a:xfrm>
              <a:custGeom>
                <a:avLst/>
                <a:gdLst/>
                <a:ahLst/>
                <a:cxnLst/>
                <a:rect l="l" t="t" r="r" b="b"/>
                <a:pathLst>
                  <a:path w="1505" h="1505" extrusionOk="0">
                    <a:moveTo>
                      <a:pt x="753" y="0"/>
                    </a:moveTo>
                    <a:cubicBezTo>
                      <a:pt x="327" y="0"/>
                      <a:pt x="1" y="326"/>
                      <a:pt x="1" y="752"/>
                    </a:cubicBezTo>
                    <a:cubicBezTo>
                      <a:pt x="1" y="1178"/>
                      <a:pt x="327" y="1504"/>
                      <a:pt x="753" y="1504"/>
                    </a:cubicBezTo>
                    <a:cubicBezTo>
                      <a:pt x="1179" y="1504"/>
                      <a:pt x="1505" y="1178"/>
                      <a:pt x="1505" y="752"/>
                    </a:cubicBezTo>
                    <a:cubicBezTo>
                      <a:pt x="1505" y="326"/>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9"/>
              <p:cNvSpPr/>
              <p:nvPr/>
            </p:nvSpPr>
            <p:spPr>
              <a:xfrm>
                <a:off x="2923700" y="4959325"/>
                <a:ext cx="38250" cy="37600"/>
              </a:xfrm>
              <a:custGeom>
                <a:avLst/>
                <a:gdLst/>
                <a:ahLst/>
                <a:cxnLst/>
                <a:rect l="l" t="t" r="r" b="b"/>
                <a:pathLst>
                  <a:path w="1530" h="1504" extrusionOk="0">
                    <a:moveTo>
                      <a:pt x="753" y="0"/>
                    </a:moveTo>
                    <a:cubicBezTo>
                      <a:pt x="352" y="0"/>
                      <a:pt x="1" y="351"/>
                      <a:pt x="1" y="752"/>
                    </a:cubicBezTo>
                    <a:cubicBezTo>
                      <a:pt x="1" y="1178"/>
                      <a:pt x="352" y="1504"/>
                      <a:pt x="753" y="1504"/>
                    </a:cubicBezTo>
                    <a:cubicBezTo>
                      <a:pt x="1179" y="1504"/>
                      <a:pt x="1530" y="1178"/>
                      <a:pt x="1530" y="752"/>
                    </a:cubicBezTo>
                    <a:cubicBezTo>
                      <a:pt x="1530" y="351"/>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9"/>
              <p:cNvSpPr/>
              <p:nvPr/>
            </p:nvSpPr>
            <p:spPr>
              <a:xfrm>
                <a:off x="3082225" y="4939275"/>
                <a:ext cx="38250" cy="37600"/>
              </a:xfrm>
              <a:custGeom>
                <a:avLst/>
                <a:gdLst/>
                <a:ahLst/>
                <a:cxnLst/>
                <a:rect l="l" t="t" r="r" b="b"/>
                <a:pathLst>
                  <a:path w="1530" h="1504" extrusionOk="0">
                    <a:moveTo>
                      <a:pt x="752" y="0"/>
                    </a:moveTo>
                    <a:cubicBezTo>
                      <a:pt x="351" y="0"/>
                      <a:pt x="1" y="326"/>
                      <a:pt x="1" y="752"/>
                    </a:cubicBezTo>
                    <a:cubicBezTo>
                      <a:pt x="1" y="1178"/>
                      <a:pt x="351" y="1504"/>
                      <a:pt x="752" y="1504"/>
                    </a:cubicBezTo>
                    <a:cubicBezTo>
                      <a:pt x="1179" y="1504"/>
                      <a:pt x="1529" y="1178"/>
                      <a:pt x="1529" y="752"/>
                    </a:cubicBezTo>
                    <a:cubicBezTo>
                      <a:pt x="1529" y="326"/>
                      <a:pt x="1179" y="0"/>
                      <a:pt x="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9"/>
              <p:cNvSpPr/>
              <p:nvPr/>
            </p:nvSpPr>
            <p:spPr>
              <a:xfrm>
                <a:off x="3003275" y="4951800"/>
                <a:ext cx="37625" cy="37625"/>
              </a:xfrm>
              <a:custGeom>
                <a:avLst/>
                <a:gdLst/>
                <a:ahLst/>
                <a:cxnLst/>
                <a:rect l="l" t="t" r="r" b="b"/>
                <a:pathLst>
                  <a:path w="1505" h="1505" extrusionOk="0">
                    <a:moveTo>
                      <a:pt x="753" y="0"/>
                    </a:moveTo>
                    <a:cubicBezTo>
                      <a:pt x="326" y="0"/>
                      <a:pt x="1" y="326"/>
                      <a:pt x="1" y="752"/>
                    </a:cubicBezTo>
                    <a:cubicBezTo>
                      <a:pt x="1" y="1178"/>
                      <a:pt x="326" y="1504"/>
                      <a:pt x="753" y="1504"/>
                    </a:cubicBezTo>
                    <a:cubicBezTo>
                      <a:pt x="1179" y="1504"/>
                      <a:pt x="1504" y="1178"/>
                      <a:pt x="1504" y="752"/>
                    </a:cubicBezTo>
                    <a:cubicBezTo>
                      <a:pt x="1504" y="326"/>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9"/>
              <p:cNvSpPr/>
              <p:nvPr/>
            </p:nvSpPr>
            <p:spPr>
              <a:xfrm>
                <a:off x="2623575" y="4378125"/>
                <a:ext cx="315825" cy="343750"/>
              </a:xfrm>
              <a:custGeom>
                <a:avLst/>
                <a:gdLst/>
                <a:ahLst/>
                <a:cxnLst/>
                <a:rect l="l" t="t" r="r" b="b"/>
                <a:pathLst>
                  <a:path w="12633" h="13750" extrusionOk="0">
                    <a:moveTo>
                      <a:pt x="1924" y="1"/>
                    </a:moveTo>
                    <a:cubicBezTo>
                      <a:pt x="1220" y="1"/>
                      <a:pt x="1059" y="401"/>
                      <a:pt x="953" y="1017"/>
                    </a:cubicBezTo>
                    <a:cubicBezTo>
                      <a:pt x="1" y="6957"/>
                      <a:pt x="4487" y="13098"/>
                      <a:pt x="10527" y="13724"/>
                    </a:cubicBezTo>
                    <a:cubicBezTo>
                      <a:pt x="10652" y="13741"/>
                      <a:pt x="10771" y="13749"/>
                      <a:pt x="10882" y="13749"/>
                    </a:cubicBezTo>
                    <a:cubicBezTo>
                      <a:pt x="11617" y="13749"/>
                      <a:pt x="12044" y="13372"/>
                      <a:pt x="12131" y="12371"/>
                    </a:cubicBezTo>
                    <a:cubicBezTo>
                      <a:pt x="12632" y="6105"/>
                      <a:pt x="8572" y="992"/>
                      <a:pt x="2357" y="40"/>
                    </a:cubicBezTo>
                    <a:cubicBezTo>
                      <a:pt x="2193" y="13"/>
                      <a:pt x="2050" y="1"/>
                      <a:pt x="19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9"/>
              <p:cNvSpPr/>
              <p:nvPr/>
            </p:nvSpPr>
            <p:spPr>
              <a:xfrm>
                <a:off x="2651150" y="4380150"/>
                <a:ext cx="271525" cy="339325"/>
              </a:xfrm>
              <a:custGeom>
                <a:avLst/>
                <a:gdLst/>
                <a:ahLst/>
                <a:cxnLst/>
                <a:rect l="l" t="t" r="r" b="b"/>
                <a:pathLst>
                  <a:path w="10861" h="13573" extrusionOk="0">
                    <a:moveTo>
                      <a:pt x="527" y="0"/>
                    </a:moveTo>
                    <a:cubicBezTo>
                      <a:pt x="96" y="0"/>
                      <a:pt x="25" y="321"/>
                      <a:pt x="25" y="811"/>
                    </a:cubicBezTo>
                    <a:cubicBezTo>
                      <a:pt x="0" y="6024"/>
                      <a:pt x="4537" y="12140"/>
                      <a:pt x="9624" y="13493"/>
                    </a:cubicBezTo>
                    <a:cubicBezTo>
                      <a:pt x="9814" y="13545"/>
                      <a:pt x="9983" y="13573"/>
                      <a:pt x="10129" y="13573"/>
                    </a:cubicBezTo>
                    <a:cubicBezTo>
                      <a:pt x="10621" y="13573"/>
                      <a:pt x="10860" y="13257"/>
                      <a:pt x="10802" y="12465"/>
                    </a:cubicBezTo>
                    <a:cubicBezTo>
                      <a:pt x="10401" y="6901"/>
                      <a:pt x="6366" y="1764"/>
                      <a:pt x="1078" y="109"/>
                    </a:cubicBezTo>
                    <a:cubicBezTo>
                      <a:pt x="849" y="35"/>
                      <a:pt x="669" y="0"/>
                      <a:pt x="5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9"/>
              <p:cNvSpPr/>
              <p:nvPr/>
            </p:nvSpPr>
            <p:spPr>
              <a:xfrm>
                <a:off x="2652925" y="4380525"/>
                <a:ext cx="267875" cy="338050"/>
              </a:xfrm>
              <a:custGeom>
                <a:avLst/>
                <a:gdLst/>
                <a:ahLst/>
                <a:cxnLst/>
                <a:rect l="l" t="t" r="r" b="b"/>
                <a:pathLst>
                  <a:path w="10715" h="13522" extrusionOk="0">
                    <a:moveTo>
                      <a:pt x="356" y="0"/>
                    </a:moveTo>
                    <a:cubicBezTo>
                      <a:pt x="24" y="0"/>
                      <a:pt x="1" y="290"/>
                      <a:pt x="55" y="721"/>
                    </a:cubicBezTo>
                    <a:cubicBezTo>
                      <a:pt x="481" y="5583"/>
                      <a:pt x="5042" y="11698"/>
                      <a:pt x="9654" y="13403"/>
                    </a:cubicBezTo>
                    <a:cubicBezTo>
                      <a:pt x="9863" y="13479"/>
                      <a:pt x="10040" y="13521"/>
                      <a:pt x="10185" y="13521"/>
                    </a:cubicBezTo>
                    <a:cubicBezTo>
                      <a:pt x="10562" y="13521"/>
                      <a:pt x="10715" y="13238"/>
                      <a:pt x="10606" y="12551"/>
                    </a:cubicBezTo>
                    <a:cubicBezTo>
                      <a:pt x="9754" y="7312"/>
                      <a:pt x="5719" y="2175"/>
                      <a:pt x="907" y="144"/>
                    </a:cubicBezTo>
                    <a:cubicBezTo>
                      <a:pt x="666" y="45"/>
                      <a:pt x="487" y="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9"/>
              <p:cNvSpPr/>
              <p:nvPr/>
            </p:nvSpPr>
            <p:spPr>
              <a:xfrm>
                <a:off x="2654775" y="4381675"/>
                <a:ext cx="261975" cy="335225"/>
              </a:xfrm>
              <a:custGeom>
                <a:avLst/>
                <a:gdLst/>
                <a:ahLst/>
                <a:cxnLst/>
                <a:rect l="l" t="t" r="r" b="b"/>
                <a:pathLst>
                  <a:path w="10479" h="13409" extrusionOk="0">
                    <a:moveTo>
                      <a:pt x="129" y="1"/>
                    </a:moveTo>
                    <a:cubicBezTo>
                      <a:pt x="0" y="1"/>
                      <a:pt x="57" y="215"/>
                      <a:pt x="181" y="525"/>
                    </a:cubicBezTo>
                    <a:cubicBezTo>
                      <a:pt x="1660" y="4560"/>
                      <a:pt x="6271" y="10650"/>
                      <a:pt x="9830" y="13156"/>
                    </a:cubicBezTo>
                    <a:cubicBezTo>
                      <a:pt x="10061" y="13317"/>
                      <a:pt x="10231" y="13409"/>
                      <a:pt x="10330" y="13409"/>
                    </a:cubicBezTo>
                    <a:cubicBezTo>
                      <a:pt x="10479" y="13409"/>
                      <a:pt x="10467" y="13201"/>
                      <a:pt x="10256" y="12705"/>
                    </a:cubicBezTo>
                    <a:cubicBezTo>
                      <a:pt x="8402" y="8269"/>
                      <a:pt x="4392" y="3106"/>
                      <a:pt x="607" y="274"/>
                    </a:cubicBezTo>
                    <a:cubicBezTo>
                      <a:pt x="358" y="82"/>
                      <a:pt x="208" y="1"/>
                      <a:pt x="1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9"/>
              <p:cNvSpPr/>
              <p:nvPr/>
            </p:nvSpPr>
            <p:spPr>
              <a:xfrm>
                <a:off x="2655400" y="4382075"/>
                <a:ext cx="260675" cy="334550"/>
              </a:xfrm>
              <a:custGeom>
                <a:avLst/>
                <a:gdLst/>
                <a:ahLst/>
                <a:cxnLst/>
                <a:rect l="l" t="t" r="r" b="b"/>
                <a:pathLst>
                  <a:path w="10427" h="13382" extrusionOk="0">
                    <a:moveTo>
                      <a:pt x="69" y="1"/>
                    </a:moveTo>
                    <a:cubicBezTo>
                      <a:pt x="1" y="1"/>
                      <a:pt x="87" y="184"/>
                      <a:pt x="231" y="458"/>
                    </a:cubicBezTo>
                    <a:cubicBezTo>
                      <a:pt x="2161" y="4143"/>
                      <a:pt x="6773" y="10208"/>
                      <a:pt x="9906" y="13065"/>
                    </a:cubicBezTo>
                    <a:cubicBezTo>
                      <a:pt x="10128" y="13265"/>
                      <a:pt x="10281" y="13381"/>
                      <a:pt x="10346" y="13381"/>
                    </a:cubicBezTo>
                    <a:cubicBezTo>
                      <a:pt x="10427" y="13381"/>
                      <a:pt x="10369" y="13197"/>
                      <a:pt x="10131" y="12764"/>
                    </a:cubicBezTo>
                    <a:cubicBezTo>
                      <a:pt x="7850" y="8654"/>
                      <a:pt x="3840" y="3491"/>
                      <a:pt x="507" y="333"/>
                    </a:cubicBezTo>
                    <a:cubicBezTo>
                      <a:pt x="252" y="100"/>
                      <a:pt x="119" y="1"/>
                      <a:pt x="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9"/>
              <p:cNvSpPr/>
              <p:nvPr/>
            </p:nvSpPr>
            <p:spPr>
              <a:xfrm>
                <a:off x="2698775" y="4656050"/>
                <a:ext cx="490000" cy="78975"/>
              </a:xfrm>
              <a:custGeom>
                <a:avLst/>
                <a:gdLst/>
                <a:ahLst/>
                <a:cxnLst/>
                <a:rect l="l" t="t" r="r" b="b"/>
                <a:pathLst>
                  <a:path w="19600" h="3159" extrusionOk="0">
                    <a:moveTo>
                      <a:pt x="1755" y="1"/>
                    </a:moveTo>
                    <a:cubicBezTo>
                      <a:pt x="827" y="126"/>
                      <a:pt x="0" y="527"/>
                      <a:pt x="301" y="1805"/>
                    </a:cubicBezTo>
                    <a:cubicBezTo>
                      <a:pt x="2983" y="2657"/>
                      <a:pt x="6241" y="3159"/>
                      <a:pt x="9750" y="3159"/>
                    </a:cubicBezTo>
                    <a:cubicBezTo>
                      <a:pt x="13283" y="3159"/>
                      <a:pt x="16542" y="2657"/>
                      <a:pt x="19223" y="1805"/>
                    </a:cubicBezTo>
                    <a:cubicBezTo>
                      <a:pt x="19599" y="803"/>
                      <a:pt x="19148" y="151"/>
                      <a:pt x="17770" y="1"/>
                    </a:cubicBezTo>
                    <a:cubicBezTo>
                      <a:pt x="15201" y="828"/>
                      <a:pt x="12481" y="1241"/>
                      <a:pt x="9762" y="1241"/>
                    </a:cubicBezTo>
                    <a:cubicBezTo>
                      <a:pt x="7043" y="1241"/>
                      <a:pt x="4323" y="828"/>
                      <a:pt x="17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9"/>
              <p:cNvSpPr/>
              <p:nvPr/>
            </p:nvSpPr>
            <p:spPr>
              <a:xfrm>
                <a:off x="3101050" y="4112150"/>
                <a:ext cx="82275" cy="60875"/>
              </a:xfrm>
              <a:custGeom>
                <a:avLst/>
                <a:gdLst/>
                <a:ahLst/>
                <a:cxnLst/>
                <a:rect l="l" t="t" r="r" b="b"/>
                <a:pathLst>
                  <a:path w="3291" h="2435" extrusionOk="0">
                    <a:moveTo>
                      <a:pt x="1580" y="1"/>
                    </a:moveTo>
                    <a:cubicBezTo>
                      <a:pt x="1" y="1"/>
                      <a:pt x="862" y="2409"/>
                      <a:pt x="1553" y="2433"/>
                    </a:cubicBezTo>
                    <a:cubicBezTo>
                      <a:pt x="1561" y="2434"/>
                      <a:pt x="1569" y="2434"/>
                      <a:pt x="1576" y="2434"/>
                    </a:cubicBezTo>
                    <a:cubicBezTo>
                      <a:pt x="2301" y="2434"/>
                      <a:pt x="3291" y="101"/>
                      <a:pt x="1654" y="2"/>
                    </a:cubicBezTo>
                    <a:cubicBezTo>
                      <a:pt x="1629" y="1"/>
                      <a:pt x="1604" y="1"/>
                      <a:pt x="1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9"/>
              <p:cNvSpPr/>
              <p:nvPr/>
            </p:nvSpPr>
            <p:spPr>
              <a:xfrm>
                <a:off x="3132825" y="4166325"/>
                <a:ext cx="75175" cy="49850"/>
              </a:xfrm>
              <a:custGeom>
                <a:avLst/>
                <a:gdLst/>
                <a:ahLst/>
                <a:cxnLst/>
                <a:rect l="l" t="t" r="r" b="b"/>
                <a:pathLst>
                  <a:path w="3007" h="1994" extrusionOk="0">
                    <a:moveTo>
                      <a:pt x="1061" y="1"/>
                    </a:moveTo>
                    <a:cubicBezTo>
                      <a:pt x="708" y="1"/>
                      <a:pt x="401" y="89"/>
                      <a:pt x="282" y="266"/>
                    </a:cubicBezTo>
                    <a:cubicBezTo>
                      <a:pt x="1" y="736"/>
                      <a:pt x="831" y="1993"/>
                      <a:pt x="1633" y="1993"/>
                    </a:cubicBezTo>
                    <a:cubicBezTo>
                      <a:pt x="1902" y="1993"/>
                      <a:pt x="2168" y="1853"/>
                      <a:pt x="2388" y="1494"/>
                    </a:cubicBezTo>
                    <a:cubicBezTo>
                      <a:pt x="3006" y="505"/>
                      <a:pt x="1905" y="1"/>
                      <a:pt x="1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9"/>
              <p:cNvSpPr/>
              <p:nvPr/>
            </p:nvSpPr>
            <p:spPr>
              <a:xfrm>
                <a:off x="3133250" y="4128550"/>
                <a:ext cx="73600" cy="51200"/>
              </a:xfrm>
              <a:custGeom>
                <a:avLst/>
                <a:gdLst/>
                <a:ahLst/>
                <a:cxnLst/>
                <a:rect l="l" t="t" r="r" b="b"/>
                <a:pathLst>
                  <a:path w="2944" h="2048" extrusionOk="0">
                    <a:moveTo>
                      <a:pt x="1603" y="1"/>
                    </a:moveTo>
                    <a:cubicBezTo>
                      <a:pt x="819" y="1"/>
                      <a:pt x="1" y="1324"/>
                      <a:pt x="265" y="1777"/>
                    </a:cubicBezTo>
                    <a:cubicBezTo>
                      <a:pt x="374" y="1959"/>
                      <a:pt x="666" y="2048"/>
                      <a:pt x="1005" y="2048"/>
                    </a:cubicBezTo>
                    <a:cubicBezTo>
                      <a:pt x="1835" y="2048"/>
                      <a:pt x="2943" y="1514"/>
                      <a:pt x="2320" y="499"/>
                    </a:cubicBezTo>
                    <a:cubicBezTo>
                      <a:pt x="2111" y="142"/>
                      <a:pt x="1859" y="1"/>
                      <a:pt x="1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9"/>
              <p:cNvSpPr/>
              <p:nvPr/>
            </p:nvSpPr>
            <p:spPr>
              <a:xfrm>
                <a:off x="3073900" y="4165250"/>
                <a:ext cx="72475" cy="50250"/>
              </a:xfrm>
              <a:custGeom>
                <a:avLst/>
                <a:gdLst/>
                <a:ahLst/>
                <a:cxnLst/>
                <a:rect l="l" t="t" r="r" b="b"/>
                <a:pathLst>
                  <a:path w="2899" h="2010" extrusionOk="0">
                    <a:moveTo>
                      <a:pt x="1810" y="1"/>
                    </a:moveTo>
                    <a:cubicBezTo>
                      <a:pt x="1005" y="1"/>
                      <a:pt x="0" y="462"/>
                      <a:pt x="509" y="1462"/>
                    </a:cubicBezTo>
                    <a:cubicBezTo>
                      <a:pt x="706" y="1856"/>
                      <a:pt x="970" y="2009"/>
                      <a:pt x="1246" y="2009"/>
                    </a:cubicBezTo>
                    <a:cubicBezTo>
                      <a:pt x="2024" y="2009"/>
                      <a:pt x="2898" y="790"/>
                      <a:pt x="2639" y="309"/>
                    </a:cubicBezTo>
                    <a:cubicBezTo>
                      <a:pt x="2534" y="107"/>
                      <a:pt x="2195" y="1"/>
                      <a:pt x="1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9"/>
              <p:cNvSpPr/>
              <p:nvPr/>
            </p:nvSpPr>
            <p:spPr>
              <a:xfrm>
                <a:off x="3072500" y="4130150"/>
                <a:ext cx="74925" cy="49875"/>
              </a:xfrm>
              <a:custGeom>
                <a:avLst/>
                <a:gdLst/>
                <a:ahLst/>
                <a:cxnLst/>
                <a:rect l="l" t="t" r="r" b="b"/>
                <a:pathLst>
                  <a:path w="2997" h="1995" extrusionOk="0">
                    <a:moveTo>
                      <a:pt x="1360" y="0"/>
                    </a:moveTo>
                    <a:cubicBezTo>
                      <a:pt x="1095" y="0"/>
                      <a:pt x="833" y="137"/>
                      <a:pt x="615" y="485"/>
                    </a:cubicBezTo>
                    <a:cubicBezTo>
                      <a:pt x="1" y="1486"/>
                      <a:pt x="1083" y="1994"/>
                      <a:pt x="1915" y="1994"/>
                    </a:cubicBezTo>
                    <a:cubicBezTo>
                      <a:pt x="2272" y="1994"/>
                      <a:pt x="2583" y="1901"/>
                      <a:pt x="2695" y="1713"/>
                    </a:cubicBezTo>
                    <a:cubicBezTo>
                      <a:pt x="2997" y="1261"/>
                      <a:pt x="2164" y="0"/>
                      <a:pt x="13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9"/>
              <p:cNvSpPr/>
              <p:nvPr/>
            </p:nvSpPr>
            <p:spPr>
              <a:xfrm>
                <a:off x="3105050" y="4172950"/>
                <a:ext cx="82025" cy="60925"/>
              </a:xfrm>
              <a:custGeom>
                <a:avLst/>
                <a:gdLst/>
                <a:ahLst/>
                <a:cxnLst/>
                <a:rect l="l" t="t" r="r" b="b"/>
                <a:pathLst>
                  <a:path w="3281" h="2437" extrusionOk="0">
                    <a:moveTo>
                      <a:pt x="1416" y="1"/>
                    </a:moveTo>
                    <a:cubicBezTo>
                      <a:pt x="1409" y="1"/>
                      <a:pt x="1401" y="1"/>
                      <a:pt x="1393" y="1"/>
                    </a:cubicBezTo>
                    <a:cubicBezTo>
                      <a:pt x="709" y="50"/>
                      <a:pt x="0" y="2437"/>
                      <a:pt x="1502" y="2437"/>
                    </a:cubicBezTo>
                    <a:cubicBezTo>
                      <a:pt x="1540" y="2437"/>
                      <a:pt x="1579" y="2435"/>
                      <a:pt x="1619" y="2432"/>
                    </a:cubicBezTo>
                    <a:cubicBezTo>
                      <a:pt x="3280" y="2308"/>
                      <a:pt x="2145" y="1"/>
                      <a:pt x="14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9"/>
              <p:cNvSpPr/>
              <p:nvPr/>
            </p:nvSpPr>
            <p:spPr>
              <a:xfrm>
                <a:off x="3128650" y="4182100"/>
                <a:ext cx="54975" cy="42000"/>
              </a:xfrm>
              <a:custGeom>
                <a:avLst/>
                <a:gdLst/>
                <a:ahLst/>
                <a:cxnLst/>
                <a:rect l="l" t="t" r="r" b="b"/>
                <a:pathLst>
                  <a:path w="2199" h="1680" extrusionOk="0">
                    <a:moveTo>
                      <a:pt x="698" y="1"/>
                    </a:moveTo>
                    <a:cubicBezTo>
                      <a:pt x="672" y="1"/>
                      <a:pt x="648" y="4"/>
                      <a:pt x="625" y="11"/>
                    </a:cubicBezTo>
                    <a:cubicBezTo>
                      <a:pt x="164" y="126"/>
                      <a:pt x="0" y="1679"/>
                      <a:pt x="850" y="1679"/>
                    </a:cubicBezTo>
                    <a:cubicBezTo>
                      <a:pt x="926" y="1679"/>
                      <a:pt x="1009" y="1667"/>
                      <a:pt x="1101" y="1640"/>
                    </a:cubicBezTo>
                    <a:cubicBezTo>
                      <a:pt x="2198" y="1354"/>
                      <a:pt x="1207" y="1"/>
                      <a:pt x="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9"/>
              <p:cNvSpPr/>
              <p:nvPr/>
            </p:nvSpPr>
            <p:spPr>
              <a:xfrm>
                <a:off x="3137225" y="4146350"/>
                <a:ext cx="54000" cy="38650"/>
              </a:xfrm>
              <a:custGeom>
                <a:avLst/>
                <a:gdLst/>
                <a:ahLst/>
                <a:cxnLst/>
                <a:rect l="l" t="t" r="r" b="b"/>
                <a:pathLst>
                  <a:path w="2160" h="1546" extrusionOk="0">
                    <a:moveTo>
                      <a:pt x="1045" y="0"/>
                    </a:moveTo>
                    <a:cubicBezTo>
                      <a:pt x="444" y="0"/>
                      <a:pt x="0" y="1140"/>
                      <a:pt x="282" y="1441"/>
                    </a:cubicBezTo>
                    <a:cubicBezTo>
                      <a:pt x="348" y="1512"/>
                      <a:pt x="462" y="1545"/>
                      <a:pt x="598" y="1545"/>
                    </a:cubicBezTo>
                    <a:cubicBezTo>
                      <a:pt x="1180" y="1545"/>
                      <a:pt x="2160" y="949"/>
                      <a:pt x="1510" y="238"/>
                    </a:cubicBezTo>
                    <a:cubicBezTo>
                      <a:pt x="1351" y="70"/>
                      <a:pt x="1193" y="0"/>
                      <a:pt x="1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9"/>
              <p:cNvSpPr/>
              <p:nvPr/>
            </p:nvSpPr>
            <p:spPr>
              <a:xfrm>
                <a:off x="3099150" y="4160725"/>
                <a:ext cx="46775" cy="33100"/>
              </a:xfrm>
              <a:custGeom>
                <a:avLst/>
                <a:gdLst/>
                <a:ahLst/>
                <a:cxnLst/>
                <a:rect l="l" t="t" r="r" b="b"/>
                <a:pathLst>
                  <a:path w="1871" h="1324" extrusionOk="0">
                    <a:moveTo>
                      <a:pt x="704" y="1"/>
                    </a:moveTo>
                    <a:cubicBezTo>
                      <a:pt x="436" y="1"/>
                      <a:pt x="203" y="146"/>
                      <a:pt x="126" y="540"/>
                    </a:cubicBezTo>
                    <a:cubicBezTo>
                      <a:pt x="0" y="1117"/>
                      <a:pt x="395" y="1324"/>
                      <a:pt x="834" y="1324"/>
                    </a:cubicBezTo>
                    <a:cubicBezTo>
                      <a:pt x="1272" y="1324"/>
                      <a:pt x="1755" y="1117"/>
                      <a:pt x="1805" y="866"/>
                    </a:cubicBezTo>
                    <a:cubicBezTo>
                      <a:pt x="1871" y="537"/>
                      <a:pt x="1221" y="1"/>
                      <a:pt x="7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9"/>
              <p:cNvSpPr/>
              <p:nvPr/>
            </p:nvSpPr>
            <p:spPr>
              <a:xfrm>
                <a:off x="2608825" y="4432200"/>
                <a:ext cx="39875" cy="26875"/>
              </a:xfrm>
              <a:custGeom>
                <a:avLst/>
                <a:gdLst/>
                <a:ahLst/>
                <a:cxnLst/>
                <a:rect l="l" t="t" r="r" b="b"/>
                <a:pathLst>
                  <a:path w="1595" h="1075" extrusionOk="0">
                    <a:moveTo>
                      <a:pt x="734" y="1"/>
                    </a:moveTo>
                    <a:cubicBezTo>
                      <a:pt x="595" y="1"/>
                      <a:pt x="457" y="73"/>
                      <a:pt x="340" y="258"/>
                    </a:cubicBezTo>
                    <a:cubicBezTo>
                      <a:pt x="1" y="793"/>
                      <a:pt x="602" y="1075"/>
                      <a:pt x="1049" y="1075"/>
                    </a:cubicBezTo>
                    <a:cubicBezTo>
                      <a:pt x="1230" y="1075"/>
                      <a:pt x="1385" y="1028"/>
                      <a:pt x="1443" y="935"/>
                    </a:cubicBezTo>
                    <a:cubicBezTo>
                      <a:pt x="1594" y="689"/>
                      <a:pt x="1160" y="1"/>
                      <a:pt x="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9"/>
              <p:cNvSpPr/>
              <p:nvPr/>
            </p:nvSpPr>
            <p:spPr>
              <a:xfrm>
                <a:off x="2641600" y="4432375"/>
                <a:ext cx="38900" cy="26950"/>
              </a:xfrm>
              <a:custGeom>
                <a:avLst/>
                <a:gdLst/>
                <a:ahLst/>
                <a:cxnLst/>
                <a:rect l="l" t="t" r="r" b="b"/>
                <a:pathLst>
                  <a:path w="1556" h="1078" extrusionOk="0">
                    <a:moveTo>
                      <a:pt x="871" y="1"/>
                    </a:moveTo>
                    <a:cubicBezTo>
                      <a:pt x="455" y="1"/>
                      <a:pt x="1" y="666"/>
                      <a:pt x="132" y="928"/>
                    </a:cubicBezTo>
                    <a:cubicBezTo>
                      <a:pt x="193" y="1027"/>
                      <a:pt x="361" y="1077"/>
                      <a:pt x="554" y="1077"/>
                    </a:cubicBezTo>
                    <a:cubicBezTo>
                      <a:pt x="992" y="1077"/>
                      <a:pt x="1556" y="816"/>
                      <a:pt x="1260" y="276"/>
                    </a:cubicBezTo>
                    <a:cubicBezTo>
                      <a:pt x="1151" y="78"/>
                      <a:pt x="1013" y="1"/>
                      <a:pt x="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9"/>
              <p:cNvSpPr/>
              <p:nvPr/>
            </p:nvSpPr>
            <p:spPr>
              <a:xfrm>
                <a:off x="2621075" y="4422975"/>
                <a:ext cx="44300" cy="32600"/>
              </a:xfrm>
              <a:custGeom>
                <a:avLst/>
                <a:gdLst/>
                <a:ahLst/>
                <a:cxnLst/>
                <a:rect l="l" t="t" r="r" b="b"/>
                <a:pathLst>
                  <a:path w="1772" h="1304" extrusionOk="0">
                    <a:moveTo>
                      <a:pt x="903" y="0"/>
                    </a:moveTo>
                    <a:cubicBezTo>
                      <a:pt x="895" y="0"/>
                      <a:pt x="886" y="0"/>
                      <a:pt x="878" y="0"/>
                    </a:cubicBezTo>
                    <a:cubicBezTo>
                      <a:pt x="0" y="25"/>
                      <a:pt x="577" y="1304"/>
                      <a:pt x="953" y="1304"/>
                    </a:cubicBezTo>
                    <a:cubicBezTo>
                      <a:pt x="1350" y="1279"/>
                      <a:pt x="1772" y="0"/>
                      <a:pt x="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9"/>
              <p:cNvSpPr/>
              <p:nvPr/>
            </p:nvSpPr>
            <p:spPr>
              <a:xfrm>
                <a:off x="2621925" y="4455550"/>
                <a:ext cx="44675" cy="32625"/>
              </a:xfrm>
              <a:custGeom>
                <a:avLst/>
                <a:gdLst/>
                <a:ahLst/>
                <a:cxnLst/>
                <a:rect l="l" t="t" r="r" b="b"/>
                <a:pathLst>
                  <a:path w="1787" h="1305" extrusionOk="0">
                    <a:moveTo>
                      <a:pt x="908" y="0"/>
                    </a:moveTo>
                    <a:cubicBezTo>
                      <a:pt x="532" y="0"/>
                      <a:pt x="0" y="1254"/>
                      <a:pt x="894" y="1304"/>
                    </a:cubicBezTo>
                    <a:cubicBezTo>
                      <a:pt x="902" y="1304"/>
                      <a:pt x="911" y="1304"/>
                      <a:pt x="919" y="1304"/>
                    </a:cubicBezTo>
                    <a:cubicBezTo>
                      <a:pt x="1787" y="1304"/>
                      <a:pt x="1316" y="25"/>
                      <a:pt x="919" y="1"/>
                    </a:cubicBezTo>
                    <a:cubicBezTo>
                      <a:pt x="915" y="0"/>
                      <a:pt x="911" y="0"/>
                      <a:pt x="9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9"/>
              <p:cNvSpPr/>
              <p:nvPr/>
            </p:nvSpPr>
            <p:spPr>
              <a:xfrm>
                <a:off x="2609300" y="4451525"/>
                <a:ext cx="39350" cy="27150"/>
              </a:xfrm>
              <a:custGeom>
                <a:avLst/>
                <a:gdLst/>
                <a:ahLst/>
                <a:cxnLst/>
                <a:rect l="l" t="t" r="r" b="b"/>
                <a:pathLst>
                  <a:path w="1574" h="1086" extrusionOk="0">
                    <a:moveTo>
                      <a:pt x="1010" y="1"/>
                    </a:moveTo>
                    <a:cubicBezTo>
                      <a:pt x="573" y="1"/>
                      <a:pt x="0" y="274"/>
                      <a:pt x="296" y="813"/>
                    </a:cubicBezTo>
                    <a:cubicBezTo>
                      <a:pt x="409" y="1009"/>
                      <a:pt x="550" y="1085"/>
                      <a:pt x="693" y="1085"/>
                    </a:cubicBezTo>
                    <a:cubicBezTo>
                      <a:pt x="1120" y="1085"/>
                      <a:pt x="1574" y="406"/>
                      <a:pt x="1424" y="162"/>
                    </a:cubicBezTo>
                    <a:cubicBezTo>
                      <a:pt x="1370" y="54"/>
                      <a:pt x="1203" y="1"/>
                      <a:pt x="10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9"/>
              <p:cNvSpPr/>
              <p:nvPr/>
            </p:nvSpPr>
            <p:spPr>
              <a:xfrm>
                <a:off x="2641700" y="4450575"/>
                <a:ext cx="39025" cy="25850"/>
              </a:xfrm>
              <a:custGeom>
                <a:avLst/>
                <a:gdLst/>
                <a:ahLst/>
                <a:cxnLst/>
                <a:rect l="l" t="t" r="r" b="b"/>
                <a:pathLst>
                  <a:path w="1561" h="1034" extrusionOk="0">
                    <a:moveTo>
                      <a:pt x="663" y="0"/>
                    </a:moveTo>
                    <a:cubicBezTo>
                      <a:pt x="419" y="0"/>
                      <a:pt x="192" y="72"/>
                      <a:pt x="128" y="200"/>
                    </a:cubicBezTo>
                    <a:cubicBezTo>
                      <a:pt x="1" y="453"/>
                      <a:pt x="476" y="1034"/>
                      <a:pt x="891" y="1034"/>
                    </a:cubicBezTo>
                    <a:cubicBezTo>
                      <a:pt x="1051" y="1034"/>
                      <a:pt x="1201" y="948"/>
                      <a:pt x="1306" y="726"/>
                    </a:cubicBezTo>
                    <a:cubicBezTo>
                      <a:pt x="1560" y="217"/>
                      <a:pt x="1087" y="0"/>
                      <a:pt x="6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9"/>
              <p:cNvSpPr/>
              <p:nvPr/>
            </p:nvSpPr>
            <p:spPr>
              <a:xfrm>
                <a:off x="2649050" y="4450225"/>
                <a:ext cx="25350" cy="17775"/>
              </a:xfrm>
              <a:custGeom>
                <a:avLst/>
                <a:gdLst/>
                <a:ahLst/>
                <a:cxnLst/>
                <a:rect l="l" t="t" r="r" b="b"/>
                <a:pathLst>
                  <a:path w="1014" h="711" extrusionOk="0">
                    <a:moveTo>
                      <a:pt x="550" y="0"/>
                    </a:moveTo>
                    <a:cubicBezTo>
                      <a:pt x="320" y="0"/>
                      <a:pt x="71" y="105"/>
                      <a:pt x="34" y="239"/>
                    </a:cubicBezTo>
                    <a:cubicBezTo>
                      <a:pt x="1" y="407"/>
                      <a:pt x="350" y="710"/>
                      <a:pt x="630" y="710"/>
                    </a:cubicBezTo>
                    <a:cubicBezTo>
                      <a:pt x="767" y="710"/>
                      <a:pt x="887" y="637"/>
                      <a:pt x="937" y="439"/>
                    </a:cubicBezTo>
                    <a:cubicBezTo>
                      <a:pt x="1014" y="117"/>
                      <a:pt x="793" y="0"/>
                      <a:pt x="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9"/>
              <p:cNvSpPr/>
              <p:nvPr/>
            </p:nvSpPr>
            <p:spPr>
              <a:xfrm>
                <a:off x="2629675" y="4433850"/>
                <a:ext cx="29800" cy="22400"/>
              </a:xfrm>
              <a:custGeom>
                <a:avLst/>
                <a:gdLst/>
                <a:ahLst/>
                <a:cxnLst/>
                <a:rect l="l" t="t" r="r" b="b"/>
                <a:pathLst>
                  <a:path w="1192" h="896" extrusionOk="0">
                    <a:moveTo>
                      <a:pt x="709" y="0"/>
                    </a:moveTo>
                    <a:cubicBezTo>
                      <a:pt x="671" y="0"/>
                      <a:pt x="629" y="6"/>
                      <a:pt x="584" y="17"/>
                    </a:cubicBezTo>
                    <a:cubicBezTo>
                      <a:pt x="0" y="138"/>
                      <a:pt x="525" y="896"/>
                      <a:pt x="786" y="896"/>
                    </a:cubicBezTo>
                    <a:cubicBezTo>
                      <a:pt x="794" y="896"/>
                      <a:pt x="802" y="895"/>
                      <a:pt x="809" y="894"/>
                    </a:cubicBezTo>
                    <a:cubicBezTo>
                      <a:pt x="1065" y="824"/>
                      <a:pt x="1191" y="0"/>
                      <a:pt x="7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9"/>
              <p:cNvSpPr/>
              <p:nvPr/>
            </p:nvSpPr>
            <p:spPr>
              <a:xfrm>
                <a:off x="2625375" y="4455200"/>
                <a:ext cx="29200" cy="21050"/>
              </a:xfrm>
              <a:custGeom>
                <a:avLst/>
                <a:gdLst/>
                <a:ahLst/>
                <a:cxnLst/>
                <a:rect l="l" t="t" r="r" b="b"/>
                <a:pathLst>
                  <a:path w="1168" h="842" extrusionOk="0">
                    <a:moveTo>
                      <a:pt x="852" y="1"/>
                    </a:moveTo>
                    <a:cubicBezTo>
                      <a:pt x="552" y="1"/>
                      <a:pt x="1" y="380"/>
                      <a:pt x="405" y="741"/>
                    </a:cubicBezTo>
                    <a:cubicBezTo>
                      <a:pt x="488" y="812"/>
                      <a:pt x="567" y="841"/>
                      <a:pt x="639" y="841"/>
                    </a:cubicBezTo>
                    <a:cubicBezTo>
                      <a:pt x="978" y="841"/>
                      <a:pt x="1167" y="184"/>
                      <a:pt x="981" y="40"/>
                    </a:cubicBezTo>
                    <a:cubicBezTo>
                      <a:pt x="951" y="13"/>
                      <a:pt x="905" y="1"/>
                      <a:pt x="8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9"/>
              <p:cNvSpPr/>
              <p:nvPr/>
            </p:nvSpPr>
            <p:spPr>
              <a:xfrm>
                <a:off x="3132350" y="4167950"/>
                <a:ext cx="21325" cy="21325"/>
              </a:xfrm>
              <a:custGeom>
                <a:avLst/>
                <a:gdLst/>
                <a:ahLst/>
                <a:cxnLst/>
                <a:rect l="l" t="t" r="r" b="b"/>
                <a:pathLst>
                  <a:path w="853" h="853" extrusionOk="0">
                    <a:moveTo>
                      <a:pt x="427" y="1"/>
                    </a:moveTo>
                    <a:cubicBezTo>
                      <a:pt x="201" y="1"/>
                      <a:pt x="1" y="201"/>
                      <a:pt x="1" y="427"/>
                    </a:cubicBezTo>
                    <a:cubicBezTo>
                      <a:pt x="1" y="652"/>
                      <a:pt x="201" y="853"/>
                      <a:pt x="427" y="853"/>
                    </a:cubicBezTo>
                    <a:cubicBezTo>
                      <a:pt x="652" y="853"/>
                      <a:pt x="853" y="652"/>
                      <a:pt x="853" y="427"/>
                    </a:cubicBezTo>
                    <a:cubicBezTo>
                      <a:pt x="853" y="201"/>
                      <a:pt x="652" y="1"/>
                      <a:pt x="4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9"/>
              <p:cNvSpPr/>
              <p:nvPr/>
            </p:nvSpPr>
            <p:spPr>
              <a:xfrm>
                <a:off x="2634850" y="4451800"/>
                <a:ext cx="16325" cy="16300"/>
              </a:xfrm>
              <a:custGeom>
                <a:avLst/>
                <a:gdLst/>
                <a:ahLst/>
                <a:cxnLst/>
                <a:rect l="l" t="t" r="r" b="b"/>
                <a:pathLst>
                  <a:path w="653" h="652" extrusionOk="0">
                    <a:moveTo>
                      <a:pt x="327" y="0"/>
                    </a:moveTo>
                    <a:cubicBezTo>
                      <a:pt x="151" y="0"/>
                      <a:pt x="1" y="126"/>
                      <a:pt x="1" y="326"/>
                    </a:cubicBezTo>
                    <a:cubicBezTo>
                      <a:pt x="1" y="502"/>
                      <a:pt x="151" y="652"/>
                      <a:pt x="327" y="652"/>
                    </a:cubicBezTo>
                    <a:cubicBezTo>
                      <a:pt x="502" y="652"/>
                      <a:pt x="652" y="502"/>
                      <a:pt x="652" y="326"/>
                    </a:cubicBezTo>
                    <a:cubicBezTo>
                      <a:pt x="652" y="126"/>
                      <a:pt x="502" y="0"/>
                      <a:pt x="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19"/>
            <p:cNvGrpSpPr/>
            <p:nvPr/>
          </p:nvGrpSpPr>
          <p:grpSpPr>
            <a:xfrm>
              <a:off x="4030588" y="-396350"/>
              <a:ext cx="1082725" cy="723050"/>
              <a:chOff x="1352275" y="974950"/>
              <a:chExt cx="1082725" cy="723050"/>
            </a:xfrm>
          </p:grpSpPr>
          <p:sp>
            <p:nvSpPr>
              <p:cNvPr id="733" name="Google Shape;733;p19"/>
              <p:cNvSpPr/>
              <p:nvPr/>
            </p:nvSpPr>
            <p:spPr>
              <a:xfrm>
                <a:off x="1753275" y="1417275"/>
                <a:ext cx="280725" cy="280725"/>
              </a:xfrm>
              <a:custGeom>
                <a:avLst/>
                <a:gdLst/>
                <a:ahLst/>
                <a:cxnLst/>
                <a:rect l="l" t="t" r="r" b="b"/>
                <a:pathLst>
                  <a:path w="11229" h="11229" extrusionOk="0">
                    <a:moveTo>
                      <a:pt x="5614" y="0"/>
                    </a:moveTo>
                    <a:cubicBezTo>
                      <a:pt x="2507" y="0"/>
                      <a:pt x="0" y="2531"/>
                      <a:pt x="0" y="5614"/>
                    </a:cubicBezTo>
                    <a:cubicBezTo>
                      <a:pt x="0" y="8722"/>
                      <a:pt x="2507" y="11228"/>
                      <a:pt x="5614" y="11228"/>
                    </a:cubicBezTo>
                    <a:cubicBezTo>
                      <a:pt x="8697" y="11228"/>
                      <a:pt x="11229" y="8722"/>
                      <a:pt x="11229" y="5614"/>
                    </a:cubicBezTo>
                    <a:cubicBezTo>
                      <a:pt x="11229" y="2531"/>
                      <a:pt x="8697" y="0"/>
                      <a:pt x="5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9"/>
              <p:cNvSpPr/>
              <p:nvPr/>
            </p:nvSpPr>
            <p:spPr>
              <a:xfrm>
                <a:off x="1352275" y="974950"/>
                <a:ext cx="1082725" cy="620350"/>
              </a:xfrm>
              <a:custGeom>
                <a:avLst/>
                <a:gdLst/>
                <a:ahLst/>
                <a:cxnLst/>
                <a:rect l="l" t="t" r="r" b="b"/>
                <a:pathLst>
                  <a:path w="43309" h="24814" extrusionOk="0">
                    <a:moveTo>
                      <a:pt x="17895" y="1"/>
                    </a:moveTo>
                    <a:lnTo>
                      <a:pt x="17895" y="6617"/>
                    </a:lnTo>
                    <a:cubicBezTo>
                      <a:pt x="7720" y="8146"/>
                      <a:pt x="0" y="15690"/>
                      <a:pt x="0" y="24813"/>
                    </a:cubicBezTo>
                    <a:lnTo>
                      <a:pt x="43309" y="24813"/>
                    </a:lnTo>
                    <a:cubicBezTo>
                      <a:pt x="43309" y="15690"/>
                      <a:pt x="35564" y="8146"/>
                      <a:pt x="25389" y="6617"/>
                    </a:cubicBezTo>
                    <a:lnTo>
                      <a:pt x="253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35" name="Google Shape;735;p19"/>
          <p:cNvSpPr txBox="1">
            <a:spLocks noGrp="1"/>
          </p:cNvSpPr>
          <p:nvPr>
            <p:ph type="title"/>
          </p:nvPr>
        </p:nvSpPr>
        <p:spPr>
          <a:xfrm>
            <a:off x="720000" y="41457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6">
    <p:spTree>
      <p:nvGrpSpPr>
        <p:cNvPr id="1" name="Shape 1084"/>
        <p:cNvGrpSpPr/>
        <p:nvPr/>
      </p:nvGrpSpPr>
      <p:grpSpPr>
        <a:xfrm>
          <a:off x="0" y="0"/>
          <a:ext cx="0" cy="0"/>
          <a:chOff x="0" y="0"/>
          <a:chExt cx="0" cy="0"/>
        </a:xfrm>
      </p:grpSpPr>
      <p:grpSp>
        <p:nvGrpSpPr>
          <p:cNvPr id="1085" name="Google Shape;1085;p28"/>
          <p:cNvGrpSpPr/>
          <p:nvPr/>
        </p:nvGrpSpPr>
        <p:grpSpPr>
          <a:xfrm>
            <a:off x="0" y="-396350"/>
            <a:ext cx="9144000" cy="5555950"/>
            <a:chOff x="0" y="-396350"/>
            <a:chExt cx="9144000" cy="5555950"/>
          </a:xfrm>
        </p:grpSpPr>
        <p:sp>
          <p:nvSpPr>
            <p:cNvPr id="1086" name="Google Shape;1086;p28"/>
            <p:cNvSpPr/>
            <p:nvPr/>
          </p:nvSpPr>
          <p:spPr>
            <a:xfrm>
              <a:off x="0" y="-75"/>
              <a:ext cx="9143929" cy="5143490"/>
            </a:xfrm>
            <a:custGeom>
              <a:avLst/>
              <a:gdLst/>
              <a:ahLst/>
              <a:cxnLst/>
              <a:rect l="l" t="t" r="r" b="b"/>
              <a:pathLst>
                <a:path w="49014" h="32839" extrusionOk="0">
                  <a:moveTo>
                    <a:pt x="1" y="1"/>
                  </a:moveTo>
                  <a:lnTo>
                    <a:pt x="1" y="32839"/>
                  </a:lnTo>
                  <a:lnTo>
                    <a:pt x="49013" y="32839"/>
                  </a:lnTo>
                  <a:lnTo>
                    <a:pt x="49013" y="1"/>
                  </a:lnTo>
                  <a:close/>
                </a:path>
              </a:pathLst>
            </a:custGeom>
            <a:solidFill>
              <a:srgbClr val="AFB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8"/>
            <p:cNvSpPr/>
            <p:nvPr/>
          </p:nvSpPr>
          <p:spPr>
            <a:xfrm>
              <a:off x="0" y="4401800"/>
              <a:ext cx="9144000" cy="757800"/>
            </a:xfrm>
            <a:prstGeom prst="rect">
              <a:avLst/>
            </a:prstGeom>
            <a:solidFill>
              <a:srgbClr val="EBEC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8" name="Google Shape;1088;p28"/>
            <p:cNvGrpSpPr/>
            <p:nvPr/>
          </p:nvGrpSpPr>
          <p:grpSpPr>
            <a:xfrm>
              <a:off x="8174062" y="3811555"/>
              <a:ext cx="969932" cy="1331946"/>
              <a:chOff x="2608825" y="4070850"/>
              <a:chExt cx="720925" cy="990000"/>
            </a:xfrm>
          </p:grpSpPr>
          <p:sp>
            <p:nvSpPr>
              <p:cNvPr id="1089" name="Google Shape;1089;p28"/>
              <p:cNvSpPr/>
              <p:nvPr/>
            </p:nvSpPr>
            <p:spPr>
              <a:xfrm>
                <a:off x="2656150" y="4889775"/>
                <a:ext cx="573350" cy="171075"/>
              </a:xfrm>
              <a:custGeom>
                <a:avLst/>
                <a:gdLst/>
                <a:ahLst/>
                <a:cxnLst/>
                <a:rect l="l" t="t" r="r" b="b"/>
                <a:pathLst>
                  <a:path w="22934" h="6843" extrusionOk="0">
                    <a:moveTo>
                      <a:pt x="11455" y="6842"/>
                    </a:moveTo>
                    <a:cubicBezTo>
                      <a:pt x="17770" y="6842"/>
                      <a:pt x="22933" y="5313"/>
                      <a:pt x="22933" y="3434"/>
                    </a:cubicBezTo>
                    <a:cubicBezTo>
                      <a:pt x="22933" y="1554"/>
                      <a:pt x="17770" y="0"/>
                      <a:pt x="11455" y="0"/>
                    </a:cubicBezTo>
                    <a:cubicBezTo>
                      <a:pt x="5164" y="0"/>
                      <a:pt x="1" y="1554"/>
                      <a:pt x="1" y="3434"/>
                    </a:cubicBezTo>
                    <a:cubicBezTo>
                      <a:pt x="1" y="5313"/>
                      <a:pt x="5164" y="6842"/>
                      <a:pt x="11455" y="6842"/>
                    </a:cubicBezTo>
                    <a:close/>
                  </a:path>
                </a:pathLst>
              </a:custGeom>
              <a:solidFill>
                <a:srgbClr val="C9CAD2">
                  <a:alpha val="4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8"/>
              <p:cNvSpPr/>
              <p:nvPr/>
            </p:nvSpPr>
            <p:spPr>
              <a:xfrm>
                <a:off x="2789625" y="4072100"/>
                <a:ext cx="436100" cy="614675"/>
              </a:xfrm>
              <a:custGeom>
                <a:avLst/>
                <a:gdLst/>
                <a:ahLst/>
                <a:cxnLst/>
                <a:rect l="l" t="t" r="r" b="b"/>
                <a:pathLst>
                  <a:path w="17444" h="24587" extrusionOk="0">
                    <a:moveTo>
                      <a:pt x="4737" y="23058"/>
                    </a:moveTo>
                    <a:cubicBezTo>
                      <a:pt x="0" y="15664"/>
                      <a:pt x="2882" y="4963"/>
                      <a:pt x="10476" y="702"/>
                    </a:cubicBezTo>
                    <a:cubicBezTo>
                      <a:pt x="11429" y="176"/>
                      <a:pt x="12081" y="0"/>
                      <a:pt x="12883" y="1379"/>
                    </a:cubicBezTo>
                    <a:cubicBezTo>
                      <a:pt x="17444" y="9299"/>
                      <a:pt x="15314" y="18547"/>
                      <a:pt x="7770" y="23660"/>
                    </a:cubicBezTo>
                    <a:cubicBezTo>
                      <a:pt x="6366" y="24587"/>
                      <a:pt x="5514" y="24261"/>
                      <a:pt x="4737" y="230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8"/>
              <p:cNvSpPr/>
              <p:nvPr/>
            </p:nvSpPr>
            <p:spPr>
              <a:xfrm>
                <a:off x="2840375" y="4072100"/>
                <a:ext cx="335850" cy="614050"/>
              </a:xfrm>
              <a:custGeom>
                <a:avLst/>
                <a:gdLst/>
                <a:ahLst/>
                <a:cxnLst/>
                <a:rect l="l" t="t" r="r" b="b"/>
                <a:pathLst>
                  <a:path w="13434" h="24562" extrusionOk="0">
                    <a:moveTo>
                      <a:pt x="3083" y="23158"/>
                    </a:moveTo>
                    <a:cubicBezTo>
                      <a:pt x="0" y="16166"/>
                      <a:pt x="2832" y="5439"/>
                      <a:pt x="8772" y="777"/>
                    </a:cubicBezTo>
                    <a:cubicBezTo>
                      <a:pt x="9499" y="201"/>
                      <a:pt x="10000" y="0"/>
                      <a:pt x="10527" y="1303"/>
                    </a:cubicBezTo>
                    <a:cubicBezTo>
                      <a:pt x="13434" y="8797"/>
                      <a:pt x="11254" y="18045"/>
                      <a:pt x="5314" y="23559"/>
                    </a:cubicBezTo>
                    <a:cubicBezTo>
                      <a:pt x="4211" y="24562"/>
                      <a:pt x="3584" y="24286"/>
                      <a:pt x="3083" y="2315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8"/>
              <p:cNvSpPr/>
              <p:nvPr/>
            </p:nvSpPr>
            <p:spPr>
              <a:xfrm>
                <a:off x="2866050" y="4071475"/>
                <a:ext cx="285750" cy="614675"/>
              </a:xfrm>
              <a:custGeom>
                <a:avLst/>
                <a:gdLst/>
                <a:ahLst/>
                <a:cxnLst/>
                <a:rect l="l" t="t" r="r" b="b"/>
                <a:pathLst>
                  <a:path w="11430" h="24587" extrusionOk="0">
                    <a:moveTo>
                      <a:pt x="2257" y="23233"/>
                    </a:moveTo>
                    <a:cubicBezTo>
                      <a:pt x="1" y="16416"/>
                      <a:pt x="2783" y="5714"/>
                      <a:pt x="7896" y="827"/>
                    </a:cubicBezTo>
                    <a:cubicBezTo>
                      <a:pt x="8522" y="226"/>
                      <a:pt x="8948" y="0"/>
                      <a:pt x="9324" y="1278"/>
                    </a:cubicBezTo>
                    <a:cubicBezTo>
                      <a:pt x="11430" y="8597"/>
                      <a:pt x="9249" y="17820"/>
                      <a:pt x="4086" y="23534"/>
                    </a:cubicBezTo>
                    <a:cubicBezTo>
                      <a:pt x="3109" y="24587"/>
                      <a:pt x="2633" y="24336"/>
                      <a:pt x="2257" y="232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8"/>
              <p:cNvSpPr/>
              <p:nvPr/>
            </p:nvSpPr>
            <p:spPr>
              <a:xfrm>
                <a:off x="2923700" y="4071475"/>
                <a:ext cx="171700" cy="613425"/>
              </a:xfrm>
              <a:custGeom>
                <a:avLst/>
                <a:gdLst/>
                <a:ahLst/>
                <a:cxnLst/>
                <a:rect l="l" t="t" r="r" b="b"/>
                <a:pathLst>
                  <a:path w="6868" h="24537" extrusionOk="0">
                    <a:moveTo>
                      <a:pt x="377" y="23334"/>
                    </a:moveTo>
                    <a:cubicBezTo>
                      <a:pt x="1" y="16993"/>
                      <a:pt x="2707" y="6266"/>
                      <a:pt x="5941" y="927"/>
                    </a:cubicBezTo>
                    <a:cubicBezTo>
                      <a:pt x="6342" y="251"/>
                      <a:pt x="6592" y="0"/>
                      <a:pt x="6642" y="1178"/>
                    </a:cubicBezTo>
                    <a:cubicBezTo>
                      <a:pt x="6868" y="8045"/>
                      <a:pt x="4662" y="17268"/>
                      <a:pt x="1304" y="23409"/>
                    </a:cubicBezTo>
                    <a:cubicBezTo>
                      <a:pt x="677" y="24537"/>
                      <a:pt x="452" y="24361"/>
                      <a:pt x="377" y="2333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8"/>
              <p:cNvSpPr/>
              <p:nvPr/>
            </p:nvSpPr>
            <p:spPr>
              <a:xfrm>
                <a:off x="2936225" y="4070850"/>
                <a:ext cx="151675" cy="614050"/>
              </a:xfrm>
              <a:custGeom>
                <a:avLst/>
                <a:gdLst/>
                <a:ahLst/>
                <a:cxnLst/>
                <a:rect l="l" t="t" r="r" b="b"/>
                <a:pathLst>
                  <a:path w="6067" h="24562" extrusionOk="0">
                    <a:moveTo>
                      <a:pt x="76" y="23409"/>
                    </a:moveTo>
                    <a:cubicBezTo>
                      <a:pt x="477" y="17268"/>
                      <a:pt x="3134" y="6516"/>
                      <a:pt x="5590" y="978"/>
                    </a:cubicBezTo>
                    <a:cubicBezTo>
                      <a:pt x="5891" y="301"/>
                      <a:pt x="6066" y="0"/>
                      <a:pt x="5966" y="1178"/>
                    </a:cubicBezTo>
                    <a:cubicBezTo>
                      <a:pt x="5415" y="7845"/>
                      <a:pt x="3184" y="17068"/>
                      <a:pt x="602" y="23384"/>
                    </a:cubicBezTo>
                    <a:cubicBezTo>
                      <a:pt x="126" y="24562"/>
                      <a:pt x="1" y="24386"/>
                      <a:pt x="76" y="2340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8"/>
              <p:cNvSpPr/>
              <p:nvPr/>
            </p:nvSpPr>
            <p:spPr>
              <a:xfrm>
                <a:off x="2733850" y="4600300"/>
                <a:ext cx="409175" cy="110925"/>
              </a:xfrm>
              <a:custGeom>
                <a:avLst/>
                <a:gdLst/>
                <a:ahLst/>
                <a:cxnLst/>
                <a:rect l="l" t="t" r="r" b="b"/>
                <a:pathLst>
                  <a:path w="16367" h="4437" extrusionOk="0">
                    <a:moveTo>
                      <a:pt x="16367" y="2231"/>
                    </a:moveTo>
                    <a:cubicBezTo>
                      <a:pt x="10778" y="0"/>
                      <a:pt x="2733" y="1003"/>
                      <a:pt x="1" y="2231"/>
                    </a:cubicBezTo>
                    <a:cubicBezTo>
                      <a:pt x="2733" y="3434"/>
                      <a:pt x="10778" y="4436"/>
                      <a:pt x="16367" y="2231"/>
                    </a:cubicBezTo>
                    <a:close/>
                  </a:path>
                </a:pathLst>
              </a:custGeom>
              <a:solidFill>
                <a:srgbClr val="467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8"/>
              <p:cNvSpPr/>
              <p:nvPr/>
            </p:nvSpPr>
            <p:spPr>
              <a:xfrm>
                <a:off x="2632350" y="4072725"/>
                <a:ext cx="458050" cy="661050"/>
              </a:xfrm>
              <a:custGeom>
                <a:avLst/>
                <a:gdLst/>
                <a:ahLst/>
                <a:cxnLst/>
                <a:rect l="l" t="t" r="r" b="b"/>
                <a:pathLst>
                  <a:path w="18322" h="26442" extrusionOk="0">
                    <a:moveTo>
                      <a:pt x="10301" y="25640"/>
                    </a:moveTo>
                    <a:cubicBezTo>
                      <a:pt x="2231" y="20752"/>
                      <a:pt x="0" y="9123"/>
                      <a:pt x="5289" y="1429"/>
                    </a:cubicBezTo>
                    <a:cubicBezTo>
                      <a:pt x="5940" y="476"/>
                      <a:pt x="6492" y="0"/>
                      <a:pt x="7920" y="953"/>
                    </a:cubicBezTo>
                    <a:cubicBezTo>
                      <a:pt x="16016" y="6416"/>
                      <a:pt x="18321" y="16316"/>
                      <a:pt x="13484" y="24787"/>
                    </a:cubicBezTo>
                    <a:cubicBezTo>
                      <a:pt x="12582" y="26366"/>
                      <a:pt x="11605" y="26442"/>
                      <a:pt x="10301" y="2564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8"/>
              <p:cNvSpPr/>
              <p:nvPr/>
            </p:nvSpPr>
            <p:spPr>
              <a:xfrm>
                <a:off x="2684975" y="4072725"/>
                <a:ext cx="351525" cy="660425"/>
              </a:xfrm>
              <a:custGeom>
                <a:avLst/>
                <a:gdLst/>
                <a:ahLst/>
                <a:cxnLst/>
                <a:rect l="l" t="t" r="r" b="b"/>
                <a:pathLst>
                  <a:path w="14061" h="26417" extrusionOk="0">
                    <a:moveTo>
                      <a:pt x="8597" y="25564"/>
                    </a:moveTo>
                    <a:cubicBezTo>
                      <a:pt x="2332" y="20276"/>
                      <a:pt x="1" y="8647"/>
                      <a:pt x="3510" y="1354"/>
                    </a:cubicBezTo>
                    <a:cubicBezTo>
                      <a:pt x="3961" y="451"/>
                      <a:pt x="4337" y="0"/>
                      <a:pt x="5439" y="1028"/>
                    </a:cubicBezTo>
                    <a:cubicBezTo>
                      <a:pt x="11780" y="6893"/>
                      <a:pt x="14061" y="16792"/>
                      <a:pt x="10928" y="24888"/>
                    </a:cubicBezTo>
                    <a:cubicBezTo>
                      <a:pt x="10352" y="26391"/>
                      <a:pt x="9625" y="26416"/>
                      <a:pt x="8597" y="2556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8"/>
              <p:cNvSpPr/>
              <p:nvPr/>
            </p:nvSpPr>
            <p:spPr>
              <a:xfrm>
                <a:off x="2711300" y="4073350"/>
                <a:ext cx="298275" cy="659800"/>
              </a:xfrm>
              <a:custGeom>
                <a:avLst/>
                <a:gdLst/>
                <a:ahLst/>
                <a:cxnLst/>
                <a:rect l="l" t="t" r="r" b="b"/>
                <a:pathLst>
                  <a:path w="11931" h="26392" extrusionOk="0">
                    <a:moveTo>
                      <a:pt x="7745" y="25489"/>
                    </a:moveTo>
                    <a:cubicBezTo>
                      <a:pt x="2381" y="20026"/>
                      <a:pt x="0" y="8396"/>
                      <a:pt x="2632" y="1279"/>
                    </a:cubicBezTo>
                    <a:cubicBezTo>
                      <a:pt x="2958" y="401"/>
                      <a:pt x="3259" y="0"/>
                      <a:pt x="4211" y="1053"/>
                    </a:cubicBezTo>
                    <a:cubicBezTo>
                      <a:pt x="9675" y="7093"/>
                      <a:pt x="11930" y="16993"/>
                      <a:pt x="9650" y="24913"/>
                    </a:cubicBezTo>
                    <a:cubicBezTo>
                      <a:pt x="9224" y="26391"/>
                      <a:pt x="8622" y="26366"/>
                      <a:pt x="7745" y="254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8"/>
              <p:cNvSpPr/>
              <p:nvPr/>
            </p:nvSpPr>
            <p:spPr>
              <a:xfrm>
                <a:off x="2771450" y="4073350"/>
                <a:ext cx="176725" cy="660425"/>
              </a:xfrm>
              <a:custGeom>
                <a:avLst/>
                <a:gdLst/>
                <a:ahLst/>
                <a:cxnLst/>
                <a:rect l="l" t="t" r="r" b="b"/>
                <a:pathLst>
                  <a:path w="7069" h="26417" extrusionOk="0">
                    <a:moveTo>
                      <a:pt x="5815" y="25389"/>
                    </a:moveTo>
                    <a:cubicBezTo>
                      <a:pt x="2457" y="19474"/>
                      <a:pt x="0" y="7870"/>
                      <a:pt x="602" y="1203"/>
                    </a:cubicBezTo>
                    <a:cubicBezTo>
                      <a:pt x="677" y="376"/>
                      <a:pt x="802" y="0"/>
                      <a:pt x="1404" y="1128"/>
                    </a:cubicBezTo>
                    <a:cubicBezTo>
                      <a:pt x="4838" y="7619"/>
                      <a:pt x="7068" y="17544"/>
                      <a:pt x="6717" y="25038"/>
                    </a:cubicBezTo>
                    <a:cubicBezTo>
                      <a:pt x="6667" y="26417"/>
                      <a:pt x="6366" y="26341"/>
                      <a:pt x="5815" y="253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8"/>
              <p:cNvSpPr/>
              <p:nvPr/>
            </p:nvSpPr>
            <p:spPr>
              <a:xfrm>
                <a:off x="2789625" y="4073350"/>
                <a:ext cx="146625" cy="661050"/>
              </a:xfrm>
              <a:custGeom>
                <a:avLst/>
                <a:gdLst/>
                <a:ahLst/>
                <a:cxnLst/>
                <a:rect l="l" t="t" r="r" b="b"/>
                <a:pathLst>
                  <a:path w="5865" h="26442" extrusionOk="0">
                    <a:moveTo>
                      <a:pt x="5288" y="25339"/>
                    </a:moveTo>
                    <a:cubicBezTo>
                      <a:pt x="2782" y="19249"/>
                      <a:pt x="301" y="7645"/>
                      <a:pt x="25" y="1178"/>
                    </a:cubicBezTo>
                    <a:cubicBezTo>
                      <a:pt x="0" y="376"/>
                      <a:pt x="50" y="0"/>
                      <a:pt x="502" y="1178"/>
                    </a:cubicBezTo>
                    <a:cubicBezTo>
                      <a:pt x="3108" y="7845"/>
                      <a:pt x="5314" y="17770"/>
                      <a:pt x="5790" y="25088"/>
                    </a:cubicBezTo>
                    <a:cubicBezTo>
                      <a:pt x="5865" y="26442"/>
                      <a:pt x="5690" y="26341"/>
                      <a:pt x="5288" y="2533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a:off x="2906775" y="4266325"/>
                <a:ext cx="422975" cy="447400"/>
              </a:xfrm>
              <a:custGeom>
                <a:avLst/>
                <a:gdLst/>
                <a:ahLst/>
                <a:cxnLst/>
                <a:rect l="l" t="t" r="r" b="b"/>
                <a:pathLst>
                  <a:path w="16919" h="17896" extrusionOk="0">
                    <a:moveTo>
                      <a:pt x="778" y="15941"/>
                    </a:moveTo>
                    <a:cubicBezTo>
                      <a:pt x="1" y="7921"/>
                      <a:pt x="6818" y="377"/>
                      <a:pt x="14813" y="51"/>
                    </a:cubicBezTo>
                    <a:cubicBezTo>
                      <a:pt x="15816" y="1"/>
                      <a:pt x="16417" y="151"/>
                      <a:pt x="16492" y="1605"/>
                    </a:cubicBezTo>
                    <a:cubicBezTo>
                      <a:pt x="16918" y="9976"/>
                      <a:pt x="11329" y="16667"/>
                      <a:pt x="3009" y="17695"/>
                    </a:cubicBezTo>
                    <a:cubicBezTo>
                      <a:pt x="1480" y="17896"/>
                      <a:pt x="928" y="17244"/>
                      <a:pt x="778" y="1594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8"/>
              <p:cNvSpPr/>
              <p:nvPr/>
            </p:nvSpPr>
            <p:spPr>
              <a:xfrm>
                <a:off x="2931850" y="4268200"/>
                <a:ext cx="384750" cy="443650"/>
              </a:xfrm>
              <a:custGeom>
                <a:avLst/>
                <a:gdLst/>
                <a:ahLst/>
                <a:cxnLst/>
                <a:rect l="l" t="t" r="r" b="b"/>
                <a:pathLst>
                  <a:path w="15390" h="17746" extrusionOk="0">
                    <a:moveTo>
                      <a:pt x="51" y="16116"/>
                    </a:moveTo>
                    <a:cubicBezTo>
                      <a:pt x="452" y="9099"/>
                      <a:pt x="7244" y="1530"/>
                      <a:pt x="14036" y="176"/>
                    </a:cubicBezTo>
                    <a:cubicBezTo>
                      <a:pt x="14888" y="1"/>
                      <a:pt x="15389" y="51"/>
                      <a:pt x="15264" y="1329"/>
                    </a:cubicBezTo>
                    <a:cubicBezTo>
                      <a:pt x="14512" y="8698"/>
                      <a:pt x="8873" y="15339"/>
                      <a:pt x="1705" y="17369"/>
                    </a:cubicBezTo>
                    <a:cubicBezTo>
                      <a:pt x="376" y="17745"/>
                      <a:pt x="1" y="17244"/>
                      <a:pt x="51" y="161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8"/>
              <p:cNvSpPr/>
              <p:nvPr/>
            </p:nvSpPr>
            <p:spPr>
              <a:xfrm>
                <a:off x="2932475" y="4268825"/>
                <a:ext cx="383475" cy="441775"/>
              </a:xfrm>
              <a:custGeom>
                <a:avLst/>
                <a:gdLst/>
                <a:ahLst/>
                <a:cxnLst/>
                <a:rect l="l" t="t" r="r" b="b"/>
                <a:pathLst>
                  <a:path w="15339" h="17671" extrusionOk="0">
                    <a:moveTo>
                      <a:pt x="176" y="16217"/>
                    </a:moveTo>
                    <a:cubicBezTo>
                      <a:pt x="1153" y="9700"/>
                      <a:pt x="7920" y="2106"/>
                      <a:pt x="14136" y="227"/>
                    </a:cubicBezTo>
                    <a:cubicBezTo>
                      <a:pt x="14913" y="1"/>
                      <a:pt x="15339" y="1"/>
                      <a:pt x="15113" y="1204"/>
                    </a:cubicBezTo>
                    <a:cubicBezTo>
                      <a:pt x="13760" y="8046"/>
                      <a:pt x="8146" y="14688"/>
                      <a:pt x="1529" y="17194"/>
                    </a:cubicBezTo>
                    <a:cubicBezTo>
                      <a:pt x="301" y="17670"/>
                      <a:pt x="1" y="17244"/>
                      <a:pt x="176" y="16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8"/>
              <p:cNvSpPr/>
              <p:nvPr/>
            </p:nvSpPr>
            <p:spPr>
              <a:xfrm>
                <a:off x="2934975" y="4268200"/>
                <a:ext cx="379725" cy="440525"/>
              </a:xfrm>
              <a:custGeom>
                <a:avLst/>
                <a:gdLst/>
                <a:ahLst/>
                <a:cxnLst/>
                <a:rect l="l" t="t" r="r" b="b"/>
                <a:pathLst>
                  <a:path w="15189" h="17621" extrusionOk="0">
                    <a:moveTo>
                      <a:pt x="377" y="16492"/>
                    </a:moveTo>
                    <a:cubicBezTo>
                      <a:pt x="2708" y="11154"/>
                      <a:pt x="9399" y="3510"/>
                      <a:pt x="14287" y="477"/>
                    </a:cubicBezTo>
                    <a:cubicBezTo>
                      <a:pt x="14888" y="101"/>
                      <a:pt x="15189" y="1"/>
                      <a:pt x="14738" y="1003"/>
                    </a:cubicBezTo>
                    <a:cubicBezTo>
                      <a:pt x="12056" y="6693"/>
                      <a:pt x="6392" y="13309"/>
                      <a:pt x="1104" y="16943"/>
                    </a:cubicBezTo>
                    <a:cubicBezTo>
                      <a:pt x="101" y="17620"/>
                      <a:pt x="1" y="17369"/>
                      <a:pt x="377" y="164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8"/>
              <p:cNvSpPr/>
              <p:nvPr/>
            </p:nvSpPr>
            <p:spPr>
              <a:xfrm>
                <a:off x="2936225" y="4267575"/>
                <a:ext cx="378475" cy="439875"/>
              </a:xfrm>
              <a:custGeom>
                <a:avLst/>
                <a:gdLst/>
                <a:ahLst/>
                <a:cxnLst/>
                <a:rect l="l" t="t" r="r" b="b"/>
                <a:pathLst>
                  <a:path w="15139" h="17595" extrusionOk="0">
                    <a:moveTo>
                      <a:pt x="452" y="16643"/>
                    </a:moveTo>
                    <a:cubicBezTo>
                      <a:pt x="3359" y="11780"/>
                      <a:pt x="10026" y="4111"/>
                      <a:pt x="14337" y="602"/>
                    </a:cubicBezTo>
                    <a:cubicBezTo>
                      <a:pt x="14863" y="176"/>
                      <a:pt x="15139" y="1"/>
                      <a:pt x="14562" y="928"/>
                    </a:cubicBezTo>
                    <a:cubicBezTo>
                      <a:pt x="11354" y="6141"/>
                      <a:pt x="5665" y="12758"/>
                      <a:pt x="903" y="16843"/>
                    </a:cubicBezTo>
                    <a:cubicBezTo>
                      <a:pt x="26" y="17595"/>
                      <a:pt x="1" y="17419"/>
                      <a:pt x="452" y="1664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
              <p:cNvSpPr/>
              <p:nvPr/>
            </p:nvSpPr>
            <p:spPr>
              <a:xfrm>
                <a:off x="2655525" y="4656050"/>
                <a:ext cx="574600" cy="360925"/>
              </a:xfrm>
              <a:custGeom>
                <a:avLst/>
                <a:gdLst/>
                <a:ahLst/>
                <a:cxnLst/>
                <a:rect l="l" t="t" r="r" b="b"/>
                <a:pathLst>
                  <a:path w="22984" h="14437" extrusionOk="0">
                    <a:moveTo>
                      <a:pt x="3485" y="1"/>
                    </a:moveTo>
                    <a:cubicBezTo>
                      <a:pt x="8622" y="1655"/>
                      <a:pt x="14362" y="1655"/>
                      <a:pt x="19500" y="1"/>
                    </a:cubicBezTo>
                    <a:cubicBezTo>
                      <a:pt x="22908" y="2808"/>
                      <a:pt x="22983" y="10778"/>
                      <a:pt x="19500" y="12582"/>
                    </a:cubicBezTo>
                    <a:cubicBezTo>
                      <a:pt x="14061" y="14437"/>
                      <a:pt x="8923" y="14437"/>
                      <a:pt x="3485" y="12582"/>
                    </a:cubicBezTo>
                    <a:cubicBezTo>
                      <a:pt x="1" y="10778"/>
                      <a:pt x="76" y="2808"/>
                      <a:pt x="34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a:off x="2765175" y="4674850"/>
                <a:ext cx="38250" cy="38250"/>
              </a:xfrm>
              <a:custGeom>
                <a:avLst/>
                <a:gdLst/>
                <a:ahLst/>
                <a:cxnLst/>
                <a:rect l="l" t="t" r="r" b="b"/>
                <a:pathLst>
                  <a:path w="1530" h="1530" extrusionOk="0">
                    <a:moveTo>
                      <a:pt x="778" y="1"/>
                    </a:moveTo>
                    <a:cubicBezTo>
                      <a:pt x="352" y="1"/>
                      <a:pt x="1" y="352"/>
                      <a:pt x="1" y="778"/>
                    </a:cubicBezTo>
                    <a:cubicBezTo>
                      <a:pt x="1" y="1179"/>
                      <a:pt x="352" y="1529"/>
                      <a:pt x="778" y="1529"/>
                    </a:cubicBezTo>
                    <a:cubicBezTo>
                      <a:pt x="1179" y="1529"/>
                      <a:pt x="1530" y="1179"/>
                      <a:pt x="1530" y="778"/>
                    </a:cubicBezTo>
                    <a:cubicBezTo>
                      <a:pt x="1530" y="352"/>
                      <a:pt x="1179" y="1"/>
                      <a:pt x="778" y="1"/>
                    </a:cubicBezTo>
                    <a:close/>
                  </a:path>
                </a:pathLst>
              </a:custGeom>
              <a:solidFill>
                <a:srgbClr val="467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8"/>
              <p:cNvSpPr/>
              <p:nvPr/>
            </p:nvSpPr>
            <p:spPr>
              <a:xfrm>
                <a:off x="2844750" y="4680500"/>
                <a:ext cx="37625" cy="38250"/>
              </a:xfrm>
              <a:custGeom>
                <a:avLst/>
                <a:gdLst/>
                <a:ahLst/>
                <a:cxnLst/>
                <a:rect l="l" t="t" r="r" b="b"/>
                <a:pathLst>
                  <a:path w="1505" h="1530" extrusionOk="0">
                    <a:moveTo>
                      <a:pt x="753" y="0"/>
                    </a:moveTo>
                    <a:cubicBezTo>
                      <a:pt x="327" y="0"/>
                      <a:pt x="1" y="351"/>
                      <a:pt x="1" y="777"/>
                    </a:cubicBezTo>
                    <a:cubicBezTo>
                      <a:pt x="1" y="1178"/>
                      <a:pt x="327" y="1529"/>
                      <a:pt x="753" y="1529"/>
                    </a:cubicBezTo>
                    <a:cubicBezTo>
                      <a:pt x="1179" y="1529"/>
                      <a:pt x="1505" y="1178"/>
                      <a:pt x="1505" y="777"/>
                    </a:cubicBezTo>
                    <a:cubicBezTo>
                      <a:pt x="1505" y="351"/>
                      <a:pt x="1179" y="0"/>
                      <a:pt x="753" y="0"/>
                    </a:cubicBezTo>
                    <a:close/>
                  </a:path>
                </a:pathLst>
              </a:custGeom>
              <a:solidFill>
                <a:srgbClr val="467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
              <p:cNvSpPr/>
              <p:nvPr/>
            </p:nvSpPr>
            <p:spPr>
              <a:xfrm>
                <a:off x="3082225" y="4674850"/>
                <a:ext cx="38250" cy="38250"/>
              </a:xfrm>
              <a:custGeom>
                <a:avLst/>
                <a:gdLst/>
                <a:ahLst/>
                <a:cxnLst/>
                <a:rect l="l" t="t" r="r" b="b"/>
                <a:pathLst>
                  <a:path w="1530" h="1530" extrusionOk="0">
                    <a:moveTo>
                      <a:pt x="752" y="1"/>
                    </a:moveTo>
                    <a:cubicBezTo>
                      <a:pt x="351" y="1"/>
                      <a:pt x="1" y="352"/>
                      <a:pt x="1" y="778"/>
                    </a:cubicBezTo>
                    <a:cubicBezTo>
                      <a:pt x="1" y="1179"/>
                      <a:pt x="351" y="1529"/>
                      <a:pt x="752" y="1529"/>
                    </a:cubicBezTo>
                    <a:cubicBezTo>
                      <a:pt x="1179" y="1529"/>
                      <a:pt x="1529" y="1179"/>
                      <a:pt x="1529" y="778"/>
                    </a:cubicBezTo>
                    <a:cubicBezTo>
                      <a:pt x="1529" y="352"/>
                      <a:pt x="1179" y="1"/>
                      <a:pt x="752" y="1"/>
                    </a:cubicBezTo>
                    <a:close/>
                  </a:path>
                </a:pathLst>
              </a:custGeom>
              <a:solidFill>
                <a:srgbClr val="467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a:off x="3003275" y="4680500"/>
                <a:ext cx="37625" cy="38250"/>
              </a:xfrm>
              <a:custGeom>
                <a:avLst/>
                <a:gdLst/>
                <a:ahLst/>
                <a:cxnLst/>
                <a:rect l="l" t="t" r="r" b="b"/>
                <a:pathLst>
                  <a:path w="1505" h="1530" extrusionOk="0">
                    <a:moveTo>
                      <a:pt x="753" y="0"/>
                    </a:moveTo>
                    <a:cubicBezTo>
                      <a:pt x="326" y="0"/>
                      <a:pt x="1" y="351"/>
                      <a:pt x="1" y="777"/>
                    </a:cubicBezTo>
                    <a:cubicBezTo>
                      <a:pt x="1" y="1178"/>
                      <a:pt x="326" y="1529"/>
                      <a:pt x="753" y="1529"/>
                    </a:cubicBezTo>
                    <a:cubicBezTo>
                      <a:pt x="1179" y="1529"/>
                      <a:pt x="1504" y="1178"/>
                      <a:pt x="1504" y="777"/>
                    </a:cubicBezTo>
                    <a:cubicBezTo>
                      <a:pt x="1504" y="351"/>
                      <a:pt x="1179" y="0"/>
                      <a:pt x="753" y="0"/>
                    </a:cubicBezTo>
                    <a:close/>
                  </a:path>
                </a:pathLst>
              </a:custGeom>
              <a:solidFill>
                <a:srgbClr val="467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8"/>
              <p:cNvSpPr/>
              <p:nvPr/>
            </p:nvSpPr>
            <p:spPr>
              <a:xfrm>
                <a:off x="3122950" y="4731875"/>
                <a:ext cx="38250" cy="37625"/>
              </a:xfrm>
              <a:custGeom>
                <a:avLst/>
                <a:gdLst/>
                <a:ahLst/>
                <a:cxnLst/>
                <a:rect l="l" t="t" r="r" b="b"/>
                <a:pathLst>
                  <a:path w="1530" h="1505" extrusionOk="0">
                    <a:moveTo>
                      <a:pt x="778" y="0"/>
                    </a:moveTo>
                    <a:cubicBezTo>
                      <a:pt x="352" y="0"/>
                      <a:pt x="1" y="351"/>
                      <a:pt x="1" y="752"/>
                    </a:cubicBezTo>
                    <a:cubicBezTo>
                      <a:pt x="1" y="1178"/>
                      <a:pt x="352" y="1504"/>
                      <a:pt x="778" y="1504"/>
                    </a:cubicBezTo>
                    <a:cubicBezTo>
                      <a:pt x="1179" y="1504"/>
                      <a:pt x="1529" y="1178"/>
                      <a:pt x="1529" y="752"/>
                    </a:cubicBezTo>
                    <a:cubicBezTo>
                      <a:pt x="1529" y="351"/>
                      <a:pt x="1179" y="0"/>
                      <a:pt x="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8"/>
              <p:cNvSpPr/>
              <p:nvPr/>
            </p:nvSpPr>
            <p:spPr>
              <a:xfrm>
                <a:off x="3044625" y="4743150"/>
                <a:ext cx="37625" cy="37625"/>
              </a:xfrm>
              <a:custGeom>
                <a:avLst/>
                <a:gdLst/>
                <a:ahLst/>
                <a:cxnLst/>
                <a:rect l="l" t="t" r="r" b="b"/>
                <a:pathLst>
                  <a:path w="1505" h="1505" extrusionOk="0">
                    <a:moveTo>
                      <a:pt x="753" y="0"/>
                    </a:moveTo>
                    <a:cubicBezTo>
                      <a:pt x="327" y="0"/>
                      <a:pt x="1" y="351"/>
                      <a:pt x="1" y="752"/>
                    </a:cubicBezTo>
                    <a:cubicBezTo>
                      <a:pt x="1" y="1178"/>
                      <a:pt x="327" y="1504"/>
                      <a:pt x="753" y="1504"/>
                    </a:cubicBezTo>
                    <a:cubicBezTo>
                      <a:pt x="1179" y="1504"/>
                      <a:pt x="1505" y="1178"/>
                      <a:pt x="1505" y="752"/>
                    </a:cubicBezTo>
                    <a:cubicBezTo>
                      <a:pt x="1505" y="351"/>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a:off x="2965675" y="4745650"/>
                <a:ext cx="37625" cy="38250"/>
              </a:xfrm>
              <a:custGeom>
                <a:avLst/>
                <a:gdLst/>
                <a:ahLst/>
                <a:cxnLst/>
                <a:rect l="l" t="t" r="r" b="b"/>
                <a:pathLst>
                  <a:path w="1505" h="1530" extrusionOk="0">
                    <a:moveTo>
                      <a:pt x="753" y="1"/>
                    </a:moveTo>
                    <a:cubicBezTo>
                      <a:pt x="352" y="1"/>
                      <a:pt x="1" y="352"/>
                      <a:pt x="1" y="778"/>
                    </a:cubicBezTo>
                    <a:cubicBezTo>
                      <a:pt x="1" y="1179"/>
                      <a:pt x="352" y="1530"/>
                      <a:pt x="753" y="1530"/>
                    </a:cubicBezTo>
                    <a:cubicBezTo>
                      <a:pt x="1179" y="1530"/>
                      <a:pt x="1505" y="1179"/>
                      <a:pt x="1505" y="778"/>
                    </a:cubicBezTo>
                    <a:cubicBezTo>
                      <a:pt x="1505" y="352"/>
                      <a:pt x="1179" y="1"/>
                      <a:pt x="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a:off x="2729475" y="4731875"/>
                <a:ext cx="37600" cy="37625"/>
              </a:xfrm>
              <a:custGeom>
                <a:avLst/>
                <a:gdLst/>
                <a:ahLst/>
                <a:cxnLst/>
                <a:rect l="l" t="t" r="r" b="b"/>
                <a:pathLst>
                  <a:path w="1504" h="1505" extrusionOk="0">
                    <a:moveTo>
                      <a:pt x="752" y="0"/>
                    </a:moveTo>
                    <a:cubicBezTo>
                      <a:pt x="351" y="0"/>
                      <a:pt x="0" y="351"/>
                      <a:pt x="0" y="752"/>
                    </a:cubicBezTo>
                    <a:cubicBezTo>
                      <a:pt x="0" y="1178"/>
                      <a:pt x="351" y="1504"/>
                      <a:pt x="752" y="1504"/>
                    </a:cubicBezTo>
                    <a:cubicBezTo>
                      <a:pt x="1178" y="1504"/>
                      <a:pt x="1504" y="1178"/>
                      <a:pt x="1504" y="752"/>
                    </a:cubicBezTo>
                    <a:cubicBezTo>
                      <a:pt x="1504" y="351"/>
                      <a:pt x="1178" y="0"/>
                      <a:pt x="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8"/>
              <p:cNvSpPr/>
              <p:nvPr/>
            </p:nvSpPr>
            <p:spPr>
              <a:xfrm>
                <a:off x="2808425" y="4743150"/>
                <a:ext cx="37600" cy="37625"/>
              </a:xfrm>
              <a:custGeom>
                <a:avLst/>
                <a:gdLst/>
                <a:ahLst/>
                <a:cxnLst/>
                <a:rect l="l" t="t" r="r" b="b"/>
                <a:pathLst>
                  <a:path w="1504" h="1505" extrusionOk="0">
                    <a:moveTo>
                      <a:pt x="752" y="0"/>
                    </a:moveTo>
                    <a:cubicBezTo>
                      <a:pt x="326" y="0"/>
                      <a:pt x="0" y="351"/>
                      <a:pt x="0" y="752"/>
                    </a:cubicBezTo>
                    <a:cubicBezTo>
                      <a:pt x="0" y="1178"/>
                      <a:pt x="326" y="1504"/>
                      <a:pt x="752" y="1504"/>
                    </a:cubicBezTo>
                    <a:cubicBezTo>
                      <a:pt x="1178" y="1504"/>
                      <a:pt x="1504" y="1178"/>
                      <a:pt x="1504" y="752"/>
                    </a:cubicBezTo>
                    <a:cubicBezTo>
                      <a:pt x="1504" y="351"/>
                      <a:pt x="1178" y="0"/>
                      <a:pt x="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8"/>
              <p:cNvSpPr/>
              <p:nvPr/>
            </p:nvSpPr>
            <p:spPr>
              <a:xfrm>
                <a:off x="2886725" y="4745650"/>
                <a:ext cx="38250" cy="38250"/>
              </a:xfrm>
              <a:custGeom>
                <a:avLst/>
                <a:gdLst/>
                <a:ahLst/>
                <a:cxnLst/>
                <a:rect l="l" t="t" r="r" b="b"/>
                <a:pathLst>
                  <a:path w="1530" h="1530" extrusionOk="0">
                    <a:moveTo>
                      <a:pt x="778" y="1"/>
                    </a:moveTo>
                    <a:cubicBezTo>
                      <a:pt x="352" y="1"/>
                      <a:pt x="1" y="352"/>
                      <a:pt x="1" y="778"/>
                    </a:cubicBezTo>
                    <a:cubicBezTo>
                      <a:pt x="1" y="1179"/>
                      <a:pt x="352" y="1530"/>
                      <a:pt x="778" y="1530"/>
                    </a:cubicBezTo>
                    <a:cubicBezTo>
                      <a:pt x="1179" y="1530"/>
                      <a:pt x="1530" y="1179"/>
                      <a:pt x="1530" y="778"/>
                    </a:cubicBezTo>
                    <a:cubicBezTo>
                      <a:pt x="1530" y="352"/>
                      <a:pt x="1179" y="1"/>
                      <a:pt x="7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a:off x="2686225" y="4797650"/>
                <a:ext cx="37625" cy="38250"/>
              </a:xfrm>
              <a:custGeom>
                <a:avLst/>
                <a:gdLst/>
                <a:ahLst/>
                <a:cxnLst/>
                <a:rect l="l" t="t" r="r" b="b"/>
                <a:pathLst>
                  <a:path w="1505" h="1530" extrusionOk="0">
                    <a:moveTo>
                      <a:pt x="753" y="1"/>
                    </a:moveTo>
                    <a:cubicBezTo>
                      <a:pt x="327" y="1"/>
                      <a:pt x="1" y="352"/>
                      <a:pt x="1" y="753"/>
                    </a:cubicBezTo>
                    <a:cubicBezTo>
                      <a:pt x="1" y="1179"/>
                      <a:pt x="327" y="1530"/>
                      <a:pt x="753" y="1530"/>
                    </a:cubicBezTo>
                    <a:cubicBezTo>
                      <a:pt x="1179" y="1530"/>
                      <a:pt x="1505" y="1179"/>
                      <a:pt x="1505" y="753"/>
                    </a:cubicBezTo>
                    <a:cubicBezTo>
                      <a:pt x="1505" y="352"/>
                      <a:pt x="1179" y="1"/>
                      <a:pt x="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a:off x="2765175" y="4808950"/>
                <a:ext cx="38250" cy="37600"/>
              </a:xfrm>
              <a:custGeom>
                <a:avLst/>
                <a:gdLst/>
                <a:ahLst/>
                <a:cxnLst/>
                <a:rect l="l" t="t" r="r" b="b"/>
                <a:pathLst>
                  <a:path w="1530" h="1504" extrusionOk="0">
                    <a:moveTo>
                      <a:pt x="778" y="0"/>
                    </a:moveTo>
                    <a:cubicBezTo>
                      <a:pt x="352" y="0"/>
                      <a:pt x="1" y="326"/>
                      <a:pt x="1" y="752"/>
                    </a:cubicBezTo>
                    <a:cubicBezTo>
                      <a:pt x="1" y="1178"/>
                      <a:pt x="352" y="1504"/>
                      <a:pt x="778" y="1504"/>
                    </a:cubicBezTo>
                    <a:cubicBezTo>
                      <a:pt x="1179" y="1504"/>
                      <a:pt x="1530" y="1178"/>
                      <a:pt x="1530" y="752"/>
                    </a:cubicBezTo>
                    <a:cubicBezTo>
                      <a:pt x="1530" y="326"/>
                      <a:pt x="1179" y="0"/>
                      <a:pt x="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a:off x="2844750" y="4814575"/>
                <a:ext cx="37625" cy="37625"/>
              </a:xfrm>
              <a:custGeom>
                <a:avLst/>
                <a:gdLst/>
                <a:ahLst/>
                <a:cxnLst/>
                <a:rect l="l" t="t" r="r" b="b"/>
                <a:pathLst>
                  <a:path w="1505" h="1505" extrusionOk="0">
                    <a:moveTo>
                      <a:pt x="753" y="1"/>
                    </a:moveTo>
                    <a:cubicBezTo>
                      <a:pt x="327" y="1"/>
                      <a:pt x="1" y="326"/>
                      <a:pt x="1" y="753"/>
                    </a:cubicBezTo>
                    <a:cubicBezTo>
                      <a:pt x="1" y="1179"/>
                      <a:pt x="327" y="1504"/>
                      <a:pt x="753" y="1504"/>
                    </a:cubicBezTo>
                    <a:cubicBezTo>
                      <a:pt x="1179" y="1504"/>
                      <a:pt x="1505" y="1179"/>
                      <a:pt x="1505" y="753"/>
                    </a:cubicBezTo>
                    <a:cubicBezTo>
                      <a:pt x="1505" y="326"/>
                      <a:pt x="1179" y="1"/>
                      <a:pt x="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a:off x="2923700" y="4817075"/>
                <a:ext cx="38250" cy="38250"/>
              </a:xfrm>
              <a:custGeom>
                <a:avLst/>
                <a:gdLst/>
                <a:ahLst/>
                <a:cxnLst/>
                <a:rect l="l" t="t" r="r" b="b"/>
                <a:pathLst>
                  <a:path w="1530" h="1530" extrusionOk="0">
                    <a:moveTo>
                      <a:pt x="753" y="1"/>
                    </a:moveTo>
                    <a:cubicBezTo>
                      <a:pt x="352" y="1"/>
                      <a:pt x="1" y="352"/>
                      <a:pt x="1" y="753"/>
                    </a:cubicBezTo>
                    <a:cubicBezTo>
                      <a:pt x="1" y="1179"/>
                      <a:pt x="352" y="1530"/>
                      <a:pt x="753" y="1530"/>
                    </a:cubicBezTo>
                    <a:cubicBezTo>
                      <a:pt x="1179" y="1530"/>
                      <a:pt x="1530" y="1179"/>
                      <a:pt x="1530" y="753"/>
                    </a:cubicBezTo>
                    <a:cubicBezTo>
                      <a:pt x="1530" y="352"/>
                      <a:pt x="1179" y="1"/>
                      <a:pt x="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a:off x="3161800" y="4797650"/>
                <a:ext cx="37625" cy="38250"/>
              </a:xfrm>
              <a:custGeom>
                <a:avLst/>
                <a:gdLst/>
                <a:ahLst/>
                <a:cxnLst/>
                <a:rect l="l" t="t" r="r" b="b"/>
                <a:pathLst>
                  <a:path w="1505" h="1530" extrusionOk="0">
                    <a:moveTo>
                      <a:pt x="752" y="1"/>
                    </a:moveTo>
                    <a:cubicBezTo>
                      <a:pt x="326" y="1"/>
                      <a:pt x="1" y="352"/>
                      <a:pt x="1" y="753"/>
                    </a:cubicBezTo>
                    <a:cubicBezTo>
                      <a:pt x="1" y="1179"/>
                      <a:pt x="326" y="1530"/>
                      <a:pt x="752" y="1530"/>
                    </a:cubicBezTo>
                    <a:cubicBezTo>
                      <a:pt x="1153" y="1530"/>
                      <a:pt x="1504" y="1179"/>
                      <a:pt x="1504" y="753"/>
                    </a:cubicBezTo>
                    <a:cubicBezTo>
                      <a:pt x="1504" y="352"/>
                      <a:pt x="1153" y="1"/>
                      <a:pt x="7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8"/>
              <p:cNvSpPr/>
              <p:nvPr/>
            </p:nvSpPr>
            <p:spPr>
              <a:xfrm>
                <a:off x="3082225" y="4808950"/>
                <a:ext cx="38250" cy="37600"/>
              </a:xfrm>
              <a:custGeom>
                <a:avLst/>
                <a:gdLst/>
                <a:ahLst/>
                <a:cxnLst/>
                <a:rect l="l" t="t" r="r" b="b"/>
                <a:pathLst>
                  <a:path w="1530" h="1504" extrusionOk="0">
                    <a:moveTo>
                      <a:pt x="752" y="0"/>
                    </a:moveTo>
                    <a:cubicBezTo>
                      <a:pt x="351" y="0"/>
                      <a:pt x="1" y="326"/>
                      <a:pt x="1" y="752"/>
                    </a:cubicBezTo>
                    <a:cubicBezTo>
                      <a:pt x="1" y="1178"/>
                      <a:pt x="351" y="1504"/>
                      <a:pt x="752" y="1504"/>
                    </a:cubicBezTo>
                    <a:cubicBezTo>
                      <a:pt x="1179" y="1504"/>
                      <a:pt x="1529" y="1178"/>
                      <a:pt x="1529" y="752"/>
                    </a:cubicBezTo>
                    <a:cubicBezTo>
                      <a:pt x="1529" y="326"/>
                      <a:pt x="1179" y="0"/>
                      <a:pt x="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8"/>
              <p:cNvSpPr/>
              <p:nvPr/>
            </p:nvSpPr>
            <p:spPr>
              <a:xfrm>
                <a:off x="3003275" y="4814575"/>
                <a:ext cx="37625" cy="37625"/>
              </a:xfrm>
              <a:custGeom>
                <a:avLst/>
                <a:gdLst/>
                <a:ahLst/>
                <a:cxnLst/>
                <a:rect l="l" t="t" r="r" b="b"/>
                <a:pathLst>
                  <a:path w="1505" h="1505" extrusionOk="0">
                    <a:moveTo>
                      <a:pt x="753" y="1"/>
                    </a:moveTo>
                    <a:cubicBezTo>
                      <a:pt x="326" y="1"/>
                      <a:pt x="1" y="326"/>
                      <a:pt x="1" y="753"/>
                    </a:cubicBezTo>
                    <a:cubicBezTo>
                      <a:pt x="1" y="1179"/>
                      <a:pt x="326" y="1504"/>
                      <a:pt x="753" y="1504"/>
                    </a:cubicBezTo>
                    <a:cubicBezTo>
                      <a:pt x="1179" y="1504"/>
                      <a:pt x="1504" y="1179"/>
                      <a:pt x="1504" y="753"/>
                    </a:cubicBezTo>
                    <a:cubicBezTo>
                      <a:pt x="1504" y="326"/>
                      <a:pt x="1179" y="1"/>
                      <a:pt x="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8"/>
              <p:cNvSpPr/>
              <p:nvPr/>
            </p:nvSpPr>
            <p:spPr>
              <a:xfrm>
                <a:off x="3122950" y="4865950"/>
                <a:ext cx="38250" cy="37625"/>
              </a:xfrm>
              <a:custGeom>
                <a:avLst/>
                <a:gdLst/>
                <a:ahLst/>
                <a:cxnLst/>
                <a:rect l="l" t="t" r="r" b="b"/>
                <a:pathLst>
                  <a:path w="1530" h="1505" extrusionOk="0">
                    <a:moveTo>
                      <a:pt x="778" y="1"/>
                    </a:moveTo>
                    <a:cubicBezTo>
                      <a:pt x="352" y="1"/>
                      <a:pt x="1" y="327"/>
                      <a:pt x="1" y="753"/>
                    </a:cubicBezTo>
                    <a:cubicBezTo>
                      <a:pt x="1" y="1154"/>
                      <a:pt x="352" y="1505"/>
                      <a:pt x="778" y="1505"/>
                    </a:cubicBezTo>
                    <a:cubicBezTo>
                      <a:pt x="1179" y="1505"/>
                      <a:pt x="1529" y="1154"/>
                      <a:pt x="1529" y="753"/>
                    </a:cubicBezTo>
                    <a:cubicBezTo>
                      <a:pt x="1529" y="327"/>
                      <a:pt x="1179" y="1"/>
                      <a:pt x="7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8"/>
              <p:cNvSpPr/>
              <p:nvPr/>
            </p:nvSpPr>
            <p:spPr>
              <a:xfrm>
                <a:off x="3044625" y="4882875"/>
                <a:ext cx="37625" cy="37625"/>
              </a:xfrm>
              <a:custGeom>
                <a:avLst/>
                <a:gdLst/>
                <a:ahLst/>
                <a:cxnLst/>
                <a:rect l="l" t="t" r="r" b="b"/>
                <a:pathLst>
                  <a:path w="1505" h="1505" extrusionOk="0">
                    <a:moveTo>
                      <a:pt x="753" y="0"/>
                    </a:moveTo>
                    <a:cubicBezTo>
                      <a:pt x="327" y="0"/>
                      <a:pt x="1" y="326"/>
                      <a:pt x="1" y="752"/>
                    </a:cubicBezTo>
                    <a:cubicBezTo>
                      <a:pt x="1" y="1178"/>
                      <a:pt x="327" y="1504"/>
                      <a:pt x="753" y="1504"/>
                    </a:cubicBezTo>
                    <a:cubicBezTo>
                      <a:pt x="1179" y="1504"/>
                      <a:pt x="1505" y="1178"/>
                      <a:pt x="1505" y="752"/>
                    </a:cubicBezTo>
                    <a:cubicBezTo>
                      <a:pt x="1505" y="326"/>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8"/>
              <p:cNvSpPr/>
              <p:nvPr/>
            </p:nvSpPr>
            <p:spPr>
              <a:xfrm>
                <a:off x="2965675" y="4890400"/>
                <a:ext cx="37625" cy="37600"/>
              </a:xfrm>
              <a:custGeom>
                <a:avLst/>
                <a:gdLst/>
                <a:ahLst/>
                <a:cxnLst/>
                <a:rect l="l" t="t" r="r" b="b"/>
                <a:pathLst>
                  <a:path w="1505" h="1504" extrusionOk="0">
                    <a:moveTo>
                      <a:pt x="753" y="0"/>
                    </a:moveTo>
                    <a:cubicBezTo>
                      <a:pt x="352" y="0"/>
                      <a:pt x="1" y="351"/>
                      <a:pt x="1" y="752"/>
                    </a:cubicBezTo>
                    <a:cubicBezTo>
                      <a:pt x="1" y="1178"/>
                      <a:pt x="352" y="1504"/>
                      <a:pt x="753" y="1504"/>
                    </a:cubicBezTo>
                    <a:cubicBezTo>
                      <a:pt x="1179" y="1504"/>
                      <a:pt x="1505" y="1178"/>
                      <a:pt x="1505" y="752"/>
                    </a:cubicBezTo>
                    <a:cubicBezTo>
                      <a:pt x="1505" y="351"/>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a:off x="2729475" y="4865950"/>
                <a:ext cx="37600" cy="37625"/>
              </a:xfrm>
              <a:custGeom>
                <a:avLst/>
                <a:gdLst/>
                <a:ahLst/>
                <a:cxnLst/>
                <a:rect l="l" t="t" r="r" b="b"/>
                <a:pathLst>
                  <a:path w="1504" h="1505" extrusionOk="0">
                    <a:moveTo>
                      <a:pt x="752" y="1"/>
                    </a:moveTo>
                    <a:cubicBezTo>
                      <a:pt x="351" y="1"/>
                      <a:pt x="0" y="327"/>
                      <a:pt x="0" y="753"/>
                    </a:cubicBezTo>
                    <a:cubicBezTo>
                      <a:pt x="0" y="1154"/>
                      <a:pt x="351" y="1505"/>
                      <a:pt x="752" y="1505"/>
                    </a:cubicBezTo>
                    <a:cubicBezTo>
                      <a:pt x="1178" y="1505"/>
                      <a:pt x="1504" y="1154"/>
                      <a:pt x="1504" y="753"/>
                    </a:cubicBezTo>
                    <a:cubicBezTo>
                      <a:pt x="1504" y="327"/>
                      <a:pt x="1178" y="1"/>
                      <a:pt x="7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8"/>
              <p:cNvSpPr/>
              <p:nvPr/>
            </p:nvSpPr>
            <p:spPr>
              <a:xfrm>
                <a:off x="2808425" y="4882875"/>
                <a:ext cx="37600" cy="37625"/>
              </a:xfrm>
              <a:custGeom>
                <a:avLst/>
                <a:gdLst/>
                <a:ahLst/>
                <a:cxnLst/>
                <a:rect l="l" t="t" r="r" b="b"/>
                <a:pathLst>
                  <a:path w="1504" h="1505" extrusionOk="0">
                    <a:moveTo>
                      <a:pt x="752" y="0"/>
                    </a:moveTo>
                    <a:cubicBezTo>
                      <a:pt x="326" y="0"/>
                      <a:pt x="0" y="326"/>
                      <a:pt x="0" y="752"/>
                    </a:cubicBezTo>
                    <a:cubicBezTo>
                      <a:pt x="0" y="1178"/>
                      <a:pt x="326" y="1504"/>
                      <a:pt x="752" y="1504"/>
                    </a:cubicBezTo>
                    <a:cubicBezTo>
                      <a:pt x="1178" y="1504"/>
                      <a:pt x="1504" y="1178"/>
                      <a:pt x="1504" y="752"/>
                    </a:cubicBezTo>
                    <a:cubicBezTo>
                      <a:pt x="1504" y="326"/>
                      <a:pt x="1178" y="0"/>
                      <a:pt x="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8"/>
              <p:cNvSpPr/>
              <p:nvPr/>
            </p:nvSpPr>
            <p:spPr>
              <a:xfrm>
                <a:off x="2886725" y="4890400"/>
                <a:ext cx="38250" cy="37600"/>
              </a:xfrm>
              <a:custGeom>
                <a:avLst/>
                <a:gdLst/>
                <a:ahLst/>
                <a:cxnLst/>
                <a:rect l="l" t="t" r="r" b="b"/>
                <a:pathLst>
                  <a:path w="1530" h="1504" extrusionOk="0">
                    <a:moveTo>
                      <a:pt x="778" y="0"/>
                    </a:moveTo>
                    <a:cubicBezTo>
                      <a:pt x="352" y="0"/>
                      <a:pt x="1" y="351"/>
                      <a:pt x="1" y="752"/>
                    </a:cubicBezTo>
                    <a:cubicBezTo>
                      <a:pt x="1" y="1178"/>
                      <a:pt x="352" y="1504"/>
                      <a:pt x="778" y="1504"/>
                    </a:cubicBezTo>
                    <a:cubicBezTo>
                      <a:pt x="1179" y="1504"/>
                      <a:pt x="1530" y="1178"/>
                      <a:pt x="1530" y="752"/>
                    </a:cubicBezTo>
                    <a:cubicBezTo>
                      <a:pt x="1530" y="351"/>
                      <a:pt x="1179" y="0"/>
                      <a:pt x="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8"/>
              <p:cNvSpPr/>
              <p:nvPr/>
            </p:nvSpPr>
            <p:spPr>
              <a:xfrm>
                <a:off x="2765175" y="4939275"/>
                <a:ext cx="38250" cy="37600"/>
              </a:xfrm>
              <a:custGeom>
                <a:avLst/>
                <a:gdLst/>
                <a:ahLst/>
                <a:cxnLst/>
                <a:rect l="l" t="t" r="r" b="b"/>
                <a:pathLst>
                  <a:path w="1530" h="1504" extrusionOk="0">
                    <a:moveTo>
                      <a:pt x="778" y="0"/>
                    </a:moveTo>
                    <a:cubicBezTo>
                      <a:pt x="352" y="0"/>
                      <a:pt x="1" y="326"/>
                      <a:pt x="1" y="752"/>
                    </a:cubicBezTo>
                    <a:cubicBezTo>
                      <a:pt x="1" y="1178"/>
                      <a:pt x="352" y="1504"/>
                      <a:pt x="778" y="1504"/>
                    </a:cubicBezTo>
                    <a:cubicBezTo>
                      <a:pt x="1179" y="1504"/>
                      <a:pt x="1530" y="1178"/>
                      <a:pt x="1530" y="752"/>
                    </a:cubicBezTo>
                    <a:cubicBezTo>
                      <a:pt x="1530" y="326"/>
                      <a:pt x="1179" y="0"/>
                      <a:pt x="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8"/>
              <p:cNvSpPr/>
              <p:nvPr/>
            </p:nvSpPr>
            <p:spPr>
              <a:xfrm>
                <a:off x="2844750" y="4951800"/>
                <a:ext cx="37625" cy="37625"/>
              </a:xfrm>
              <a:custGeom>
                <a:avLst/>
                <a:gdLst/>
                <a:ahLst/>
                <a:cxnLst/>
                <a:rect l="l" t="t" r="r" b="b"/>
                <a:pathLst>
                  <a:path w="1505" h="1505" extrusionOk="0">
                    <a:moveTo>
                      <a:pt x="753" y="0"/>
                    </a:moveTo>
                    <a:cubicBezTo>
                      <a:pt x="327" y="0"/>
                      <a:pt x="1" y="326"/>
                      <a:pt x="1" y="752"/>
                    </a:cubicBezTo>
                    <a:cubicBezTo>
                      <a:pt x="1" y="1178"/>
                      <a:pt x="327" y="1504"/>
                      <a:pt x="753" y="1504"/>
                    </a:cubicBezTo>
                    <a:cubicBezTo>
                      <a:pt x="1179" y="1504"/>
                      <a:pt x="1505" y="1178"/>
                      <a:pt x="1505" y="752"/>
                    </a:cubicBezTo>
                    <a:cubicBezTo>
                      <a:pt x="1505" y="326"/>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8"/>
              <p:cNvSpPr/>
              <p:nvPr/>
            </p:nvSpPr>
            <p:spPr>
              <a:xfrm>
                <a:off x="2923700" y="4959325"/>
                <a:ext cx="38250" cy="37600"/>
              </a:xfrm>
              <a:custGeom>
                <a:avLst/>
                <a:gdLst/>
                <a:ahLst/>
                <a:cxnLst/>
                <a:rect l="l" t="t" r="r" b="b"/>
                <a:pathLst>
                  <a:path w="1530" h="1504" extrusionOk="0">
                    <a:moveTo>
                      <a:pt x="753" y="0"/>
                    </a:moveTo>
                    <a:cubicBezTo>
                      <a:pt x="352" y="0"/>
                      <a:pt x="1" y="351"/>
                      <a:pt x="1" y="752"/>
                    </a:cubicBezTo>
                    <a:cubicBezTo>
                      <a:pt x="1" y="1178"/>
                      <a:pt x="352" y="1504"/>
                      <a:pt x="753" y="1504"/>
                    </a:cubicBezTo>
                    <a:cubicBezTo>
                      <a:pt x="1179" y="1504"/>
                      <a:pt x="1530" y="1178"/>
                      <a:pt x="1530" y="752"/>
                    </a:cubicBezTo>
                    <a:cubicBezTo>
                      <a:pt x="1530" y="351"/>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8"/>
              <p:cNvSpPr/>
              <p:nvPr/>
            </p:nvSpPr>
            <p:spPr>
              <a:xfrm>
                <a:off x="3082225" y="4939275"/>
                <a:ext cx="38250" cy="37600"/>
              </a:xfrm>
              <a:custGeom>
                <a:avLst/>
                <a:gdLst/>
                <a:ahLst/>
                <a:cxnLst/>
                <a:rect l="l" t="t" r="r" b="b"/>
                <a:pathLst>
                  <a:path w="1530" h="1504" extrusionOk="0">
                    <a:moveTo>
                      <a:pt x="752" y="0"/>
                    </a:moveTo>
                    <a:cubicBezTo>
                      <a:pt x="351" y="0"/>
                      <a:pt x="1" y="326"/>
                      <a:pt x="1" y="752"/>
                    </a:cubicBezTo>
                    <a:cubicBezTo>
                      <a:pt x="1" y="1178"/>
                      <a:pt x="351" y="1504"/>
                      <a:pt x="752" y="1504"/>
                    </a:cubicBezTo>
                    <a:cubicBezTo>
                      <a:pt x="1179" y="1504"/>
                      <a:pt x="1529" y="1178"/>
                      <a:pt x="1529" y="752"/>
                    </a:cubicBezTo>
                    <a:cubicBezTo>
                      <a:pt x="1529" y="326"/>
                      <a:pt x="1179" y="0"/>
                      <a:pt x="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8"/>
              <p:cNvSpPr/>
              <p:nvPr/>
            </p:nvSpPr>
            <p:spPr>
              <a:xfrm>
                <a:off x="3003275" y="4951800"/>
                <a:ext cx="37625" cy="37625"/>
              </a:xfrm>
              <a:custGeom>
                <a:avLst/>
                <a:gdLst/>
                <a:ahLst/>
                <a:cxnLst/>
                <a:rect l="l" t="t" r="r" b="b"/>
                <a:pathLst>
                  <a:path w="1505" h="1505" extrusionOk="0">
                    <a:moveTo>
                      <a:pt x="753" y="0"/>
                    </a:moveTo>
                    <a:cubicBezTo>
                      <a:pt x="326" y="0"/>
                      <a:pt x="1" y="326"/>
                      <a:pt x="1" y="752"/>
                    </a:cubicBezTo>
                    <a:cubicBezTo>
                      <a:pt x="1" y="1178"/>
                      <a:pt x="326" y="1504"/>
                      <a:pt x="753" y="1504"/>
                    </a:cubicBezTo>
                    <a:cubicBezTo>
                      <a:pt x="1179" y="1504"/>
                      <a:pt x="1504" y="1178"/>
                      <a:pt x="1504" y="752"/>
                    </a:cubicBezTo>
                    <a:cubicBezTo>
                      <a:pt x="1504" y="326"/>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8"/>
              <p:cNvSpPr/>
              <p:nvPr/>
            </p:nvSpPr>
            <p:spPr>
              <a:xfrm>
                <a:off x="2623575" y="4378125"/>
                <a:ext cx="315825" cy="343750"/>
              </a:xfrm>
              <a:custGeom>
                <a:avLst/>
                <a:gdLst/>
                <a:ahLst/>
                <a:cxnLst/>
                <a:rect l="l" t="t" r="r" b="b"/>
                <a:pathLst>
                  <a:path w="12633" h="13750" extrusionOk="0">
                    <a:moveTo>
                      <a:pt x="1924" y="1"/>
                    </a:moveTo>
                    <a:cubicBezTo>
                      <a:pt x="1220" y="1"/>
                      <a:pt x="1059" y="401"/>
                      <a:pt x="953" y="1017"/>
                    </a:cubicBezTo>
                    <a:cubicBezTo>
                      <a:pt x="1" y="6957"/>
                      <a:pt x="4487" y="13098"/>
                      <a:pt x="10527" y="13724"/>
                    </a:cubicBezTo>
                    <a:cubicBezTo>
                      <a:pt x="10652" y="13741"/>
                      <a:pt x="10771" y="13749"/>
                      <a:pt x="10882" y="13749"/>
                    </a:cubicBezTo>
                    <a:cubicBezTo>
                      <a:pt x="11617" y="13749"/>
                      <a:pt x="12044" y="13372"/>
                      <a:pt x="12131" y="12371"/>
                    </a:cubicBezTo>
                    <a:cubicBezTo>
                      <a:pt x="12632" y="6105"/>
                      <a:pt x="8572" y="992"/>
                      <a:pt x="2357" y="40"/>
                    </a:cubicBezTo>
                    <a:cubicBezTo>
                      <a:pt x="2193" y="13"/>
                      <a:pt x="2050" y="1"/>
                      <a:pt x="19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8"/>
              <p:cNvSpPr/>
              <p:nvPr/>
            </p:nvSpPr>
            <p:spPr>
              <a:xfrm>
                <a:off x="2651150" y="4380150"/>
                <a:ext cx="271525" cy="339325"/>
              </a:xfrm>
              <a:custGeom>
                <a:avLst/>
                <a:gdLst/>
                <a:ahLst/>
                <a:cxnLst/>
                <a:rect l="l" t="t" r="r" b="b"/>
                <a:pathLst>
                  <a:path w="10861" h="13573" extrusionOk="0">
                    <a:moveTo>
                      <a:pt x="527" y="0"/>
                    </a:moveTo>
                    <a:cubicBezTo>
                      <a:pt x="96" y="0"/>
                      <a:pt x="25" y="321"/>
                      <a:pt x="25" y="811"/>
                    </a:cubicBezTo>
                    <a:cubicBezTo>
                      <a:pt x="0" y="6024"/>
                      <a:pt x="4537" y="12140"/>
                      <a:pt x="9624" y="13493"/>
                    </a:cubicBezTo>
                    <a:cubicBezTo>
                      <a:pt x="9814" y="13545"/>
                      <a:pt x="9983" y="13573"/>
                      <a:pt x="10129" y="13573"/>
                    </a:cubicBezTo>
                    <a:cubicBezTo>
                      <a:pt x="10621" y="13573"/>
                      <a:pt x="10860" y="13257"/>
                      <a:pt x="10802" y="12465"/>
                    </a:cubicBezTo>
                    <a:cubicBezTo>
                      <a:pt x="10401" y="6901"/>
                      <a:pt x="6366" y="1764"/>
                      <a:pt x="1078" y="109"/>
                    </a:cubicBezTo>
                    <a:cubicBezTo>
                      <a:pt x="849" y="35"/>
                      <a:pt x="669" y="0"/>
                      <a:pt x="5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8"/>
              <p:cNvSpPr/>
              <p:nvPr/>
            </p:nvSpPr>
            <p:spPr>
              <a:xfrm>
                <a:off x="2652925" y="4380525"/>
                <a:ext cx="267875" cy="338050"/>
              </a:xfrm>
              <a:custGeom>
                <a:avLst/>
                <a:gdLst/>
                <a:ahLst/>
                <a:cxnLst/>
                <a:rect l="l" t="t" r="r" b="b"/>
                <a:pathLst>
                  <a:path w="10715" h="13522" extrusionOk="0">
                    <a:moveTo>
                      <a:pt x="356" y="0"/>
                    </a:moveTo>
                    <a:cubicBezTo>
                      <a:pt x="24" y="0"/>
                      <a:pt x="1" y="290"/>
                      <a:pt x="55" y="721"/>
                    </a:cubicBezTo>
                    <a:cubicBezTo>
                      <a:pt x="481" y="5583"/>
                      <a:pt x="5042" y="11698"/>
                      <a:pt x="9654" y="13403"/>
                    </a:cubicBezTo>
                    <a:cubicBezTo>
                      <a:pt x="9863" y="13479"/>
                      <a:pt x="10040" y="13521"/>
                      <a:pt x="10185" y="13521"/>
                    </a:cubicBezTo>
                    <a:cubicBezTo>
                      <a:pt x="10562" y="13521"/>
                      <a:pt x="10715" y="13238"/>
                      <a:pt x="10606" y="12551"/>
                    </a:cubicBezTo>
                    <a:cubicBezTo>
                      <a:pt x="9754" y="7312"/>
                      <a:pt x="5719" y="2175"/>
                      <a:pt x="907" y="144"/>
                    </a:cubicBezTo>
                    <a:cubicBezTo>
                      <a:pt x="666" y="45"/>
                      <a:pt x="487" y="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8"/>
              <p:cNvSpPr/>
              <p:nvPr/>
            </p:nvSpPr>
            <p:spPr>
              <a:xfrm>
                <a:off x="2654775" y="4381675"/>
                <a:ext cx="261975" cy="335225"/>
              </a:xfrm>
              <a:custGeom>
                <a:avLst/>
                <a:gdLst/>
                <a:ahLst/>
                <a:cxnLst/>
                <a:rect l="l" t="t" r="r" b="b"/>
                <a:pathLst>
                  <a:path w="10479" h="13409" extrusionOk="0">
                    <a:moveTo>
                      <a:pt x="129" y="1"/>
                    </a:moveTo>
                    <a:cubicBezTo>
                      <a:pt x="0" y="1"/>
                      <a:pt x="57" y="215"/>
                      <a:pt x="181" y="525"/>
                    </a:cubicBezTo>
                    <a:cubicBezTo>
                      <a:pt x="1660" y="4560"/>
                      <a:pt x="6271" y="10650"/>
                      <a:pt x="9830" y="13156"/>
                    </a:cubicBezTo>
                    <a:cubicBezTo>
                      <a:pt x="10061" y="13317"/>
                      <a:pt x="10231" y="13409"/>
                      <a:pt x="10330" y="13409"/>
                    </a:cubicBezTo>
                    <a:cubicBezTo>
                      <a:pt x="10479" y="13409"/>
                      <a:pt x="10467" y="13201"/>
                      <a:pt x="10256" y="12705"/>
                    </a:cubicBezTo>
                    <a:cubicBezTo>
                      <a:pt x="8402" y="8269"/>
                      <a:pt x="4392" y="3106"/>
                      <a:pt x="607" y="274"/>
                    </a:cubicBezTo>
                    <a:cubicBezTo>
                      <a:pt x="358" y="82"/>
                      <a:pt x="208" y="1"/>
                      <a:pt x="1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8"/>
              <p:cNvSpPr/>
              <p:nvPr/>
            </p:nvSpPr>
            <p:spPr>
              <a:xfrm>
                <a:off x="2655400" y="4382075"/>
                <a:ext cx="260675" cy="334550"/>
              </a:xfrm>
              <a:custGeom>
                <a:avLst/>
                <a:gdLst/>
                <a:ahLst/>
                <a:cxnLst/>
                <a:rect l="l" t="t" r="r" b="b"/>
                <a:pathLst>
                  <a:path w="10427" h="13382" extrusionOk="0">
                    <a:moveTo>
                      <a:pt x="69" y="1"/>
                    </a:moveTo>
                    <a:cubicBezTo>
                      <a:pt x="1" y="1"/>
                      <a:pt x="87" y="184"/>
                      <a:pt x="231" y="458"/>
                    </a:cubicBezTo>
                    <a:cubicBezTo>
                      <a:pt x="2161" y="4143"/>
                      <a:pt x="6773" y="10208"/>
                      <a:pt x="9906" y="13065"/>
                    </a:cubicBezTo>
                    <a:cubicBezTo>
                      <a:pt x="10128" y="13265"/>
                      <a:pt x="10281" y="13381"/>
                      <a:pt x="10346" y="13381"/>
                    </a:cubicBezTo>
                    <a:cubicBezTo>
                      <a:pt x="10427" y="13381"/>
                      <a:pt x="10369" y="13197"/>
                      <a:pt x="10131" y="12764"/>
                    </a:cubicBezTo>
                    <a:cubicBezTo>
                      <a:pt x="7850" y="8654"/>
                      <a:pt x="3840" y="3491"/>
                      <a:pt x="507" y="333"/>
                    </a:cubicBezTo>
                    <a:cubicBezTo>
                      <a:pt x="252" y="100"/>
                      <a:pt x="119" y="1"/>
                      <a:pt x="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8"/>
              <p:cNvSpPr/>
              <p:nvPr/>
            </p:nvSpPr>
            <p:spPr>
              <a:xfrm>
                <a:off x="2698775" y="4656050"/>
                <a:ext cx="490000" cy="78975"/>
              </a:xfrm>
              <a:custGeom>
                <a:avLst/>
                <a:gdLst/>
                <a:ahLst/>
                <a:cxnLst/>
                <a:rect l="l" t="t" r="r" b="b"/>
                <a:pathLst>
                  <a:path w="19600" h="3159" extrusionOk="0">
                    <a:moveTo>
                      <a:pt x="1755" y="1"/>
                    </a:moveTo>
                    <a:cubicBezTo>
                      <a:pt x="827" y="126"/>
                      <a:pt x="0" y="527"/>
                      <a:pt x="301" y="1805"/>
                    </a:cubicBezTo>
                    <a:cubicBezTo>
                      <a:pt x="2983" y="2657"/>
                      <a:pt x="6241" y="3159"/>
                      <a:pt x="9750" y="3159"/>
                    </a:cubicBezTo>
                    <a:cubicBezTo>
                      <a:pt x="13283" y="3159"/>
                      <a:pt x="16542" y="2657"/>
                      <a:pt x="19223" y="1805"/>
                    </a:cubicBezTo>
                    <a:cubicBezTo>
                      <a:pt x="19599" y="803"/>
                      <a:pt x="19148" y="151"/>
                      <a:pt x="17770" y="1"/>
                    </a:cubicBezTo>
                    <a:cubicBezTo>
                      <a:pt x="15201" y="828"/>
                      <a:pt x="12481" y="1241"/>
                      <a:pt x="9762" y="1241"/>
                    </a:cubicBezTo>
                    <a:cubicBezTo>
                      <a:pt x="7043" y="1241"/>
                      <a:pt x="4323" y="828"/>
                      <a:pt x="17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8"/>
              <p:cNvSpPr/>
              <p:nvPr/>
            </p:nvSpPr>
            <p:spPr>
              <a:xfrm>
                <a:off x="3101050" y="4112150"/>
                <a:ext cx="82275" cy="60875"/>
              </a:xfrm>
              <a:custGeom>
                <a:avLst/>
                <a:gdLst/>
                <a:ahLst/>
                <a:cxnLst/>
                <a:rect l="l" t="t" r="r" b="b"/>
                <a:pathLst>
                  <a:path w="3291" h="2435" extrusionOk="0">
                    <a:moveTo>
                      <a:pt x="1580" y="1"/>
                    </a:moveTo>
                    <a:cubicBezTo>
                      <a:pt x="1" y="1"/>
                      <a:pt x="862" y="2409"/>
                      <a:pt x="1553" y="2433"/>
                    </a:cubicBezTo>
                    <a:cubicBezTo>
                      <a:pt x="1561" y="2434"/>
                      <a:pt x="1569" y="2434"/>
                      <a:pt x="1576" y="2434"/>
                    </a:cubicBezTo>
                    <a:cubicBezTo>
                      <a:pt x="2301" y="2434"/>
                      <a:pt x="3291" y="101"/>
                      <a:pt x="1654" y="2"/>
                    </a:cubicBezTo>
                    <a:cubicBezTo>
                      <a:pt x="1629" y="1"/>
                      <a:pt x="1604" y="1"/>
                      <a:pt x="1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8"/>
              <p:cNvSpPr/>
              <p:nvPr/>
            </p:nvSpPr>
            <p:spPr>
              <a:xfrm>
                <a:off x="3132825" y="4166325"/>
                <a:ext cx="75175" cy="49850"/>
              </a:xfrm>
              <a:custGeom>
                <a:avLst/>
                <a:gdLst/>
                <a:ahLst/>
                <a:cxnLst/>
                <a:rect l="l" t="t" r="r" b="b"/>
                <a:pathLst>
                  <a:path w="3007" h="1994" extrusionOk="0">
                    <a:moveTo>
                      <a:pt x="1061" y="1"/>
                    </a:moveTo>
                    <a:cubicBezTo>
                      <a:pt x="708" y="1"/>
                      <a:pt x="401" y="89"/>
                      <a:pt x="282" y="266"/>
                    </a:cubicBezTo>
                    <a:cubicBezTo>
                      <a:pt x="1" y="736"/>
                      <a:pt x="831" y="1993"/>
                      <a:pt x="1633" y="1993"/>
                    </a:cubicBezTo>
                    <a:cubicBezTo>
                      <a:pt x="1902" y="1993"/>
                      <a:pt x="2168" y="1853"/>
                      <a:pt x="2388" y="1494"/>
                    </a:cubicBezTo>
                    <a:cubicBezTo>
                      <a:pt x="3006" y="505"/>
                      <a:pt x="1905" y="1"/>
                      <a:pt x="1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8"/>
              <p:cNvSpPr/>
              <p:nvPr/>
            </p:nvSpPr>
            <p:spPr>
              <a:xfrm>
                <a:off x="3133250" y="4128550"/>
                <a:ext cx="73600" cy="51200"/>
              </a:xfrm>
              <a:custGeom>
                <a:avLst/>
                <a:gdLst/>
                <a:ahLst/>
                <a:cxnLst/>
                <a:rect l="l" t="t" r="r" b="b"/>
                <a:pathLst>
                  <a:path w="2944" h="2048" extrusionOk="0">
                    <a:moveTo>
                      <a:pt x="1603" y="1"/>
                    </a:moveTo>
                    <a:cubicBezTo>
                      <a:pt x="819" y="1"/>
                      <a:pt x="1" y="1324"/>
                      <a:pt x="265" y="1777"/>
                    </a:cubicBezTo>
                    <a:cubicBezTo>
                      <a:pt x="374" y="1959"/>
                      <a:pt x="666" y="2048"/>
                      <a:pt x="1005" y="2048"/>
                    </a:cubicBezTo>
                    <a:cubicBezTo>
                      <a:pt x="1835" y="2048"/>
                      <a:pt x="2943" y="1514"/>
                      <a:pt x="2320" y="499"/>
                    </a:cubicBezTo>
                    <a:cubicBezTo>
                      <a:pt x="2111" y="142"/>
                      <a:pt x="1859" y="1"/>
                      <a:pt x="1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8"/>
              <p:cNvSpPr/>
              <p:nvPr/>
            </p:nvSpPr>
            <p:spPr>
              <a:xfrm>
                <a:off x="3073900" y="4165250"/>
                <a:ext cx="72475" cy="50250"/>
              </a:xfrm>
              <a:custGeom>
                <a:avLst/>
                <a:gdLst/>
                <a:ahLst/>
                <a:cxnLst/>
                <a:rect l="l" t="t" r="r" b="b"/>
                <a:pathLst>
                  <a:path w="2899" h="2010" extrusionOk="0">
                    <a:moveTo>
                      <a:pt x="1810" y="1"/>
                    </a:moveTo>
                    <a:cubicBezTo>
                      <a:pt x="1005" y="1"/>
                      <a:pt x="0" y="462"/>
                      <a:pt x="509" y="1462"/>
                    </a:cubicBezTo>
                    <a:cubicBezTo>
                      <a:pt x="706" y="1856"/>
                      <a:pt x="970" y="2009"/>
                      <a:pt x="1246" y="2009"/>
                    </a:cubicBezTo>
                    <a:cubicBezTo>
                      <a:pt x="2024" y="2009"/>
                      <a:pt x="2898" y="790"/>
                      <a:pt x="2639" y="309"/>
                    </a:cubicBezTo>
                    <a:cubicBezTo>
                      <a:pt x="2534" y="107"/>
                      <a:pt x="2195" y="1"/>
                      <a:pt x="1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8"/>
              <p:cNvSpPr/>
              <p:nvPr/>
            </p:nvSpPr>
            <p:spPr>
              <a:xfrm>
                <a:off x="3072500" y="4130150"/>
                <a:ext cx="74925" cy="49875"/>
              </a:xfrm>
              <a:custGeom>
                <a:avLst/>
                <a:gdLst/>
                <a:ahLst/>
                <a:cxnLst/>
                <a:rect l="l" t="t" r="r" b="b"/>
                <a:pathLst>
                  <a:path w="2997" h="1995" extrusionOk="0">
                    <a:moveTo>
                      <a:pt x="1360" y="0"/>
                    </a:moveTo>
                    <a:cubicBezTo>
                      <a:pt x="1095" y="0"/>
                      <a:pt x="833" y="137"/>
                      <a:pt x="615" y="485"/>
                    </a:cubicBezTo>
                    <a:cubicBezTo>
                      <a:pt x="1" y="1486"/>
                      <a:pt x="1083" y="1994"/>
                      <a:pt x="1915" y="1994"/>
                    </a:cubicBezTo>
                    <a:cubicBezTo>
                      <a:pt x="2272" y="1994"/>
                      <a:pt x="2583" y="1901"/>
                      <a:pt x="2695" y="1713"/>
                    </a:cubicBezTo>
                    <a:cubicBezTo>
                      <a:pt x="2997" y="1261"/>
                      <a:pt x="2164" y="0"/>
                      <a:pt x="13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8"/>
              <p:cNvSpPr/>
              <p:nvPr/>
            </p:nvSpPr>
            <p:spPr>
              <a:xfrm>
                <a:off x="3105050" y="4172950"/>
                <a:ext cx="82025" cy="60925"/>
              </a:xfrm>
              <a:custGeom>
                <a:avLst/>
                <a:gdLst/>
                <a:ahLst/>
                <a:cxnLst/>
                <a:rect l="l" t="t" r="r" b="b"/>
                <a:pathLst>
                  <a:path w="3281" h="2437" extrusionOk="0">
                    <a:moveTo>
                      <a:pt x="1416" y="1"/>
                    </a:moveTo>
                    <a:cubicBezTo>
                      <a:pt x="1409" y="1"/>
                      <a:pt x="1401" y="1"/>
                      <a:pt x="1393" y="1"/>
                    </a:cubicBezTo>
                    <a:cubicBezTo>
                      <a:pt x="709" y="50"/>
                      <a:pt x="0" y="2437"/>
                      <a:pt x="1502" y="2437"/>
                    </a:cubicBezTo>
                    <a:cubicBezTo>
                      <a:pt x="1540" y="2437"/>
                      <a:pt x="1579" y="2435"/>
                      <a:pt x="1619" y="2432"/>
                    </a:cubicBezTo>
                    <a:cubicBezTo>
                      <a:pt x="3280" y="2308"/>
                      <a:pt x="2145" y="1"/>
                      <a:pt x="14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8"/>
              <p:cNvSpPr/>
              <p:nvPr/>
            </p:nvSpPr>
            <p:spPr>
              <a:xfrm>
                <a:off x="3128650" y="4182100"/>
                <a:ext cx="54975" cy="42000"/>
              </a:xfrm>
              <a:custGeom>
                <a:avLst/>
                <a:gdLst/>
                <a:ahLst/>
                <a:cxnLst/>
                <a:rect l="l" t="t" r="r" b="b"/>
                <a:pathLst>
                  <a:path w="2199" h="1680" extrusionOk="0">
                    <a:moveTo>
                      <a:pt x="698" y="1"/>
                    </a:moveTo>
                    <a:cubicBezTo>
                      <a:pt x="672" y="1"/>
                      <a:pt x="648" y="4"/>
                      <a:pt x="625" y="11"/>
                    </a:cubicBezTo>
                    <a:cubicBezTo>
                      <a:pt x="164" y="126"/>
                      <a:pt x="0" y="1679"/>
                      <a:pt x="850" y="1679"/>
                    </a:cubicBezTo>
                    <a:cubicBezTo>
                      <a:pt x="926" y="1679"/>
                      <a:pt x="1009" y="1667"/>
                      <a:pt x="1101" y="1640"/>
                    </a:cubicBezTo>
                    <a:cubicBezTo>
                      <a:pt x="2198" y="1354"/>
                      <a:pt x="1207" y="1"/>
                      <a:pt x="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8"/>
              <p:cNvSpPr/>
              <p:nvPr/>
            </p:nvSpPr>
            <p:spPr>
              <a:xfrm>
                <a:off x="3137225" y="4146350"/>
                <a:ext cx="54000" cy="38650"/>
              </a:xfrm>
              <a:custGeom>
                <a:avLst/>
                <a:gdLst/>
                <a:ahLst/>
                <a:cxnLst/>
                <a:rect l="l" t="t" r="r" b="b"/>
                <a:pathLst>
                  <a:path w="2160" h="1546" extrusionOk="0">
                    <a:moveTo>
                      <a:pt x="1045" y="0"/>
                    </a:moveTo>
                    <a:cubicBezTo>
                      <a:pt x="444" y="0"/>
                      <a:pt x="0" y="1140"/>
                      <a:pt x="282" y="1441"/>
                    </a:cubicBezTo>
                    <a:cubicBezTo>
                      <a:pt x="348" y="1512"/>
                      <a:pt x="462" y="1545"/>
                      <a:pt x="598" y="1545"/>
                    </a:cubicBezTo>
                    <a:cubicBezTo>
                      <a:pt x="1180" y="1545"/>
                      <a:pt x="2160" y="949"/>
                      <a:pt x="1510" y="238"/>
                    </a:cubicBezTo>
                    <a:cubicBezTo>
                      <a:pt x="1351" y="70"/>
                      <a:pt x="1193" y="0"/>
                      <a:pt x="1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8"/>
              <p:cNvSpPr/>
              <p:nvPr/>
            </p:nvSpPr>
            <p:spPr>
              <a:xfrm>
                <a:off x="3099150" y="4160725"/>
                <a:ext cx="46775" cy="33100"/>
              </a:xfrm>
              <a:custGeom>
                <a:avLst/>
                <a:gdLst/>
                <a:ahLst/>
                <a:cxnLst/>
                <a:rect l="l" t="t" r="r" b="b"/>
                <a:pathLst>
                  <a:path w="1871" h="1324" extrusionOk="0">
                    <a:moveTo>
                      <a:pt x="704" y="1"/>
                    </a:moveTo>
                    <a:cubicBezTo>
                      <a:pt x="436" y="1"/>
                      <a:pt x="203" y="146"/>
                      <a:pt x="126" y="540"/>
                    </a:cubicBezTo>
                    <a:cubicBezTo>
                      <a:pt x="0" y="1117"/>
                      <a:pt x="395" y="1324"/>
                      <a:pt x="834" y="1324"/>
                    </a:cubicBezTo>
                    <a:cubicBezTo>
                      <a:pt x="1272" y="1324"/>
                      <a:pt x="1755" y="1117"/>
                      <a:pt x="1805" y="866"/>
                    </a:cubicBezTo>
                    <a:cubicBezTo>
                      <a:pt x="1871" y="537"/>
                      <a:pt x="1221" y="1"/>
                      <a:pt x="7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8"/>
              <p:cNvSpPr/>
              <p:nvPr/>
            </p:nvSpPr>
            <p:spPr>
              <a:xfrm>
                <a:off x="2608825" y="4432200"/>
                <a:ext cx="39875" cy="26875"/>
              </a:xfrm>
              <a:custGeom>
                <a:avLst/>
                <a:gdLst/>
                <a:ahLst/>
                <a:cxnLst/>
                <a:rect l="l" t="t" r="r" b="b"/>
                <a:pathLst>
                  <a:path w="1595" h="1075" extrusionOk="0">
                    <a:moveTo>
                      <a:pt x="734" y="1"/>
                    </a:moveTo>
                    <a:cubicBezTo>
                      <a:pt x="595" y="1"/>
                      <a:pt x="457" y="73"/>
                      <a:pt x="340" y="258"/>
                    </a:cubicBezTo>
                    <a:cubicBezTo>
                      <a:pt x="1" y="793"/>
                      <a:pt x="602" y="1075"/>
                      <a:pt x="1049" y="1075"/>
                    </a:cubicBezTo>
                    <a:cubicBezTo>
                      <a:pt x="1230" y="1075"/>
                      <a:pt x="1385" y="1028"/>
                      <a:pt x="1443" y="935"/>
                    </a:cubicBezTo>
                    <a:cubicBezTo>
                      <a:pt x="1594" y="689"/>
                      <a:pt x="1160" y="1"/>
                      <a:pt x="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8"/>
              <p:cNvSpPr/>
              <p:nvPr/>
            </p:nvSpPr>
            <p:spPr>
              <a:xfrm>
                <a:off x="2641600" y="4432375"/>
                <a:ext cx="38900" cy="26950"/>
              </a:xfrm>
              <a:custGeom>
                <a:avLst/>
                <a:gdLst/>
                <a:ahLst/>
                <a:cxnLst/>
                <a:rect l="l" t="t" r="r" b="b"/>
                <a:pathLst>
                  <a:path w="1556" h="1078" extrusionOk="0">
                    <a:moveTo>
                      <a:pt x="871" y="1"/>
                    </a:moveTo>
                    <a:cubicBezTo>
                      <a:pt x="455" y="1"/>
                      <a:pt x="1" y="666"/>
                      <a:pt x="132" y="928"/>
                    </a:cubicBezTo>
                    <a:cubicBezTo>
                      <a:pt x="193" y="1027"/>
                      <a:pt x="361" y="1077"/>
                      <a:pt x="554" y="1077"/>
                    </a:cubicBezTo>
                    <a:cubicBezTo>
                      <a:pt x="992" y="1077"/>
                      <a:pt x="1556" y="816"/>
                      <a:pt x="1260" y="276"/>
                    </a:cubicBezTo>
                    <a:cubicBezTo>
                      <a:pt x="1151" y="78"/>
                      <a:pt x="1013" y="1"/>
                      <a:pt x="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8"/>
              <p:cNvSpPr/>
              <p:nvPr/>
            </p:nvSpPr>
            <p:spPr>
              <a:xfrm>
                <a:off x="2621075" y="4422975"/>
                <a:ext cx="44300" cy="32600"/>
              </a:xfrm>
              <a:custGeom>
                <a:avLst/>
                <a:gdLst/>
                <a:ahLst/>
                <a:cxnLst/>
                <a:rect l="l" t="t" r="r" b="b"/>
                <a:pathLst>
                  <a:path w="1772" h="1304" extrusionOk="0">
                    <a:moveTo>
                      <a:pt x="903" y="0"/>
                    </a:moveTo>
                    <a:cubicBezTo>
                      <a:pt x="895" y="0"/>
                      <a:pt x="886" y="0"/>
                      <a:pt x="878" y="0"/>
                    </a:cubicBezTo>
                    <a:cubicBezTo>
                      <a:pt x="0" y="25"/>
                      <a:pt x="577" y="1304"/>
                      <a:pt x="953" y="1304"/>
                    </a:cubicBezTo>
                    <a:cubicBezTo>
                      <a:pt x="1350" y="1279"/>
                      <a:pt x="1772" y="0"/>
                      <a:pt x="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8"/>
              <p:cNvSpPr/>
              <p:nvPr/>
            </p:nvSpPr>
            <p:spPr>
              <a:xfrm>
                <a:off x="2621925" y="4455550"/>
                <a:ext cx="44675" cy="32625"/>
              </a:xfrm>
              <a:custGeom>
                <a:avLst/>
                <a:gdLst/>
                <a:ahLst/>
                <a:cxnLst/>
                <a:rect l="l" t="t" r="r" b="b"/>
                <a:pathLst>
                  <a:path w="1787" h="1305" extrusionOk="0">
                    <a:moveTo>
                      <a:pt x="908" y="0"/>
                    </a:moveTo>
                    <a:cubicBezTo>
                      <a:pt x="532" y="0"/>
                      <a:pt x="0" y="1254"/>
                      <a:pt x="894" y="1304"/>
                    </a:cubicBezTo>
                    <a:cubicBezTo>
                      <a:pt x="902" y="1304"/>
                      <a:pt x="911" y="1304"/>
                      <a:pt x="919" y="1304"/>
                    </a:cubicBezTo>
                    <a:cubicBezTo>
                      <a:pt x="1787" y="1304"/>
                      <a:pt x="1316" y="25"/>
                      <a:pt x="919" y="1"/>
                    </a:cubicBezTo>
                    <a:cubicBezTo>
                      <a:pt x="915" y="0"/>
                      <a:pt x="911" y="0"/>
                      <a:pt x="9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8"/>
              <p:cNvSpPr/>
              <p:nvPr/>
            </p:nvSpPr>
            <p:spPr>
              <a:xfrm>
                <a:off x="2609300" y="4451525"/>
                <a:ext cx="39350" cy="27150"/>
              </a:xfrm>
              <a:custGeom>
                <a:avLst/>
                <a:gdLst/>
                <a:ahLst/>
                <a:cxnLst/>
                <a:rect l="l" t="t" r="r" b="b"/>
                <a:pathLst>
                  <a:path w="1574" h="1086" extrusionOk="0">
                    <a:moveTo>
                      <a:pt x="1010" y="1"/>
                    </a:moveTo>
                    <a:cubicBezTo>
                      <a:pt x="573" y="1"/>
                      <a:pt x="0" y="274"/>
                      <a:pt x="296" y="813"/>
                    </a:cubicBezTo>
                    <a:cubicBezTo>
                      <a:pt x="409" y="1009"/>
                      <a:pt x="550" y="1085"/>
                      <a:pt x="693" y="1085"/>
                    </a:cubicBezTo>
                    <a:cubicBezTo>
                      <a:pt x="1120" y="1085"/>
                      <a:pt x="1574" y="406"/>
                      <a:pt x="1424" y="162"/>
                    </a:cubicBezTo>
                    <a:cubicBezTo>
                      <a:pt x="1370" y="54"/>
                      <a:pt x="1203" y="1"/>
                      <a:pt x="10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8"/>
              <p:cNvSpPr/>
              <p:nvPr/>
            </p:nvSpPr>
            <p:spPr>
              <a:xfrm>
                <a:off x="2641700" y="4450575"/>
                <a:ext cx="39025" cy="25850"/>
              </a:xfrm>
              <a:custGeom>
                <a:avLst/>
                <a:gdLst/>
                <a:ahLst/>
                <a:cxnLst/>
                <a:rect l="l" t="t" r="r" b="b"/>
                <a:pathLst>
                  <a:path w="1561" h="1034" extrusionOk="0">
                    <a:moveTo>
                      <a:pt x="663" y="0"/>
                    </a:moveTo>
                    <a:cubicBezTo>
                      <a:pt x="419" y="0"/>
                      <a:pt x="192" y="72"/>
                      <a:pt x="128" y="200"/>
                    </a:cubicBezTo>
                    <a:cubicBezTo>
                      <a:pt x="1" y="453"/>
                      <a:pt x="476" y="1034"/>
                      <a:pt x="891" y="1034"/>
                    </a:cubicBezTo>
                    <a:cubicBezTo>
                      <a:pt x="1051" y="1034"/>
                      <a:pt x="1201" y="948"/>
                      <a:pt x="1306" y="726"/>
                    </a:cubicBezTo>
                    <a:cubicBezTo>
                      <a:pt x="1560" y="217"/>
                      <a:pt x="1087" y="0"/>
                      <a:pt x="6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8"/>
              <p:cNvSpPr/>
              <p:nvPr/>
            </p:nvSpPr>
            <p:spPr>
              <a:xfrm>
                <a:off x="2649050" y="4450225"/>
                <a:ext cx="25350" cy="17775"/>
              </a:xfrm>
              <a:custGeom>
                <a:avLst/>
                <a:gdLst/>
                <a:ahLst/>
                <a:cxnLst/>
                <a:rect l="l" t="t" r="r" b="b"/>
                <a:pathLst>
                  <a:path w="1014" h="711" extrusionOk="0">
                    <a:moveTo>
                      <a:pt x="550" y="0"/>
                    </a:moveTo>
                    <a:cubicBezTo>
                      <a:pt x="320" y="0"/>
                      <a:pt x="71" y="105"/>
                      <a:pt x="34" y="239"/>
                    </a:cubicBezTo>
                    <a:cubicBezTo>
                      <a:pt x="1" y="407"/>
                      <a:pt x="350" y="710"/>
                      <a:pt x="630" y="710"/>
                    </a:cubicBezTo>
                    <a:cubicBezTo>
                      <a:pt x="767" y="710"/>
                      <a:pt x="887" y="637"/>
                      <a:pt x="937" y="439"/>
                    </a:cubicBezTo>
                    <a:cubicBezTo>
                      <a:pt x="1014" y="117"/>
                      <a:pt x="793" y="0"/>
                      <a:pt x="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8"/>
              <p:cNvSpPr/>
              <p:nvPr/>
            </p:nvSpPr>
            <p:spPr>
              <a:xfrm>
                <a:off x="2629675" y="4433850"/>
                <a:ext cx="29800" cy="22400"/>
              </a:xfrm>
              <a:custGeom>
                <a:avLst/>
                <a:gdLst/>
                <a:ahLst/>
                <a:cxnLst/>
                <a:rect l="l" t="t" r="r" b="b"/>
                <a:pathLst>
                  <a:path w="1192" h="896" extrusionOk="0">
                    <a:moveTo>
                      <a:pt x="709" y="0"/>
                    </a:moveTo>
                    <a:cubicBezTo>
                      <a:pt x="671" y="0"/>
                      <a:pt x="629" y="6"/>
                      <a:pt x="584" y="17"/>
                    </a:cubicBezTo>
                    <a:cubicBezTo>
                      <a:pt x="0" y="138"/>
                      <a:pt x="525" y="896"/>
                      <a:pt x="786" y="896"/>
                    </a:cubicBezTo>
                    <a:cubicBezTo>
                      <a:pt x="794" y="896"/>
                      <a:pt x="802" y="895"/>
                      <a:pt x="809" y="894"/>
                    </a:cubicBezTo>
                    <a:cubicBezTo>
                      <a:pt x="1065" y="824"/>
                      <a:pt x="1191" y="0"/>
                      <a:pt x="7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8"/>
              <p:cNvSpPr/>
              <p:nvPr/>
            </p:nvSpPr>
            <p:spPr>
              <a:xfrm>
                <a:off x="2625375" y="4455200"/>
                <a:ext cx="29200" cy="21050"/>
              </a:xfrm>
              <a:custGeom>
                <a:avLst/>
                <a:gdLst/>
                <a:ahLst/>
                <a:cxnLst/>
                <a:rect l="l" t="t" r="r" b="b"/>
                <a:pathLst>
                  <a:path w="1168" h="842" extrusionOk="0">
                    <a:moveTo>
                      <a:pt x="852" y="1"/>
                    </a:moveTo>
                    <a:cubicBezTo>
                      <a:pt x="552" y="1"/>
                      <a:pt x="1" y="380"/>
                      <a:pt x="405" y="741"/>
                    </a:cubicBezTo>
                    <a:cubicBezTo>
                      <a:pt x="488" y="812"/>
                      <a:pt x="567" y="841"/>
                      <a:pt x="639" y="841"/>
                    </a:cubicBezTo>
                    <a:cubicBezTo>
                      <a:pt x="978" y="841"/>
                      <a:pt x="1167" y="184"/>
                      <a:pt x="981" y="40"/>
                    </a:cubicBezTo>
                    <a:cubicBezTo>
                      <a:pt x="951" y="13"/>
                      <a:pt x="905" y="1"/>
                      <a:pt x="8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8"/>
              <p:cNvSpPr/>
              <p:nvPr/>
            </p:nvSpPr>
            <p:spPr>
              <a:xfrm>
                <a:off x="3132350" y="4167950"/>
                <a:ext cx="21325" cy="21325"/>
              </a:xfrm>
              <a:custGeom>
                <a:avLst/>
                <a:gdLst/>
                <a:ahLst/>
                <a:cxnLst/>
                <a:rect l="l" t="t" r="r" b="b"/>
                <a:pathLst>
                  <a:path w="853" h="853" extrusionOk="0">
                    <a:moveTo>
                      <a:pt x="427" y="1"/>
                    </a:moveTo>
                    <a:cubicBezTo>
                      <a:pt x="201" y="1"/>
                      <a:pt x="1" y="201"/>
                      <a:pt x="1" y="427"/>
                    </a:cubicBezTo>
                    <a:cubicBezTo>
                      <a:pt x="1" y="652"/>
                      <a:pt x="201" y="853"/>
                      <a:pt x="427" y="853"/>
                    </a:cubicBezTo>
                    <a:cubicBezTo>
                      <a:pt x="652" y="853"/>
                      <a:pt x="853" y="652"/>
                      <a:pt x="853" y="427"/>
                    </a:cubicBezTo>
                    <a:cubicBezTo>
                      <a:pt x="853" y="201"/>
                      <a:pt x="652" y="1"/>
                      <a:pt x="4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8"/>
              <p:cNvSpPr/>
              <p:nvPr/>
            </p:nvSpPr>
            <p:spPr>
              <a:xfrm>
                <a:off x="2634850" y="4451800"/>
                <a:ext cx="16325" cy="16300"/>
              </a:xfrm>
              <a:custGeom>
                <a:avLst/>
                <a:gdLst/>
                <a:ahLst/>
                <a:cxnLst/>
                <a:rect l="l" t="t" r="r" b="b"/>
                <a:pathLst>
                  <a:path w="653" h="652" extrusionOk="0">
                    <a:moveTo>
                      <a:pt x="327" y="0"/>
                    </a:moveTo>
                    <a:cubicBezTo>
                      <a:pt x="151" y="0"/>
                      <a:pt x="1" y="126"/>
                      <a:pt x="1" y="326"/>
                    </a:cubicBezTo>
                    <a:cubicBezTo>
                      <a:pt x="1" y="502"/>
                      <a:pt x="151" y="652"/>
                      <a:pt x="327" y="652"/>
                    </a:cubicBezTo>
                    <a:cubicBezTo>
                      <a:pt x="502" y="652"/>
                      <a:pt x="652" y="502"/>
                      <a:pt x="652" y="326"/>
                    </a:cubicBezTo>
                    <a:cubicBezTo>
                      <a:pt x="652" y="126"/>
                      <a:pt x="502" y="0"/>
                      <a:pt x="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28"/>
            <p:cNvGrpSpPr/>
            <p:nvPr/>
          </p:nvGrpSpPr>
          <p:grpSpPr>
            <a:xfrm>
              <a:off x="4030588" y="-396350"/>
              <a:ext cx="1082725" cy="723050"/>
              <a:chOff x="1352275" y="974950"/>
              <a:chExt cx="1082725" cy="723050"/>
            </a:xfrm>
          </p:grpSpPr>
          <p:sp>
            <p:nvSpPr>
              <p:cNvPr id="1162" name="Google Shape;1162;p28"/>
              <p:cNvSpPr/>
              <p:nvPr/>
            </p:nvSpPr>
            <p:spPr>
              <a:xfrm>
                <a:off x="1753275" y="1417275"/>
                <a:ext cx="280725" cy="280725"/>
              </a:xfrm>
              <a:custGeom>
                <a:avLst/>
                <a:gdLst/>
                <a:ahLst/>
                <a:cxnLst/>
                <a:rect l="l" t="t" r="r" b="b"/>
                <a:pathLst>
                  <a:path w="11229" h="11229" extrusionOk="0">
                    <a:moveTo>
                      <a:pt x="5614" y="0"/>
                    </a:moveTo>
                    <a:cubicBezTo>
                      <a:pt x="2507" y="0"/>
                      <a:pt x="0" y="2531"/>
                      <a:pt x="0" y="5614"/>
                    </a:cubicBezTo>
                    <a:cubicBezTo>
                      <a:pt x="0" y="8722"/>
                      <a:pt x="2507" y="11228"/>
                      <a:pt x="5614" y="11228"/>
                    </a:cubicBezTo>
                    <a:cubicBezTo>
                      <a:pt x="8697" y="11228"/>
                      <a:pt x="11229" y="8722"/>
                      <a:pt x="11229" y="5614"/>
                    </a:cubicBezTo>
                    <a:cubicBezTo>
                      <a:pt x="11229" y="2531"/>
                      <a:pt x="8697" y="0"/>
                      <a:pt x="5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8"/>
              <p:cNvSpPr/>
              <p:nvPr/>
            </p:nvSpPr>
            <p:spPr>
              <a:xfrm>
                <a:off x="1352275" y="974950"/>
                <a:ext cx="1082725" cy="620350"/>
              </a:xfrm>
              <a:custGeom>
                <a:avLst/>
                <a:gdLst/>
                <a:ahLst/>
                <a:cxnLst/>
                <a:rect l="l" t="t" r="r" b="b"/>
                <a:pathLst>
                  <a:path w="43309" h="24814" extrusionOk="0">
                    <a:moveTo>
                      <a:pt x="17895" y="1"/>
                    </a:moveTo>
                    <a:lnTo>
                      <a:pt x="17895" y="6617"/>
                    </a:lnTo>
                    <a:cubicBezTo>
                      <a:pt x="7720" y="8146"/>
                      <a:pt x="0" y="15690"/>
                      <a:pt x="0" y="24813"/>
                    </a:cubicBezTo>
                    <a:lnTo>
                      <a:pt x="43309" y="24813"/>
                    </a:lnTo>
                    <a:cubicBezTo>
                      <a:pt x="43309" y="15690"/>
                      <a:pt x="35564" y="8146"/>
                      <a:pt x="25389" y="6617"/>
                    </a:cubicBezTo>
                    <a:lnTo>
                      <a:pt x="253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6_1">
    <p:spTree>
      <p:nvGrpSpPr>
        <p:cNvPr id="1" name="Shape 1164"/>
        <p:cNvGrpSpPr/>
        <p:nvPr/>
      </p:nvGrpSpPr>
      <p:grpSpPr>
        <a:xfrm>
          <a:off x="0" y="0"/>
          <a:ext cx="0" cy="0"/>
          <a:chOff x="0" y="0"/>
          <a:chExt cx="0" cy="0"/>
        </a:xfrm>
      </p:grpSpPr>
      <p:grpSp>
        <p:nvGrpSpPr>
          <p:cNvPr id="1165" name="Google Shape;1165;p29"/>
          <p:cNvGrpSpPr/>
          <p:nvPr/>
        </p:nvGrpSpPr>
        <p:grpSpPr>
          <a:xfrm>
            <a:off x="-150" y="-23475"/>
            <a:ext cx="9144079" cy="5430372"/>
            <a:chOff x="-150" y="-23475"/>
            <a:chExt cx="9144079" cy="5430372"/>
          </a:xfrm>
        </p:grpSpPr>
        <p:sp>
          <p:nvSpPr>
            <p:cNvPr id="1166" name="Google Shape;1166;p29"/>
            <p:cNvSpPr/>
            <p:nvPr/>
          </p:nvSpPr>
          <p:spPr>
            <a:xfrm>
              <a:off x="0" y="-23475"/>
              <a:ext cx="9143929" cy="5166888"/>
            </a:xfrm>
            <a:custGeom>
              <a:avLst/>
              <a:gdLst/>
              <a:ahLst/>
              <a:cxnLst/>
              <a:rect l="l" t="t" r="r" b="b"/>
              <a:pathLst>
                <a:path w="49014" h="32839" extrusionOk="0">
                  <a:moveTo>
                    <a:pt x="1" y="1"/>
                  </a:moveTo>
                  <a:lnTo>
                    <a:pt x="1" y="32839"/>
                  </a:lnTo>
                  <a:lnTo>
                    <a:pt x="49013" y="32839"/>
                  </a:lnTo>
                  <a:lnTo>
                    <a:pt x="49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9"/>
            <p:cNvSpPr/>
            <p:nvPr/>
          </p:nvSpPr>
          <p:spPr>
            <a:xfrm>
              <a:off x="140934" y="165407"/>
              <a:ext cx="1458542" cy="621021"/>
            </a:xfrm>
            <a:custGeom>
              <a:avLst/>
              <a:gdLst/>
              <a:ahLst/>
              <a:cxnLst/>
              <a:rect l="l" t="t" r="r" b="b"/>
              <a:pathLst>
                <a:path w="9270" h="3947" extrusionOk="0">
                  <a:moveTo>
                    <a:pt x="2281" y="1"/>
                  </a:moveTo>
                  <a:cubicBezTo>
                    <a:pt x="2165" y="1"/>
                    <a:pt x="2047" y="13"/>
                    <a:pt x="1927" y="38"/>
                  </a:cubicBezTo>
                  <a:cubicBezTo>
                    <a:pt x="27" y="431"/>
                    <a:pt x="0" y="3205"/>
                    <a:pt x="0" y="3410"/>
                  </a:cubicBezTo>
                  <a:cubicBezTo>
                    <a:pt x="0" y="3606"/>
                    <a:pt x="116" y="3919"/>
                    <a:pt x="1794" y="3945"/>
                  </a:cubicBezTo>
                  <a:cubicBezTo>
                    <a:pt x="1833" y="3946"/>
                    <a:pt x="1874" y="3946"/>
                    <a:pt x="1917" y="3946"/>
                  </a:cubicBezTo>
                  <a:cubicBezTo>
                    <a:pt x="3728" y="3946"/>
                    <a:pt x="8890" y="3588"/>
                    <a:pt x="9073" y="3562"/>
                  </a:cubicBezTo>
                  <a:cubicBezTo>
                    <a:pt x="9269" y="3535"/>
                    <a:pt x="9207" y="3339"/>
                    <a:pt x="9216" y="3187"/>
                  </a:cubicBezTo>
                  <a:cubicBezTo>
                    <a:pt x="9225" y="2902"/>
                    <a:pt x="9127" y="1831"/>
                    <a:pt x="8466" y="1787"/>
                  </a:cubicBezTo>
                  <a:cubicBezTo>
                    <a:pt x="8453" y="1786"/>
                    <a:pt x="8440" y="1786"/>
                    <a:pt x="8427" y="1786"/>
                  </a:cubicBezTo>
                  <a:cubicBezTo>
                    <a:pt x="7792" y="1786"/>
                    <a:pt x="7664" y="2616"/>
                    <a:pt x="7664" y="2616"/>
                  </a:cubicBezTo>
                  <a:cubicBezTo>
                    <a:pt x="7664" y="2616"/>
                    <a:pt x="7302" y="1630"/>
                    <a:pt x="6507" y="1630"/>
                  </a:cubicBezTo>
                  <a:cubicBezTo>
                    <a:pt x="6474" y="1630"/>
                    <a:pt x="6440" y="1631"/>
                    <a:pt x="6406" y="1635"/>
                  </a:cubicBezTo>
                  <a:cubicBezTo>
                    <a:pt x="5540" y="1724"/>
                    <a:pt x="5308" y="2607"/>
                    <a:pt x="5308" y="2607"/>
                  </a:cubicBezTo>
                  <a:cubicBezTo>
                    <a:pt x="5308" y="2607"/>
                    <a:pt x="4001" y="1"/>
                    <a:pt x="2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9"/>
            <p:cNvSpPr/>
            <p:nvPr/>
          </p:nvSpPr>
          <p:spPr>
            <a:xfrm>
              <a:off x="7443257" y="1304648"/>
              <a:ext cx="1499293" cy="667751"/>
            </a:xfrm>
            <a:custGeom>
              <a:avLst/>
              <a:gdLst/>
              <a:ahLst/>
              <a:cxnLst/>
              <a:rect l="l" t="t" r="r" b="b"/>
              <a:pathLst>
                <a:path w="9529" h="4244" extrusionOk="0">
                  <a:moveTo>
                    <a:pt x="2490" y="1"/>
                  </a:moveTo>
                  <a:cubicBezTo>
                    <a:pt x="2419" y="1"/>
                    <a:pt x="2348" y="5"/>
                    <a:pt x="2275" y="14"/>
                  </a:cubicBezTo>
                  <a:cubicBezTo>
                    <a:pt x="295" y="264"/>
                    <a:pt x="36" y="3101"/>
                    <a:pt x="18" y="3315"/>
                  </a:cubicBezTo>
                  <a:cubicBezTo>
                    <a:pt x="0" y="3520"/>
                    <a:pt x="90" y="3850"/>
                    <a:pt x="1811" y="4010"/>
                  </a:cubicBezTo>
                  <a:cubicBezTo>
                    <a:pt x="3438" y="4171"/>
                    <a:pt x="8505" y="4243"/>
                    <a:pt x="9232" y="4243"/>
                  </a:cubicBezTo>
                  <a:cubicBezTo>
                    <a:pt x="9275" y="4243"/>
                    <a:pt x="9303" y="4243"/>
                    <a:pt x="9314" y="4242"/>
                  </a:cubicBezTo>
                  <a:cubicBezTo>
                    <a:pt x="9510" y="4233"/>
                    <a:pt x="9466" y="4028"/>
                    <a:pt x="9483" y="3877"/>
                  </a:cubicBezTo>
                  <a:cubicBezTo>
                    <a:pt x="9528" y="3573"/>
                    <a:pt x="9510" y="2467"/>
                    <a:pt x="8832" y="2378"/>
                  </a:cubicBezTo>
                  <a:cubicBezTo>
                    <a:pt x="8797" y="2373"/>
                    <a:pt x="8762" y="2370"/>
                    <a:pt x="8729" y="2370"/>
                  </a:cubicBezTo>
                  <a:cubicBezTo>
                    <a:pt x="8140" y="2370"/>
                    <a:pt x="7940" y="3154"/>
                    <a:pt x="7940" y="3154"/>
                  </a:cubicBezTo>
                  <a:cubicBezTo>
                    <a:pt x="7940" y="3154"/>
                    <a:pt x="7633" y="2039"/>
                    <a:pt x="6757" y="2039"/>
                  </a:cubicBezTo>
                  <a:cubicBezTo>
                    <a:pt x="6750" y="2039"/>
                    <a:pt x="6743" y="2039"/>
                    <a:pt x="6736" y="2039"/>
                  </a:cubicBezTo>
                  <a:cubicBezTo>
                    <a:pt x="5835" y="2057"/>
                    <a:pt x="5531" y="2940"/>
                    <a:pt x="5531" y="2940"/>
                  </a:cubicBezTo>
                  <a:cubicBezTo>
                    <a:pt x="5531" y="2940"/>
                    <a:pt x="4347" y="1"/>
                    <a:pt x="2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9"/>
            <p:cNvSpPr/>
            <p:nvPr/>
          </p:nvSpPr>
          <p:spPr>
            <a:xfrm>
              <a:off x="-150" y="4401800"/>
              <a:ext cx="9144000" cy="75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0" name="Google Shape;1170;p29"/>
            <p:cNvGrpSpPr/>
            <p:nvPr/>
          </p:nvGrpSpPr>
          <p:grpSpPr>
            <a:xfrm>
              <a:off x="7623203" y="4330249"/>
              <a:ext cx="1520699" cy="813424"/>
              <a:chOff x="3457050" y="4619150"/>
              <a:chExt cx="227075" cy="121450"/>
            </a:xfrm>
          </p:grpSpPr>
          <p:sp>
            <p:nvSpPr>
              <p:cNvPr id="1171" name="Google Shape;1171;p29"/>
              <p:cNvSpPr/>
              <p:nvPr/>
            </p:nvSpPr>
            <p:spPr>
              <a:xfrm>
                <a:off x="3457050" y="4619150"/>
                <a:ext cx="227075" cy="121450"/>
              </a:xfrm>
              <a:custGeom>
                <a:avLst/>
                <a:gdLst/>
                <a:ahLst/>
                <a:cxnLst/>
                <a:rect l="l" t="t" r="r" b="b"/>
                <a:pathLst>
                  <a:path w="9083" h="4858" extrusionOk="0">
                    <a:moveTo>
                      <a:pt x="7668" y="0"/>
                    </a:moveTo>
                    <a:cubicBezTo>
                      <a:pt x="7594" y="0"/>
                      <a:pt x="7518" y="5"/>
                      <a:pt x="7441" y="14"/>
                    </a:cubicBezTo>
                    <a:cubicBezTo>
                      <a:pt x="6058" y="174"/>
                      <a:pt x="5755" y="1593"/>
                      <a:pt x="5701" y="2333"/>
                    </a:cubicBezTo>
                    <a:cubicBezTo>
                      <a:pt x="5674" y="2610"/>
                      <a:pt x="5683" y="2797"/>
                      <a:pt x="5683" y="2797"/>
                    </a:cubicBezTo>
                    <a:cubicBezTo>
                      <a:pt x="5683" y="2797"/>
                      <a:pt x="5567" y="2538"/>
                      <a:pt x="5317" y="2315"/>
                    </a:cubicBezTo>
                    <a:cubicBezTo>
                      <a:pt x="5139" y="2162"/>
                      <a:pt x="4892" y="2029"/>
                      <a:pt x="4578" y="2029"/>
                    </a:cubicBezTo>
                    <a:cubicBezTo>
                      <a:pt x="4437" y="2029"/>
                      <a:pt x="4282" y="2056"/>
                      <a:pt x="4113" y="2119"/>
                    </a:cubicBezTo>
                    <a:cubicBezTo>
                      <a:pt x="4015" y="2155"/>
                      <a:pt x="3935" y="2199"/>
                      <a:pt x="3863" y="2244"/>
                    </a:cubicBezTo>
                    <a:cubicBezTo>
                      <a:pt x="3096" y="2735"/>
                      <a:pt x="3319" y="3814"/>
                      <a:pt x="3328" y="3850"/>
                    </a:cubicBezTo>
                    <a:cubicBezTo>
                      <a:pt x="3306" y="3820"/>
                      <a:pt x="2660" y="2861"/>
                      <a:pt x="1669" y="2861"/>
                    </a:cubicBezTo>
                    <a:cubicBezTo>
                      <a:pt x="1463" y="2861"/>
                      <a:pt x="1242" y="2903"/>
                      <a:pt x="1009" y="3002"/>
                    </a:cubicBezTo>
                    <a:cubicBezTo>
                      <a:pt x="18" y="3422"/>
                      <a:pt x="0" y="4367"/>
                      <a:pt x="72" y="4858"/>
                    </a:cubicBezTo>
                    <a:lnTo>
                      <a:pt x="9082" y="4858"/>
                    </a:lnTo>
                    <a:lnTo>
                      <a:pt x="9082" y="612"/>
                    </a:lnTo>
                    <a:cubicBezTo>
                      <a:pt x="8711" y="264"/>
                      <a:pt x="8241" y="0"/>
                      <a:pt x="76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9"/>
              <p:cNvSpPr/>
              <p:nvPr/>
            </p:nvSpPr>
            <p:spPr>
              <a:xfrm>
                <a:off x="3471550" y="4708900"/>
                <a:ext cx="68700" cy="31700"/>
              </a:xfrm>
              <a:custGeom>
                <a:avLst/>
                <a:gdLst/>
                <a:ahLst/>
                <a:cxnLst/>
                <a:rect l="l" t="t" r="r" b="b"/>
                <a:pathLst>
                  <a:path w="2748" h="1268" extrusionOk="0">
                    <a:moveTo>
                      <a:pt x="1107" y="0"/>
                    </a:moveTo>
                    <a:cubicBezTo>
                      <a:pt x="1019" y="0"/>
                      <a:pt x="930" y="12"/>
                      <a:pt x="839" y="37"/>
                    </a:cubicBezTo>
                    <a:cubicBezTo>
                      <a:pt x="188" y="215"/>
                      <a:pt x="18" y="813"/>
                      <a:pt x="0" y="1268"/>
                    </a:cubicBezTo>
                    <a:lnTo>
                      <a:pt x="2748" y="1268"/>
                    </a:lnTo>
                    <a:cubicBezTo>
                      <a:pt x="2547" y="931"/>
                      <a:pt x="1898" y="0"/>
                      <a:pt x="1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9"/>
              <p:cNvSpPr/>
              <p:nvPr/>
            </p:nvSpPr>
            <p:spPr>
              <a:xfrm>
                <a:off x="3552050" y="4695475"/>
                <a:ext cx="66950" cy="45125"/>
              </a:xfrm>
              <a:custGeom>
                <a:avLst/>
                <a:gdLst/>
                <a:ahLst/>
                <a:cxnLst/>
                <a:rect l="l" t="t" r="r" b="b"/>
                <a:pathLst>
                  <a:path w="2678" h="1805" extrusionOk="0">
                    <a:moveTo>
                      <a:pt x="939" y="1"/>
                    </a:moveTo>
                    <a:cubicBezTo>
                      <a:pt x="857" y="1"/>
                      <a:pt x="776" y="18"/>
                      <a:pt x="697" y="56"/>
                    </a:cubicBezTo>
                    <a:cubicBezTo>
                      <a:pt x="1" y="395"/>
                      <a:pt x="135" y="1350"/>
                      <a:pt x="251" y="1805"/>
                    </a:cubicBezTo>
                    <a:lnTo>
                      <a:pt x="2677" y="1805"/>
                    </a:lnTo>
                    <a:cubicBezTo>
                      <a:pt x="2437" y="1348"/>
                      <a:pt x="1657" y="1"/>
                      <a:pt x="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9"/>
              <p:cNvSpPr/>
              <p:nvPr/>
            </p:nvSpPr>
            <p:spPr>
              <a:xfrm>
                <a:off x="3617625" y="4650650"/>
                <a:ext cx="66500" cy="89950"/>
              </a:xfrm>
              <a:custGeom>
                <a:avLst/>
                <a:gdLst/>
                <a:ahLst/>
                <a:cxnLst/>
                <a:rect l="l" t="t" r="r" b="b"/>
                <a:pathLst>
                  <a:path w="2660" h="3598" extrusionOk="0">
                    <a:moveTo>
                      <a:pt x="1577" y="0"/>
                    </a:moveTo>
                    <a:cubicBezTo>
                      <a:pt x="877" y="0"/>
                      <a:pt x="491" y="494"/>
                      <a:pt x="286" y="1127"/>
                    </a:cubicBezTo>
                    <a:cubicBezTo>
                      <a:pt x="1" y="2019"/>
                      <a:pt x="81" y="3188"/>
                      <a:pt x="117" y="3598"/>
                    </a:cubicBezTo>
                    <a:lnTo>
                      <a:pt x="2659" y="3598"/>
                    </a:lnTo>
                    <a:lnTo>
                      <a:pt x="2659" y="369"/>
                    </a:lnTo>
                    <a:cubicBezTo>
                      <a:pt x="2347" y="154"/>
                      <a:pt x="2017" y="21"/>
                      <a:pt x="1669" y="3"/>
                    </a:cubicBezTo>
                    <a:cubicBezTo>
                      <a:pt x="1638" y="1"/>
                      <a:pt x="1607" y="0"/>
                      <a:pt x="1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9"/>
            <p:cNvGrpSpPr/>
            <p:nvPr/>
          </p:nvGrpSpPr>
          <p:grpSpPr>
            <a:xfrm flipH="1">
              <a:off x="-69" y="4310169"/>
              <a:ext cx="792529" cy="1096728"/>
              <a:chOff x="3536675" y="4387575"/>
              <a:chExt cx="147450" cy="204050"/>
            </a:xfrm>
          </p:grpSpPr>
          <p:sp>
            <p:nvSpPr>
              <p:cNvPr id="1176" name="Google Shape;1176;p29"/>
              <p:cNvSpPr/>
              <p:nvPr/>
            </p:nvSpPr>
            <p:spPr>
              <a:xfrm>
                <a:off x="3536675" y="4387575"/>
                <a:ext cx="147450" cy="204050"/>
              </a:xfrm>
              <a:custGeom>
                <a:avLst/>
                <a:gdLst/>
                <a:ahLst/>
                <a:cxnLst/>
                <a:rect l="l" t="t" r="r" b="b"/>
                <a:pathLst>
                  <a:path w="5898" h="8162" extrusionOk="0">
                    <a:moveTo>
                      <a:pt x="4447" y="0"/>
                    </a:moveTo>
                    <a:cubicBezTo>
                      <a:pt x="4417" y="0"/>
                      <a:pt x="4386" y="3"/>
                      <a:pt x="4354" y="8"/>
                    </a:cubicBezTo>
                    <a:cubicBezTo>
                      <a:pt x="3051" y="213"/>
                      <a:pt x="3435" y="4094"/>
                      <a:pt x="3435" y="4094"/>
                    </a:cubicBezTo>
                    <a:cubicBezTo>
                      <a:pt x="3435" y="4094"/>
                      <a:pt x="2531" y="3021"/>
                      <a:pt x="1604" y="3021"/>
                    </a:cubicBezTo>
                    <a:cubicBezTo>
                      <a:pt x="1306" y="3021"/>
                      <a:pt x="1005" y="3132"/>
                      <a:pt x="732" y="3425"/>
                    </a:cubicBezTo>
                    <a:cubicBezTo>
                      <a:pt x="0" y="4210"/>
                      <a:pt x="536" y="5396"/>
                      <a:pt x="1017" y="6119"/>
                    </a:cubicBezTo>
                    <a:cubicBezTo>
                      <a:pt x="1267" y="6485"/>
                      <a:pt x="1508" y="6734"/>
                      <a:pt x="1544" y="6734"/>
                    </a:cubicBezTo>
                    <a:lnTo>
                      <a:pt x="5897" y="8162"/>
                    </a:lnTo>
                    <a:lnTo>
                      <a:pt x="5897" y="3202"/>
                    </a:lnTo>
                    <a:cubicBezTo>
                      <a:pt x="5665" y="3514"/>
                      <a:pt x="5505" y="3844"/>
                      <a:pt x="5505" y="3844"/>
                    </a:cubicBezTo>
                    <a:cubicBezTo>
                      <a:pt x="5505" y="3844"/>
                      <a:pt x="5640" y="0"/>
                      <a:pt x="44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9"/>
              <p:cNvSpPr/>
              <p:nvPr/>
            </p:nvSpPr>
            <p:spPr>
              <a:xfrm>
                <a:off x="3567900" y="4414300"/>
                <a:ext cx="116225" cy="171300"/>
              </a:xfrm>
              <a:custGeom>
                <a:avLst/>
                <a:gdLst/>
                <a:ahLst/>
                <a:cxnLst/>
                <a:rect l="l" t="t" r="r" b="b"/>
                <a:pathLst>
                  <a:path w="4649" h="6852" extrusionOk="0">
                    <a:moveTo>
                      <a:pt x="3292" y="1"/>
                    </a:moveTo>
                    <a:cubicBezTo>
                      <a:pt x="2784" y="1"/>
                      <a:pt x="2409" y="4523"/>
                      <a:pt x="2409" y="4523"/>
                    </a:cubicBezTo>
                    <a:cubicBezTo>
                      <a:pt x="2409" y="4523"/>
                      <a:pt x="1466" y="3106"/>
                      <a:pt x="758" y="3106"/>
                    </a:cubicBezTo>
                    <a:cubicBezTo>
                      <a:pt x="626" y="3106"/>
                      <a:pt x="501" y="3156"/>
                      <a:pt x="393" y="3275"/>
                    </a:cubicBezTo>
                    <a:cubicBezTo>
                      <a:pt x="0" y="3694"/>
                      <a:pt x="428" y="4532"/>
                      <a:pt x="883" y="5157"/>
                    </a:cubicBezTo>
                    <a:cubicBezTo>
                      <a:pt x="1227" y="5633"/>
                      <a:pt x="1588" y="5987"/>
                      <a:pt x="1640" y="5987"/>
                    </a:cubicBezTo>
                    <a:cubicBezTo>
                      <a:pt x="1641" y="5987"/>
                      <a:pt x="1641" y="5987"/>
                      <a:pt x="1642" y="5987"/>
                    </a:cubicBezTo>
                    <a:lnTo>
                      <a:pt x="4648" y="6852"/>
                    </a:lnTo>
                    <a:lnTo>
                      <a:pt x="4648" y="3605"/>
                    </a:lnTo>
                    <a:cubicBezTo>
                      <a:pt x="4006" y="4149"/>
                      <a:pt x="3497" y="4791"/>
                      <a:pt x="3497" y="4791"/>
                    </a:cubicBezTo>
                    <a:cubicBezTo>
                      <a:pt x="3497" y="4791"/>
                      <a:pt x="3792" y="1"/>
                      <a:pt x="3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grpSp>
        <p:nvGrpSpPr>
          <p:cNvPr id="25" name="Google Shape;25;p3"/>
          <p:cNvGrpSpPr/>
          <p:nvPr/>
        </p:nvGrpSpPr>
        <p:grpSpPr>
          <a:xfrm>
            <a:off x="-150" y="-23475"/>
            <a:ext cx="9144079" cy="5430372"/>
            <a:chOff x="-150" y="-23475"/>
            <a:chExt cx="9144079" cy="5430372"/>
          </a:xfrm>
        </p:grpSpPr>
        <p:sp>
          <p:nvSpPr>
            <p:cNvPr id="26" name="Google Shape;26;p3"/>
            <p:cNvSpPr/>
            <p:nvPr/>
          </p:nvSpPr>
          <p:spPr>
            <a:xfrm>
              <a:off x="0" y="-23475"/>
              <a:ext cx="9143929" cy="5166888"/>
            </a:xfrm>
            <a:custGeom>
              <a:avLst/>
              <a:gdLst/>
              <a:ahLst/>
              <a:cxnLst/>
              <a:rect l="l" t="t" r="r" b="b"/>
              <a:pathLst>
                <a:path w="49014" h="32839" extrusionOk="0">
                  <a:moveTo>
                    <a:pt x="1" y="1"/>
                  </a:moveTo>
                  <a:lnTo>
                    <a:pt x="1" y="32839"/>
                  </a:lnTo>
                  <a:lnTo>
                    <a:pt x="49013" y="32839"/>
                  </a:lnTo>
                  <a:lnTo>
                    <a:pt x="49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140934" y="165407"/>
              <a:ext cx="1458542" cy="621021"/>
            </a:xfrm>
            <a:custGeom>
              <a:avLst/>
              <a:gdLst/>
              <a:ahLst/>
              <a:cxnLst/>
              <a:rect l="l" t="t" r="r" b="b"/>
              <a:pathLst>
                <a:path w="9270" h="3947" extrusionOk="0">
                  <a:moveTo>
                    <a:pt x="2281" y="1"/>
                  </a:moveTo>
                  <a:cubicBezTo>
                    <a:pt x="2165" y="1"/>
                    <a:pt x="2047" y="13"/>
                    <a:pt x="1927" y="38"/>
                  </a:cubicBezTo>
                  <a:cubicBezTo>
                    <a:pt x="27" y="431"/>
                    <a:pt x="0" y="3205"/>
                    <a:pt x="0" y="3410"/>
                  </a:cubicBezTo>
                  <a:cubicBezTo>
                    <a:pt x="0" y="3606"/>
                    <a:pt x="116" y="3919"/>
                    <a:pt x="1794" y="3945"/>
                  </a:cubicBezTo>
                  <a:cubicBezTo>
                    <a:pt x="1833" y="3946"/>
                    <a:pt x="1874" y="3946"/>
                    <a:pt x="1917" y="3946"/>
                  </a:cubicBezTo>
                  <a:cubicBezTo>
                    <a:pt x="3728" y="3946"/>
                    <a:pt x="8890" y="3588"/>
                    <a:pt x="9073" y="3562"/>
                  </a:cubicBezTo>
                  <a:cubicBezTo>
                    <a:pt x="9269" y="3535"/>
                    <a:pt x="9207" y="3339"/>
                    <a:pt x="9216" y="3187"/>
                  </a:cubicBezTo>
                  <a:cubicBezTo>
                    <a:pt x="9225" y="2902"/>
                    <a:pt x="9127" y="1831"/>
                    <a:pt x="8466" y="1787"/>
                  </a:cubicBezTo>
                  <a:cubicBezTo>
                    <a:pt x="8453" y="1786"/>
                    <a:pt x="8440" y="1786"/>
                    <a:pt x="8427" y="1786"/>
                  </a:cubicBezTo>
                  <a:cubicBezTo>
                    <a:pt x="7792" y="1786"/>
                    <a:pt x="7664" y="2616"/>
                    <a:pt x="7664" y="2616"/>
                  </a:cubicBezTo>
                  <a:cubicBezTo>
                    <a:pt x="7664" y="2616"/>
                    <a:pt x="7302" y="1630"/>
                    <a:pt x="6507" y="1630"/>
                  </a:cubicBezTo>
                  <a:cubicBezTo>
                    <a:pt x="6474" y="1630"/>
                    <a:pt x="6440" y="1631"/>
                    <a:pt x="6406" y="1635"/>
                  </a:cubicBezTo>
                  <a:cubicBezTo>
                    <a:pt x="5540" y="1724"/>
                    <a:pt x="5308" y="2607"/>
                    <a:pt x="5308" y="2607"/>
                  </a:cubicBezTo>
                  <a:cubicBezTo>
                    <a:pt x="5308" y="2607"/>
                    <a:pt x="4001" y="1"/>
                    <a:pt x="2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7443257" y="1304648"/>
              <a:ext cx="1499293" cy="667751"/>
            </a:xfrm>
            <a:custGeom>
              <a:avLst/>
              <a:gdLst/>
              <a:ahLst/>
              <a:cxnLst/>
              <a:rect l="l" t="t" r="r" b="b"/>
              <a:pathLst>
                <a:path w="9529" h="4244" extrusionOk="0">
                  <a:moveTo>
                    <a:pt x="2490" y="1"/>
                  </a:moveTo>
                  <a:cubicBezTo>
                    <a:pt x="2419" y="1"/>
                    <a:pt x="2348" y="5"/>
                    <a:pt x="2275" y="14"/>
                  </a:cubicBezTo>
                  <a:cubicBezTo>
                    <a:pt x="295" y="264"/>
                    <a:pt x="36" y="3101"/>
                    <a:pt x="18" y="3315"/>
                  </a:cubicBezTo>
                  <a:cubicBezTo>
                    <a:pt x="0" y="3520"/>
                    <a:pt x="90" y="3850"/>
                    <a:pt x="1811" y="4010"/>
                  </a:cubicBezTo>
                  <a:cubicBezTo>
                    <a:pt x="3438" y="4171"/>
                    <a:pt x="8505" y="4243"/>
                    <a:pt x="9232" y="4243"/>
                  </a:cubicBezTo>
                  <a:cubicBezTo>
                    <a:pt x="9275" y="4243"/>
                    <a:pt x="9303" y="4243"/>
                    <a:pt x="9314" y="4242"/>
                  </a:cubicBezTo>
                  <a:cubicBezTo>
                    <a:pt x="9510" y="4233"/>
                    <a:pt x="9466" y="4028"/>
                    <a:pt x="9483" y="3877"/>
                  </a:cubicBezTo>
                  <a:cubicBezTo>
                    <a:pt x="9528" y="3573"/>
                    <a:pt x="9510" y="2467"/>
                    <a:pt x="8832" y="2378"/>
                  </a:cubicBezTo>
                  <a:cubicBezTo>
                    <a:pt x="8797" y="2373"/>
                    <a:pt x="8762" y="2370"/>
                    <a:pt x="8729" y="2370"/>
                  </a:cubicBezTo>
                  <a:cubicBezTo>
                    <a:pt x="8140" y="2370"/>
                    <a:pt x="7940" y="3154"/>
                    <a:pt x="7940" y="3154"/>
                  </a:cubicBezTo>
                  <a:cubicBezTo>
                    <a:pt x="7940" y="3154"/>
                    <a:pt x="7633" y="2039"/>
                    <a:pt x="6757" y="2039"/>
                  </a:cubicBezTo>
                  <a:cubicBezTo>
                    <a:pt x="6750" y="2039"/>
                    <a:pt x="6743" y="2039"/>
                    <a:pt x="6736" y="2039"/>
                  </a:cubicBezTo>
                  <a:cubicBezTo>
                    <a:pt x="5835" y="2057"/>
                    <a:pt x="5531" y="2940"/>
                    <a:pt x="5531" y="2940"/>
                  </a:cubicBezTo>
                  <a:cubicBezTo>
                    <a:pt x="5531" y="2940"/>
                    <a:pt x="4347" y="1"/>
                    <a:pt x="2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150" y="4401800"/>
              <a:ext cx="9144000" cy="75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0;p3"/>
            <p:cNvGrpSpPr/>
            <p:nvPr/>
          </p:nvGrpSpPr>
          <p:grpSpPr>
            <a:xfrm>
              <a:off x="7623203" y="4330249"/>
              <a:ext cx="1520699" cy="813424"/>
              <a:chOff x="3457050" y="4619150"/>
              <a:chExt cx="227075" cy="121450"/>
            </a:xfrm>
          </p:grpSpPr>
          <p:sp>
            <p:nvSpPr>
              <p:cNvPr id="31" name="Google Shape;31;p3"/>
              <p:cNvSpPr/>
              <p:nvPr/>
            </p:nvSpPr>
            <p:spPr>
              <a:xfrm>
                <a:off x="3457050" y="4619150"/>
                <a:ext cx="227075" cy="121450"/>
              </a:xfrm>
              <a:custGeom>
                <a:avLst/>
                <a:gdLst/>
                <a:ahLst/>
                <a:cxnLst/>
                <a:rect l="l" t="t" r="r" b="b"/>
                <a:pathLst>
                  <a:path w="9083" h="4858" extrusionOk="0">
                    <a:moveTo>
                      <a:pt x="7668" y="0"/>
                    </a:moveTo>
                    <a:cubicBezTo>
                      <a:pt x="7594" y="0"/>
                      <a:pt x="7518" y="5"/>
                      <a:pt x="7441" y="14"/>
                    </a:cubicBezTo>
                    <a:cubicBezTo>
                      <a:pt x="6058" y="174"/>
                      <a:pt x="5755" y="1593"/>
                      <a:pt x="5701" y="2333"/>
                    </a:cubicBezTo>
                    <a:cubicBezTo>
                      <a:pt x="5674" y="2610"/>
                      <a:pt x="5683" y="2797"/>
                      <a:pt x="5683" y="2797"/>
                    </a:cubicBezTo>
                    <a:cubicBezTo>
                      <a:pt x="5683" y="2797"/>
                      <a:pt x="5567" y="2538"/>
                      <a:pt x="5317" y="2315"/>
                    </a:cubicBezTo>
                    <a:cubicBezTo>
                      <a:pt x="5139" y="2162"/>
                      <a:pt x="4892" y="2029"/>
                      <a:pt x="4578" y="2029"/>
                    </a:cubicBezTo>
                    <a:cubicBezTo>
                      <a:pt x="4437" y="2029"/>
                      <a:pt x="4282" y="2056"/>
                      <a:pt x="4113" y="2119"/>
                    </a:cubicBezTo>
                    <a:cubicBezTo>
                      <a:pt x="4015" y="2155"/>
                      <a:pt x="3935" y="2199"/>
                      <a:pt x="3863" y="2244"/>
                    </a:cubicBezTo>
                    <a:cubicBezTo>
                      <a:pt x="3096" y="2735"/>
                      <a:pt x="3319" y="3814"/>
                      <a:pt x="3328" y="3850"/>
                    </a:cubicBezTo>
                    <a:cubicBezTo>
                      <a:pt x="3306" y="3820"/>
                      <a:pt x="2660" y="2861"/>
                      <a:pt x="1669" y="2861"/>
                    </a:cubicBezTo>
                    <a:cubicBezTo>
                      <a:pt x="1463" y="2861"/>
                      <a:pt x="1242" y="2903"/>
                      <a:pt x="1009" y="3002"/>
                    </a:cubicBezTo>
                    <a:cubicBezTo>
                      <a:pt x="18" y="3422"/>
                      <a:pt x="0" y="4367"/>
                      <a:pt x="72" y="4858"/>
                    </a:cubicBezTo>
                    <a:lnTo>
                      <a:pt x="9082" y="4858"/>
                    </a:lnTo>
                    <a:lnTo>
                      <a:pt x="9082" y="612"/>
                    </a:lnTo>
                    <a:cubicBezTo>
                      <a:pt x="8711" y="264"/>
                      <a:pt x="8241" y="0"/>
                      <a:pt x="76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471550" y="4708900"/>
                <a:ext cx="68700" cy="31700"/>
              </a:xfrm>
              <a:custGeom>
                <a:avLst/>
                <a:gdLst/>
                <a:ahLst/>
                <a:cxnLst/>
                <a:rect l="l" t="t" r="r" b="b"/>
                <a:pathLst>
                  <a:path w="2748" h="1268" extrusionOk="0">
                    <a:moveTo>
                      <a:pt x="1107" y="0"/>
                    </a:moveTo>
                    <a:cubicBezTo>
                      <a:pt x="1019" y="0"/>
                      <a:pt x="930" y="12"/>
                      <a:pt x="839" y="37"/>
                    </a:cubicBezTo>
                    <a:cubicBezTo>
                      <a:pt x="188" y="215"/>
                      <a:pt x="18" y="813"/>
                      <a:pt x="0" y="1268"/>
                    </a:cubicBezTo>
                    <a:lnTo>
                      <a:pt x="2748" y="1268"/>
                    </a:lnTo>
                    <a:cubicBezTo>
                      <a:pt x="2547" y="931"/>
                      <a:pt x="1898" y="0"/>
                      <a:pt x="1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2050" y="4695475"/>
                <a:ext cx="66950" cy="45125"/>
              </a:xfrm>
              <a:custGeom>
                <a:avLst/>
                <a:gdLst/>
                <a:ahLst/>
                <a:cxnLst/>
                <a:rect l="l" t="t" r="r" b="b"/>
                <a:pathLst>
                  <a:path w="2678" h="1805" extrusionOk="0">
                    <a:moveTo>
                      <a:pt x="939" y="1"/>
                    </a:moveTo>
                    <a:cubicBezTo>
                      <a:pt x="857" y="1"/>
                      <a:pt x="776" y="18"/>
                      <a:pt x="697" y="56"/>
                    </a:cubicBezTo>
                    <a:cubicBezTo>
                      <a:pt x="1" y="395"/>
                      <a:pt x="135" y="1350"/>
                      <a:pt x="251" y="1805"/>
                    </a:cubicBezTo>
                    <a:lnTo>
                      <a:pt x="2677" y="1805"/>
                    </a:lnTo>
                    <a:cubicBezTo>
                      <a:pt x="2437" y="1348"/>
                      <a:pt x="1657" y="1"/>
                      <a:pt x="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617625" y="4650650"/>
                <a:ext cx="66500" cy="89950"/>
              </a:xfrm>
              <a:custGeom>
                <a:avLst/>
                <a:gdLst/>
                <a:ahLst/>
                <a:cxnLst/>
                <a:rect l="l" t="t" r="r" b="b"/>
                <a:pathLst>
                  <a:path w="2660" h="3598" extrusionOk="0">
                    <a:moveTo>
                      <a:pt x="1577" y="0"/>
                    </a:moveTo>
                    <a:cubicBezTo>
                      <a:pt x="877" y="0"/>
                      <a:pt x="491" y="494"/>
                      <a:pt x="286" y="1127"/>
                    </a:cubicBezTo>
                    <a:cubicBezTo>
                      <a:pt x="1" y="2019"/>
                      <a:pt x="81" y="3188"/>
                      <a:pt x="117" y="3598"/>
                    </a:cubicBezTo>
                    <a:lnTo>
                      <a:pt x="2659" y="3598"/>
                    </a:lnTo>
                    <a:lnTo>
                      <a:pt x="2659" y="369"/>
                    </a:lnTo>
                    <a:cubicBezTo>
                      <a:pt x="2347" y="154"/>
                      <a:pt x="2017" y="21"/>
                      <a:pt x="1669" y="3"/>
                    </a:cubicBezTo>
                    <a:cubicBezTo>
                      <a:pt x="1638" y="1"/>
                      <a:pt x="1607" y="0"/>
                      <a:pt x="1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3"/>
            <p:cNvGrpSpPr/>
            <p:nvPr/>
          </p:nvGrpSpPr>
          <p:grpSpPr>
            <a:xfrm flipH="1">
              <a:off x="-69" y="4310169"/>
              <a:ext cx="792529" cy="1096728"/>
              <a:chOff x="3536675" y="4387575"/>
              <a:chExt cx="147450" cy="204050"/>
            </a:xfrm>
          </p:grpSpPr>
          <p:sp>
            <p:nvSpPr>
              <p:cNvPr id="36" name="Google Shape;36;p3"/>
              <p:cNvSpPr/>
              <p:nvPr/>
            </p:nvSpPr>
            <p:spPr>
              <a:xfrm>
                <a:off x="3536675" y="4387575"/>
                <a:ext cx="147450" cy="204050"/>
              </a:xfrm>
              <a:custGeom>
                <a:avLst/>
                <a:gdLst/>
                <a:ahLst/>
                <a:cxnLst/>
                <a:rect l="l" t="t" r="r" b="b"/>
                <a:pathLst>
                  <a:path w="5898" h="8162" extrusionOk="0">
                    <a:moveTo>
                      <a:pt x="4447" y="0"/>
                    </a:moveTo>
                    <a:cubicBezTo>
                      <a:pt x="4417" y="0"/>
                      <a:pt x="4386" y="3"/>
                      <a:pt x="4354" y="8"/>
                    </a:cubicBezTo>
                    <a:cubicBezTo>
                      <a:pt x="3051" y="213"/>
                      <a:pt x="3435" y="4094"/>
                      <a:pt x="3435" y="4094"/>
                    </a:cubicBezTo>
                    <a:cubicBezTo>
                      <a:pt x="3435" y="4094"/>
                      <a:pt x="2531" y="3021"/>
                      <a:pt x="1604" y="3021"/>
                    </a:cubicBezTo>
                    <a:cubicBezTo>
                      <a:pt x="1306" y="3021"/>
                      <a:pt x="1005" y="3132"/>
                      <a:pt x="732" y="3425"/>
                    </a:cubicBezTo>
                    <a:cubicBezTo>
                      <a:pt x="0" y="4210"/>
                      <a:pt x="536" y="5396"/>
                      <a:pt x="1017" y="6119"/>
                    </a:cubicBezTo>
                    <a:cubicBezTo>
                      <a:pt x="1267" y="6485"/>
                      <a:pt x="1508" y="6734"/>
                      <a:pt x="1544" y="6734"/>
                    </a:cubicBezTo>
                    <a:lnTo>
                      <a:pt x="5897" y="8162"/>
                    </a:lnTo>
                    <a:lnTo>
                      <a:pt x="5897" y="3202"/>
                    </a:lnTo>
                    <a:cubicBezTo>
                      <a:pt x="5665" y="3514"/>
                      <a:pt x="5505" y="3844"/>
                      <a:pt x="5505" y="3844"/>
                    </a:cubicBezTo>
                    <a:cubicBezTo>
                      <a:pt x="5505" y="3844"/>
                      <a:pt x="5640" y="0"/>
                      <a:pt x="44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3567900" y="4414300"/>
                <a:ext cx="116225" cy="171300"/>
              </a:xfrm>
              <a:custGeom>
                <a:avLst/>
                <a:gdLst/>
                <a:ahLst/>
                <a:cxnLst/>
                <a:rect l="l" t="t" r="r" b="b"/>
                <a:pathLst>
                  <a:path w="4649" h="6852" extrusionOk="0">
                    <a:moveTo>
                      <a:pt x="3292" y="1"/>
                    </a:moveTo>
                    <a:cubicBezTo>
                      <a:pt x="2784" y="1"/>
                      <a:pt x="2409" y="4523"/>
                      <a:pt x="2409" y="4523"/>
                    </a:cubicBezTo>
                    <a:cubicBezTo>
                      <a:pt x="2409" y="4523"/>
                      <a:pt x="1466" y="3106"/>
                      <a:pt x="758" y="3106"/>
                    </a:cubicBezTo>
                    <a:cubicBezTo>
                      <a:pt x="626" y="3106"/>
                      <a:pt x="501" y="3156"/>
                      <a:pt x="393" y="3275"/>
                    </a:cubicBezTo>
                    <a:cubicBezTo>
                      <a:pt x="0" y="3694"/>
                      <a:pt x="428" y="4532"/>
                      <a:pt x="883" y="5157"/>
                    </a:cubicBezTo>
                    <a:cubicBezTo>
                      <a:pt x="1227" y="5633"/>
                      <a:pt x="1588" y="5987"/>
                      <a:pt x="1640" y="5987"/>
                    </a:cubicBezTo>
                    <a:cubicBezTo>
                      <a:pt x="1641" y="5987"/>
                      <a:pt x="1641" y="5987"/>
                      <a:pt x="1642" y="5987"/>
                    </a:cubicBezTo>
                    <a:lnTo>
                      <a:pt x="4648" y="6852"/>
                    </a:lnTo>
                    <a:lnTo>
                      <a:pt x="4648" y="3605"/>
                    </a:lnTo>
                    <a:cubicBezTo>
                      <a:pt x="4006" y="4149"/>
                      <a:pt x="3497" y="4791"/>
                      <a:pt x="3497" y="4791"/>
                    </a:cubicBezTo>
                    <a:cubicBezTo>
                      <a:pt x="3497" y="4791"/>
                      <a:pt x="3792" y="1"/>
                      <a:pt x="3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 name="Google Shape;38;p3"/>
          <p:cNvSpPr txBox="1">
            <a:spLocks noGrp="1"/>
          </p:cNvSpPr>
          <p:nvPr>
            <p:ph type="title"/>
          </p:nvPr>
        </p:nvSpPr>
        <p:spPr>
          <a:xfrm>
            <a:off x="1691850" y="2301800"/>
            <a:ext cx="5760300" cy="1000500"/>
          </a:xfrm>
          <a:prstGeom prst="rect">
            <a:avLst/>
          </a:prstGeom>
        </p:spPr>
        <p:txBody>
          <a:bodyPr spcFirstLastPara="1" wrap="square" lIns="0" tIns="0" rIns="0" bIns="0" anchor="ctr" anchorCtr="0">
            <a:noAutofit/>
          </a:bodyPr>
          <a:lstStyle>
            <a:lvl1pPr lvl="0" algn="ctr" rtl="0">
              <a:spcBef>
                <a:spcPts val="0"/>
              </a:spcBef>
              <a:spcAft>
                <a:spcPts val="0"/>
              </a:spcAft>
              <a:buSzPts val="4200"/>
              <a:buNone/>
              <a:defRPr sz="51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9" name="Google Shape;39;p3"/>
          <p:cNvSpPr txBox="1">
            <a:spLocks noGrp="1"/>
          </p:cNvSpPr>
          <p:nvPr>
            <p:ph type="subTitle" idx="1"/>
          </p:nvPr>
        </p:nvSpPr>
        <p:spPr>
          <a:xfrm>
            <a:off x="1691850" y="3302288"/>
            <a:ext cx="5760300" cy="545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100"/>
              <a:buNone/>
              <a:defRPr sz="20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0" name="Google Shape;40;p3"/>
          <p:cNvSpPr txBox="1">
            <a:spLocks noGrp="1"/>
          </p:cNvSpPr>
          <p:nvPr>
            <p:ph type="title" idx="2" hasCustomPrompt="1"/>
          </p:nvPr>
        </p:nvSpPr>
        <p:spPr>
          <a:xfrm>
            <a:off x="1691850" y="1295800"/>
            <a:ext cx="5760300" cy="1000500"/>
          </a:xfrm>
          <a:prstGeom prst="rect">
            <a:avLst/>
          </a:prstGeom>
        </p:spPr>
        <p:txBody>
          <a:bodyPr spcFirstLastPara="1" wrap="square" lIns="0" tIns="0" rIns="0" bIns="0" anchor="ctr" anchorCtr="0">
            <a:noAutofit/>
          </a:bodyPr>
          <a:lstStyle>
            <a:lvl1pPr lvl="0" algn="ctr" rtl="0">
              <a:spcBef>
                <a:spcPts val="0"/>
              </a:spcBef>
              <a:spcAft>
                <a:spcPts val="0"/>
              </a:spcAft>
              <a:buSzPts val="7200"/>
              <a:buNone/>
              <a:defRPr sz="7200">
                <a:solidFill>
                  <a:schemeClr val="accent4"/>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AFB9E6"/>
        </a:solidFill>
        <a:effectLst/>
      </p:bgPr>
    </p:bg>
    <p:spTree>
      <p:nvGrpSpPr>
        <p:cNvPr id="1" name="Shape 41"/>
        <p:cNvGrpSpPr/>
        <p:nvPr/>
      </p:nvGrpSpPr>
      <p:grpSpPr>
        <a:xfrm>
          <a:off x="0" y="0"/>
          <a:ext cx="0" cy="0"/>
          <a:chOff x="0" y="0"/>
          <a:chExt cx="0" cy="0"/>
        </a:xfrm>
      </p:grpSpPr>
      <p:sp>
        <p:nvSpPr>
          <p:cNvPr id="42" name="Google Shape;42;p4"/>
          <p:cNvSpPr txBox="1">
            <a:spLocks noGrp="1"/>
          </p:cNvSpPr>
          <p:nvPr>
            <p:ph type="title"/>
          </p:nvPr>
        </p:nvSpPr>
        <p:spPr>
          <a:xfrm>
            <a:off x="720000" y="414575"/>
            <a:ext cx="7704000" cy="572700"/>
          </a:xfrm>
          <a:prstGeom prst="rect">
            <a:avLst/>
          </a:prstGeom>
        </p:spPr>
        <p:txBody>
          <a:bodyPr spcFirstLastPara="1" wrap="square" lIns="0" tIns="0" rIns="0" bIns="0" anchor="ctr" anchorCtr="0">
            <a:noAutofit/>
          </a:bodyPr>
          <a:lstStyle>
            <a:lvl1pPr lvl="0" algn="ctr">
              <a:spcBef>
                <a:spcPts val="0"/>
              </a:spcBef>
              <a:spcAft>
                <a:spcPts val="0"/>
              </a:spcAft>
              <a:buSzPts val="3000"/>
              <a:buNone/>
              <a:defRPr sz="3000">
                <a:latin typeface="Titan One"/>
                <a:ea typeface="Titan One"/>
                <a:cs typeface="Titan One"/>
                <a:sym typeface="Titan 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3" name="Google Shape;43;p4"/>
          <p:cNvSpPr txBox="1">
            <a:spLocks noGrp="1"/>
          </p:cNvSpPr>
          <p:nvPr>
            <p:ph type="body" idx="1"/>
          </p:nvPr>
        </p:nvSpPr>
        <p:spPr>
          <a:xfrm>
            <a:off x="720000" y="1152475"/>
            <a:ext cx="7704000" cy="3450900"/>
          </a:xfrm>
          <a:prstGeom prst="rect">
            <a:avLst/>
          </a:prstGeom>
        </p:spPr>
        <p:txBody>
          <a:bodyPr spcFirstLastPara="1" wrap="square" lIns="0" tIns="0" rIns="0" bIns="0" anchor="ctr" anchorCtr="0">
            <a:noAutofit/>
          </a:bodyPr>
          <a:lstStyle>
            <a:lvl1pPr marL="457200" lvl="0" indent="-304800">
              <a:lnSpc>
                <a:spcPct val="100000"/>
              </a:lnSpc>
              <a:spcBef>
                <a:spcPts val="0"/>
              </a:spcBef>
              <a:spcAft>
                <a:spcPts val="0"/>
              </a:spcAft>
              <a:buClr>
                <a:schemeClr val="accent1"/>
              </a:buClr>
              <a:buSzPts val="1200"/>
              <a:buFont typeface="Livvic"/>
              <a:buChar char="●"/>
              <a:defRPr sz="1200">
                <a:latin typeface="Assistant"/>
                <a:ea typeface="Assistant"/>
                <a:cs typeface="Assistant"/>
                <a:sym typeface="Assistant"/>
              </a:defRPr>
            </a:lvl1pPr>
            <a:lvl2pPr marL="914400" lvl="1" indent="-304800">
              <a:spcBef>
                <a:spcPts val="1600"/>
              </a:spcBef>
              <a:spcAft>
                <a:spcPts val="0"/>
              </a:spcAft>
              <a:buClr>
                <a:srgbClr val="434343"/>
              </a:buClr>
              <a:buSzPts val="1200"/>
              <a:buFont typeface="Roboto Condensed Light"/>
              <a:buChar char="○"/>
              <a:defRPr/>
            </a:lvl2pPr>
            <a:lvl3pPr marL="1371600" lvl="2" indent="-304800">
              <a:spcBef>
                <a:spcPts val="1600"/>
              </a:spcBef>
              <a:spcAft>
                <a:spcPts val="0"/>
              </a:spcAft>
              <a:buClr>
                <a:srgbClr val="434343"/>
              </a:buClr>
              <a:buSzPts val="1200"/>
              <a:buFont typeface="Roboto Condensed Light"/>
              <a:buChar char="■"/>
              <a:defRPr/>
            </a:lvl3pPr>
            <a:lvl4pPr marL="1828800" lvl="3" indent="-304800">
              <a:spcBef>
                <a:spcPts val="1600"/>
              </a:spcBef>
              <a:spcAft>
                <a:spcPts val="0"/>
              </a:spcAft>
              <a:buClr>
                <a:srgbClr val="434343"/>
              </a:buClr>
              <a:buSzPts val="1200"/>
              <a:buFont typeface="Roboto Condensed Light"/>
              <a:buChar char="●"/>
              <a:defRPr/>
            </a:lvl4pPr>
            <a:lvl5pPr marL="2286000" lvl="4" indent="-304800">
              <a:spcBef>
                <a:spcPts val="1600"/>
              </a:spcBef>
              <a:spcAft>
                <a:spcPts val="0"/>
              </a:spcAft>
              <a:buClr>
                <a:srgbClr val="434343"/>
              </a:buClr>
              <a:buSzPts val="1200"/>
              <a:buFont typeface="Roboto Condensed Light"/>
              <a:buChar char="○"/>
              <a:defRPr/>
            </a:lvl5pPr>
            <a:lvl6pPr marL="2743200" lvl="5" indent="-304800">
              <a:spcBef>
                <a:spcPts val="1600"/>
              </a:spcBef>
              <a:spcAft>
                <a:spcPts val="0"/>
              </a:spcAft>
              <a:buClr>
                <a:srgbClr val="434343"/>
              </a:buClr>
              <a:buSzPts val="1200"/>
              <a:buFont typeface="Roboto Condensed Light"/>
              <a:buChar char="■"/>
              <a:defRPr/>
            </a:lvl6pPr>
            <a:lvl7pPr marL="3200400" lvl="6" indent="-304800">
              <a:spcBef>
                <a:spcPts val="1600"/>
              </a:spcBef>
              <a:spcAft>
                <a:spcPts val="0"/>
              </a:spcAft>
              <a:buClr>
                <a:srgbClr val="434343"/>
              </a:buClr>
              <a:buSzPts val="1200"/>
              <a:buFont typeface="Roboto Condensed Light"/>
              <a:buChar char="●"/>
              <a:defRPr/>
            </a:lvl7pPr>
            <a:lvl8pPr marL="3657600" lvl="7" indent="-304800">
              <a:spcBef>
                <a:spcPts val="1600"/>
              </a:spcBef>
              <a:spcAft>
                <a:spcPts val="0"/>
              </a:spcAft>
              <a:buClr>
                <a:srgbClr val="434343"/>
              </a:buClr>
              <a:buSzPts val="1200"/>
              <a:buFont typeface="Roboto Condensed Light"/>
              <a:buChar char="○"/>
              <a:defRPr/>
            </a:lvl8pPr>
            <a:lvl9pPr marL="4114800" lvl="8" indent="-304800">
              <a:spcBef>
                <a:spcPts val="1600"/>
              </a:spcBef>
              <a:spcAft>
                <a:spcPts val="1600"/>
              </a:spcAft>
              <a:buClr>
                <a:srgbClr val="434343"/>
              </a:buClr>
              <a:buSzPts val="1200"/>
              <a:buFont typeface="Roboto Condensed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0"/>
        <p:cNvGrpSpPr/>
        <p:nvPr/>
      </p:nvGrpSpPr>
      <p:grpSpPr>
        <a:xfrm>
          <a:off x="0" y="0"/>
          <a:ext cx="0" cy="0"/>
          <a:chOff x="0" y="0"/>
          <a:chExt cx="0" cy="0"/>
        </a:xfrm>
      </p:grpSpPr>
      <p:grpSp>
        <p:nvGrpSpPr>
          <p:cNvPr id="161" name="Google Shape;161;p8"/>
          <p:cNvGrpSpPr/>
          <p:nvPr/>
        </p:nvGrpSpPr>
        <p:grpSpPr>
          <a:xfrm>
            <a:off x="0" y="-396350"/>
            <a:ext cx="9144000" cy="5555950"/>
            <a:chOff x="0" y="-396350"/>
            <a:chExt cx="9144000" cy="5555950"/>
          </a:xfrm>
        </p:grpSpPr>
        <p:sp>
          <p:nvSpPr>
            <p:cNvPr id="162" name="Google Shape;162;p8"/>
            <p:cNvSpPr/>
            <p:nvPr/>
          </p:nvSpPr>
          <p:spPr>
            <a:xfrm>
              <a:off x="0" y="-75"/>
              <a:ext cx="9143929" cy="5143490"/>
            </a:xfrm>
            <a:custGeom>
              <a:avLst/>
              <a:gdLst/>
              <a:ahLst/>
              <a:cxnLst/>
              <a:rect l="l" t="t" r="r" b="b"/>
              <a:pathLst>
                <a:path w="49014" h="32839" extrusionOk="0">
                  <a:moveTo>
                    <a:pt x="1" y="1"/>
                  </a:moveTo>
                  <a:lnTo>
                    <a:pt x="1" y="32839"/>
                  </a:lnTo>
                  <a:lnTo>
                    <a:pt x="49013" y="32839"/>
                  </a:lnTo>
                  <a:lnTo>
                    <a:pt x="49013" y="1"/>
                  </a:lnTo>
                  <a:close/>
                </a:path>
              </a:pathLst>
            </a:custGeom>
            <a:solidFill>
              <a:srgbClr val="AFB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0" y="4401800"/>
              <a:ext cx="9144000" cy="757800"/>
            </a:xfrm>
            <a:prstGeom prst="rect">
              <a:avLst/>
            </a:prstGeom>
            <a:solidFill>
              <a:srgbClr val="EBEC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8"/>
            <p:cNvGrpSpPr/>
            <p:nvPr/>
          </p:nvGrpSpPr>
          <p:grpSpPr>
            <a:xfrm>
              <a:off x="8174062" y="3811555"/>
              <a:ext cx="969932" cy="1331946"/>
              <a:chOff x="2608825" y="4070850"/>
              <a:chExt cx="720925" cy="990000"/>
            </a:xfrm>
          </p:grpSpPr>
          <p:sp>
            <p:nvSpPr>
              <p:cNvPr id="165" name="Google Shape;165;p8"/>
              <p:cNvSpPr/>
              <p:nvPr/>
            </p:nvSpPr>
            <p:spPr>
              <a:xfrm>
                <a:off x="2656150" y="4889775"/>
                <a:ext cx="573350" cy="171075"/>
              </a:xfrm>
              <a:custGeom>
                <a:avLst/>
                <a:gdLst/>
                <a:ahLst/>
                <a:cxnLst/>
                <a:rect l="l" t="t" r="r" b="b"/>
                <a:pathLst>
                  <a:path w="22934" h="6843" extrusionOk="0">
                    <a:moveTo>
                      <a:pt x="11455" y="6842"/>
                    </a:moveTo>
                    <a:cubicBezTo>
                      <a:pt x="17770" y="6842"/>
                      <a:pt x="22933" y="5313"/>
                      <a:pt x="22933" y="3434"/>
                    </a:cubicBezTo>
                    <a:cubicBezTo>
                      <a:pt x="22933" y="1554"/>
                      <a:pt x="17770" y="0"/>
                      <a:pt x="11455" y="0"/>
                    </a:cubicBezTo>
                    <a:cubicBezTo>
                      <a:pt x="5164" y="0"/>
                      <a:pt x="1" y="1554"/>
                      <a:pt x="1" y="3434"/>
                    </a:cubicBezTo>
                    <a:cubicBezTo>
                      <a:pt x="1" y="5313"/>
                      <a:pt x="5164" y="6842"/>
                      <a:pt x="11455" y="6842"/>
                    </a:cubicBezTo>
                    <a:close/>
                  </a:path>
                </a:pathLst>
              </a:custGeom>
              <a:solidFill>
                <a:srgbClr val="C9CAD2">
                  <a:alpha val="4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2789625" y="4072100"/>
                <a:ext cx="436100" cy="614675"/>
              </a:xfrm>
              <a:custGeom>
                <a:avLst/>
                <a:gdLst/>
                <a:ahLst/>
                <a:cxnLst/>
                <a:rect l="l" t="t" r="r" b="b"/>
                <a:pathLst>
                  <a:path w="17444" h="24587" extrusionOk="0">
                    <a:moveTo>
                      <a:pt x="4737" y="23058"/>
                    </a:moveTo>
                    <a:cubicBezTo>
                      <a:pt x="0" y="15664"/>
                      <a:pt x="2882" y="4963"/>
                      <a:pt x="10476" y="702"/>
                    </a:cubicBezTo>
                    <a:cubicBezTo>
                      <a:pt x="11429" y="176"/>
                      <a:pt x="12081" y="0"/>
                      <a:pt x="12883" y="1379"/>
                    </a:cubicBezTo>
                    <a:cubicBezTo>
                      <a:pt x="17444" y="9299"/>
                      <a:pt x="15314" y="18547"/>
                      <a:pt x="7770" y="23660"/>
                    </a:cubicBezTo>
                    <a:cubicBezTo>
                      <a:pt x="6366" y="24587"/>
                      <a:pt x="5514" y="24261"/>
                      <a:pt x="4737" y="230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2840375" y="4072100"/>
                <a:ext cx="335850" cy="614050"/>
              </a:xfrm>
              <a:custGeom>
                <a:avLst/>
                <a:gdLst/>
                <a:ahLst/>
                <a:cxnLst/>
                <a:rect l="l" t="t" r="r" b="b"/>
                <a:pathLst>
                  <a:path w="13434" h="24562" extrusionOk="0">
                    <a:moveTo>
                      <a:pt x="3083" y="23158"/>
                    </a:moveTo>
                    <a:cubicBezTo>
                      <a:pt x="0" y="16166"/>
                      <a:pt x="2832" y="5439"/>
                      <a:pt x="8772" y="777"/>
                    </a:cubicBezTo>
                    <a:cubicBezTo>
                      <a:pt x="9499" y="201"/>
                      <a:pt x="10000" y="0"/>
                      <a:pt x="10527" y="1303"/>
                    </a:cubicBezTo>
                    <a:cubicBezTo>
                      <a:pt x="13434" y="8797"/>
                      <a:pt x="11254" y="18045"/>
                      <a:pt x="5314" y="23559"/>
                    </a:cubicBezTo>
                    <a:cubicBezTo>
                      <a:pt x="4211" y="24562"/>
                      <a:pt x="3584" y="24286"/>
                      <a:pt x="3083" y="2315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2866050" y="4071475"/>
                <a:ext cx="285750" cy="614675"/>
              </a:xfrm>
              <a:custGeom>
                <a:avLst/>
                <a:gdLst/>
                <a:ahLst/>
                <a:cxnLst/>
                <a:rect l="l" t="t" r="r" b="b"/>
                <a:pathLst>
                  <a:path w="11430" h="24587" extrusionOk="0">
                    <a:moveTo>
                      <a:pt x="2257" y="23233"/>
                    </a:moveTo>
                    <a:cubicBezTo>
                      <a:pt x="1" y="16416"/>
                      <a:pt x="2783" y="5714"/>
                      <a:pt x="7896" y="827"/>
                    </a:cubicBezTo>
                    <a:cubicBezTo>
                      <a:pt x="8522" y="226"/>
                      <a:pt x="8948" y="0"/>
                      <a:pt x="9324" y="1278"/>
                    </a:cubicBezTo>
                    <a:cubicBezTo>
                      <a:pt x="11430" y="8597"/>
                      <a:pt x="9249" y="17820"/>
                      <a:pt x="4086" y="23534"/>
                    </a:cubicBezTo>
                    <a:cubicBezTo>
                      <a:pt x="3109" y="24587"/>
                      <a:pt x="2633" y="24336"/>
                      <a:pt x="2257" y="232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a:off x="2923700" y="4071475"/>
                <a:ext cx="171700" cy="613425"/>
              </a:xfrm>
              <a:custGeom>
                <a:avLst/>
                <a:gdLst/>
                <a:ahLst/>
                <a:cxnLst/>
                <a:rect l="l" t="t" r="r" b="b"/>
                <a:pathLst>
                  <a:path w="6868" h="24537" extrusionOk="0">
                    <a:moveTo>
                      <a:pt x="377" y="23334"/>
                    </a:moveTo>
                    <a:cubicBezTo>
                      <a:pt x="1" y="16993"/>
                      <a:pt x="2707" y="6266"/>
                      <a:pt x="5941" y="927"/>
                    </a:cubicBezTo>
                    <a:cubicBezTo>
                      <a:pt x="6342" y="251"/>
                      <a:pt x="6592" y="0"/>
                      <a:pt x="6642" y="1178"/>
                    </a:cubicBezTo>
                    <a:cubicBezTo>
                      <a:pt x="6868" y="8045"/>
                      <a:pt x="4662" y="17268"/>
                      <a:pt x="1304" y="23409"/>
                    </a:cubicBezTo>
                    <a:cubicBezTo>
                      <a:pt x="677" y="24537"/>
                      <a:pt x="452" y="24361"/>
                      <a:pt x="377" y="2333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2936225" y="4070850"/>
                <a:ext cx="151675" cy="614050"/>
              </a:xfrm>
              <a:custGeom>
                <a:avLst/>
                <a:gdLst/>
                <a:ahLst/>
                <a:cxnLst/>
                <a:rect l="l" t="t" r="r" b="b"/>
                <a:pathLst>
                  <a:path w="6067" h="24562" extrusionOk="0">
                    <a:moveTo>
                      <a:pt x="76" y="23409"/>
                    </a:moveTo>
                    <a:cubicBezTo>
                      <a:pt x="477" y="17268"/>
                      <a:pt x="3134" y="6516"/>
                      <a:pt x="5590" y="978"/>
                    </a:cubicBezTo>
                    <a:cubicBezTo>
                      <a:pt x="5891" y="301"/>
                      <a:pt x="6066" y="0"/>
                      <a:pt x="5966" y="1178"/>
                    </a:cubicBezTo>
                    <a:cubicBezTo>
                      <a:pt x="5415" y="7845"/>
                      <a:pt x="3184" y="17068"/>
                      <a:pt x="602" y="23384"/>
                    </a:cubicBezTo>
                    <a:cubicBezTo>
                      <a:pt x="126" y="24562"/>
                      <a:pt x="1" y="24386"/>
                      <a:pt x="76" y="2340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a:off x="2733850" y="4600300"/>
                <a:ext cx="409175" cy="110925"/>
              </a:xfrm>
              <a:custGeom>
                <a:avLst/>
                <a:gdLst/>
                <a:ahLst/>
                <a:cxnLst/>
                <a:rect l="l" t="t" r="r" b="b"/>
                <a:pathLst>
                  <a:path w="16367" h="4437" extrusionOk="0">
                    <a:moveTo>
                      <a:pt x="16367" y="2231"/>
                    </a:moveTo>
                    <a:cubicBezTo>
                      <a:pt x="10778" y="0"/>
                      <a:pt x="2733" y="1003"/>
                      <a:pt x="1" y="2231"/>
                    </a:cubicBezTo>
                    <a:cubicBezTo>
                      <a:pt x="2733" y="3434"/>
                      <a:pt x="10778" y="4436"/>
                      <a:pt x="16367" y="2231"/>
                    </a:cubicBezTo>
                    <a:close/>
                  </a:path>
                </a:pathLst>
              </a:custGeom>
              <a:solidFill>
                <a:srgbClr val="467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a:off x="2632350" y="4072725"/>
                <a:ext cx="458050" cy="661050"/>
              </a:xfrm>
              <a:custGeom>
                <a:avLst/>
                <a:gdLst/>
                <a:ahLst/>
                <a:cxnLst/>
                <a:rect l="l" t="t" r="r" b="b"/>
                <a:pathLst>
                  <a:path w="18322" h="26442" extrusionOk="0">
                    <a:moveTo>
                      <a:pt x="10301" y="25640"/>
                    </a:moveTo>
                    <a:cubicBezTo>
                      <a:pt x="2231" y="20752"/>
                      <a:pt x="0" y="9123"/>
                      <a:pt x="5289" y="1429"/>
                    </a:cubicBezTo>
                    <a:cubicBezTo>
                      <a:pt x="5940" y="476"/>
                      <a:pt x="6492" y="0"/>
                      <a:pt x="7920" y="953"/>
                    </a:cubicBezTo>
                    <a:cubicBezTo>
                      <a:pt x="16016" y="6416"/>
                      <a:pt x="18321" y="16316"/>
                      <a:pt x="13484" y="24787"/>
                    </a:cubicBezTo>
                    <a:cubicBezTo>
                      <a:pt x="12582" y="26366"/>
                      <a:pt x="11605" y="26442"/>
                      <a:pt x="10301" y="2564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2684975" y="4072725"/>
                <a:ext cx="351525" cy="660425"/>
              </a:xfrm>
              <a:custGeom>
                <a:avLst/>
                <a:gdLst/>
                <a:ahLst/>
                <a:cxnLst/>
                <a:rect l="l" t="t" r="r" b="b"/>
                <a:pathLst>
                  <a:path w="14061" h="26417" extrusionOk="0">
                    <a:moveTo>
                      <a:pt x="8597" y="25564"/>
                    </a:moveTo>
                    <a:cubicBezTo>
                      <a:pt x="2332" y="20276"/>
                      <a:pt x="1" y="8647"/>
                      <a:pt x="3510" y="1354"/>
                    </a:cubicBezTo>
                    <a:cubicBezTo>
                      <a:pt x="3961" y="451"/>
                      <a:pt x="4337" y="0"/>
                      <a:pt x="5439" y="1028"/>
                    </a:cubicBezTo>
                    <a:cubicBezTo>
                      <a:pt x="11780" y="6893"/>
                      <a:pt x="14061" y="16792"/>
                      <a:pt x="10928" y="24888"/>
                    </a:cubicBezTo>
                    <a:cubicBezTo>
                      <a:pt x="10352" y="26391"/>
                      <a:pt x="9625" y="26416"/>
                      <a:pt x="8597" y="2556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2711300" y="4073350"/>
                <a:ext cx="298275" cy="659800"/>
              </a:xfrm>
              <a:custGeom>
                <a:avLst/>
                <a:gdLst/>
                <a:ahLst/>
                <a:cxnLst/>
                <a:rect l="l" t="t" r="r" b="b"/>
                <a:pathLst>
                  <a:path w="11931" h="26392" extrusionOk="0">
                    <a:moveTo>
                      <a:pt x="7745" y="25489"/>
                    </a:moveTo>
                    <a:cubicBezTo>
                      <a:pt x="2381" y="20026"/>
                      <a:pt x="0" y="8396"/>
                      <a:pt x="2632" y="1279"/>
                    </a:cubicBezTo>
                    <a:cubicBezTo>
                      <a:pt x="2958" y="401"/>
                      <a:pt x="3259" y="0"/>
                      <a:pt x="4211" y="1053"/>
                    </a:cubicBezTo>
                    <a:cubicBezTo>
                      <a:pt x="9675" y="7093"/>
                      <a:pt x="11930" y="16993"/>
                      <a:pt x="9650" y="24913"/>
                    </a:cubicBezTo>
                    <a:cubicBezTo>
                      <a:pt x="9224" y="26391"/>
                      <a:pt x="8622" y="26366"/>
                      <a:pt x="7745" y="254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2771450" y="4073350"/>
                <a:ext cx="176725" cy="660425"/>
              </a:xfrm>
              <a:custGeom>
                <a:avLst/>
                <a:gdLst/>
                <a:ahLst/>
                <a:cxnLst/>
                <a:rect l="l" t="t" r="r" b="b"/>
                <a:pathLst>
                  <a:path w="7069" h="26417" extrusionOk="0">
                    <a:moveTo>
                      <a:pt x="5815" y="25389"/>
                    </a:moveTo>
                    <a:cubicBezTo>
                      <a:pt x="2457" y="19474"/>
                      <a:pt x="0" y="7870"/>
                      <a:pt x="602" y="1203"/>
                    </a:cubicBezTo>
                    <a:cubicBezTo>
                      <a:pt x="677" y="376"/>
                      <a:pt x="802" y="0"/>
                      <a:pt x="1404" y="1128"/>
                    </a:cubicBezTo>
                    <a:cubicBezTo>
                      <a:pt x="4838" y="7619"/>
                      <a:pt x="7068" y="17544"/>
                      <a:pt x="6717" y="25038"/>
                    </a:cubicBezTo>
                    <a:cubicBezTo>
                      <a:pt x="6667" y="26417"/>
                      <a:pt x="6366" y="26341"/>
                      <a:pt x="5815" y="253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2789625" y="4073350"/>
                <a:ext cx="146625" cy="661050"/>
              </a:xfrm>
              <a:custGeom>
                <a:avLst/>
                <a:gdLst/>
                <a:ahLst/>
                <a:cxnLst/>
                <a:rect l="l" t="t" r="r" b="b"/>
                <a:pathLst>
                  <a:path w="5865" h="26442" extrusionOk="0">
                    <a:moveTo>
                      <a:pt x="5288" y="25339"/>
                    </a:moveTo>
                    <a:cubicBezTo>
                      <a:pt x="2782" y="19249"/>
                      <a:pt x="301" y="7645"/>
                      <a:pt x="25" y="1178"/>
                    </a:cubicBezTo>
                    <a:cubicBezTo>
                      <a:pt x="0" y="376"/>
                      <a:pt x="50" y="0"/>
                      <a:pt x="502" y="1178"/>
                    </a:cubicBezTo>
                    <a:cubicBezTo>
                      <a:pt x="3108" y="7845"/>
                      <a:pt x="5314" y="17770"/>
                      <a:pt x="5790" y="25088"/>
                    </a:cubicBezTo>
                    <a:cubicBezTo>
                      <a:pt x="5865" y="26442"/>
                      <a:pt x="5690" y="26341"/>
                      <a:pt x="5288" y="2533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2906775" y="4266325"/>
                <a:ext cx="422975" cy="447400"/>
              </a:xfrm>
              <a:custGeom>
                <a:avLst/>
                <a:gdLst/>
                <a:ahLst/>
                <a:cxnLst/>
                <a:rect l="l" t="t" r="r" b="b"/>
                <a:pathLst>
                  <a:path w="16919" h="17896" extrusionOk="0">
                    <a:moveTo>
                      <a:pt x="778" y="15941"/>
                    </a:moveTo>
                    <a:cubicBezTo>
                      <a:pt x="1" y="7921"/>
                      <a:pt x="6818" y="377"/>
                      <a:pt x="14813" y="51"/>
                    </a:cubicBezTo>
                    <a:cubicBezTo>
                      <a:pt x="15816" y="1"/>
                      <a:pt x="16417" y="151"/>
                      <a:pt x="16492" y="1605"/>
                    </a:cubicBezTo>
                    <a:cubicBezTo>
                      <a:pt x="16918" y="9976"/>
                      <a:pt x="11329" y="16667"/>
                      <a:pt x="3009" y="17695"/>
                    </a:cubicBezTo>
                    <a:cubicBezTo>
                      <a:pt x="1480" y="17896"/>
                      <a:pt x="928" y="17244"/>
                      <a:pt x="778" y="1594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2931850" y="4268200"/>
                <a:ext cx="384750" cy="443650"/>
              </a:xfrm>
              <a:custGeom>
                <a:avLst/>
                <a:gdLst/>
                <a:ahLst/>
                <a:cxnLst/>
                <a:rect l="l" t="t" r="r" b="b"/>
                <a:pathLst>
                  <a:path w="15390" h="17746" extrusionOk="0">
                    <a:moveTo>
                      <a:pt x="51" y="16116"/>
                    </a:moveTo>
                    <a:cubicBezTo>
                      <a:pt x="452" y="9099"/>
                      <a:pt x="7244" y="1530"/>
                      <a:pt x="14036" y="176"/>
                    </a:cubicBezTo>
                    <a:cubicBezTo>
                      <a:pt x="14888" y="1"/>
                      <a:pt x="15389" y="51"/>
                      <a:pt x="15264" y="1329"/>
                    </a:cubicBezTo>
                    <a:cubicBezTo>
                      <a:pt x="14512" y="8698"/>
                      <a:pt x="8873" y="15339"/>
                      <a:pt x="1705" y="17369"/>
                    </a:cubicBezTo>
                    <a:cubicBezTo>
                      <a:pt x="376" y="17745"/>
                      <a:pt x="1" y="17244"/>
                      <a:pt x="51" y="161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a:off x="2932475" y="4268825"/>
                <a:ext cx="383475" cy="441775"/>
              </a:xfrm>
              <a:custGeom>
                <a:avLst/>
                <a:gdLst/>
                <a:ahLst/>
                <a:cxnLst/>
                <a:rect l="l" t="t" r="r" b="b"/>
                <a:pathLst>
                  <a:path w="15339" h="17671" extrusionOk="0">
                    <a:moveTo>
                      <a:pt x="176" y="16217"/>
                    </a:moveTo>
                    <a:cubicBezTo>
                      <a:pt x="1153" y="9700"/>
                      <a:pt x="7920" y="2106"/>
                      <a:pt x="14136" y="227"/>
                    </a:cubicBezTo>
                    <a:cubicBezTo>
                      <a:pt x="14913" y="1"/>
                      <a:pt x="15339" y="1"/>
                      <a:pt x="15113" y="1204"/>
                    </a:cubicBezTo>
                    <a:cubicBezTo>
                      <a:pt x="13760" y="8046"/>
                      <a:pt x="8146" y="14688"/>
                      <a:pt x="1529" y="17194"/>
                    </a:cubicBezTo>
                    <a:cubicBezTo>
                      <a:pt x="301" y="17670"/>
                      <a:pt x="1" y="17244"/>
                      <a:pt x="176" y="16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a:off x="2934975" y="4268200"/>
                <a:ext cx="379725" cy="440525"/>
              </a:xfrm>
              <a:custGeom>
                <a:avLst/>
                <a:gdLst/>
                <a:ahLst/>
                <a:cxnLst/>
                <a:rect l="l" t="t" r="r" b="b"/>
                <a:pathLst>
                  <a:path w="15189" h="17621" extrusionOk="0">
                    <a:moveTo>
                      <a:pt x="377" y="16492"/>
                    </a:moveTo>
                    <a:cubicBezTo>
                      <a:pt x="2708" y="11154"/>
                      <a:pt x="9399" y="3510"/>
                      <a:pt x="14287" y="477"/>
                    </a:cubicBezTo>
                    <a:cubicBezTo>
                      <a:pt x="14888" y="101"/>
                      <a:pt x="15189" y="1"/>
                      <a:pt x="14738" y="1003"/>
                    </a:cubicBezTo>
                    <a:cubicBezTo>
                      <a:pt x="12056" y="6693"/>
                      <a:pt x="6392" y="13309"/>
                      <a:pt x="1104" y="16943"/>
                    </a:cubicBezTo>
                    <a:cubicBezTo>
                      <a:pt x="101" y="17620"/>
                      <a:pt x="1" y="17369"/>
                      <a:pt x="377" y="164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a:off x="2936225" y="4267575"/>
                <a:ext cx="378475" cy="439875"/>
              </a:xfrm>
              <a:custGeom>
                <a:avLst/>
                <a:gdLst/>
                <a:ahLst/>
                <a:cxnLst/>
                <a:rect l="l" t="t" r="r" b="b"/>
                <a:pathLst>
                  <a:path w="15139" h="17595" extrusionOk="0">
                    <a:moveTo>
                      <a:pt x="452" y="16643"/>
                    </a:moveTo>
                    <a:cubicBezTo>
                      <a:pt x="3359" y="11780"/>
                      <a:pt x="10026" y="4111"/>
                      <a:pt x="14337" y="602"/>
                    </a:cubicBezTo>
                    <a:cubicBezTo>
                      <a:pt x="14863" y="176"/>
                      <a:pt x="15139" y="1"/>
                      <a:pt x="14562" y="928"/>
                    </a:cubicBezTo>
                    <a:cubicBezTo>
                      <a:pt x="11354" y="6141"/>
                      <a:pt x="5665" y="12758"/>
                      <a:pt x="903" y="16843"/>
                    </a:cubicBezTo>
                    <a:cubicBezTo>
                      <a:pt x="26" y="17595"/>
                      <a:pt x="1" y="17419"/>
                      <a:pt x="452" y="1664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a:off x="2655525" y="4656050"/>
                <a:ext cx="574600" cy="360925"/>
              </a:xfrm>
              <a:custGeom>
                <a:avLst/>
                <a:gdLst/>
                <a:ahLst/>
                <a:cxnLst/>
                <a:rect l="l" t="t" r="r" b="b"/>
                <a:pathLst>
                  <a:path w="22984" h="14437" extrusionOk="0">
                    <a:moveTo>
                      <a:pt x="3485" y="1"/>
                    </a:moveTo>
                    <a:cubicBezTo>
                      <a:pt x="8622" y="1655"/>
                      <a:pt x="14362" y="1655"/>
                      <a:pt x="19500" y="1"/>
                    </a:cubicBezTo>
                    <a:cubicBezTo>
                      <a:pt x="22908" y="2808"/>
                      <a:pt x="22983" y="10778"/>
                      <a:pt x="19500" y="12582"/>
                    </a:cubicBezTo>
                    <a:cubicBezTo>
                      <a:pt x="14061" y="14437"/>
                      <a:pt x="8923" y="14437"/>
                      <a:pt x="3485" y="12582"/>
                    </a:cubicBezTo>
                    <a:cubicBezTo>
                      <a:pt x="1" y="10778"/>
                      <a:pt x="76" y="2808"/>
                      <a:pt x="34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2765175" y="4674850"/>
                <a:ext cx="38250" cy="38250"/>
              </a:xfrm>
              <a:custGeom>
                <a:avLst/>
                <a:gdLst/>
                <a:ahLst/>
                <a:cxnLst/>
                <a:rect l="l" t="t" r="r" b="b"/>
                <a:pathLst>
                  <a:path w="1530" h="1530" extrusionOk="0">
                    <a:moveTo>
                      <a:pt x="778" y="1"/>
                    </a:moveTo>
                    <a:cubicBezTo>
                      <a:pt x="352" y="1"/>
                      <a:pt x="1" y="352"/>
                      <a:pt x="1" y="778"/>
                    </a:cubicBezTo>
                    <a:cubicBezTo>
                      <a:pt x="1" y="1179"/>
                      <a:pt x="352" y="1529"/>
                      <a:pt x="778" y="1529"/>
                    </a:cubicBezTo>
                    <a:cubicBezTo>
                      <a:pt x="1179" y="1529"/>
                      <a:pt x="1530" y="1179"/>
                      <a:pt x="1530" y="778"/>
                    </a:cubicBezTo>
                    <a:cubicBezTo>
                      <a:pt x="1530" y="352"/>
                      <a:pt x="1179" y="1"/>
                      <a:pt x="778" y="1"/>
                    </a:cubicBezTo>
                    <a:close/>
                  </a:path>
                </a:pathLst>
              </a:custGeom>
              <a:solidFill>
                <a:srgbClr val="467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2844750" y="4680500"/>
                <a:ext cx="37625" cy="38250"/>
              </a:xfrm>
              <a:custGeom>
                <a:avLst/>
                <a:gdLst/>
                <a:ahLst/>
                <a:cxnLst/>
                <a:rect l="l" t="t" r="r" b="b"/>
                <a:pathLst>
                  <a:path w="1505" h="1530" extrusionOk="0">
                    <a:moveTo>
                      <a:pt x="753" y="0"/>
                    </a:moveTo>
                    <a:cubicBezTo>
                      <a:pt x="327" y="0"/>
                      <a:pt x="1" y="351"/>
                      <a:pt x="1" y="777"/>
                    </a:cubicBezTo>
                    <a:cubicBezTo>
                      <a:pt x="1" y="1178"/>
                      <a:pt x="327" y="1529"/>
                      <a:pt x="753" y="1529"/>
                    </a:cubicBezTo>
                    <a:cubicBezTo>
                      <a:pt x="1179" y="1529"/>
                      <a:pt x="1505" y="1178"/>
                      <a:pt x="1505" y="777"/>
                    </a:cubicBezTo>
                    <a:cubicBezTo>
                      <a:pt x="1505" y="351"/>
                      <a:pt x="1179" y="0"/>
                      <a:pt x="753" y="0"/>
                    </a:cubicBezTo>
                    <a:close/>
                  </a:path>
                </a:pathLst>
              </a:custGeom>
              <a:solidFill>
                <a:srgbClr val="467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3082225" y="4674850"/>
                <a:ext cx="38250" cy="38250"/>
              </a:xfrm>
              <a:custGeom>
                <a:avLst/>
                <a:gdLst/>
                <a:ahLst/>
                <a:cxnLst/>
                <a:rect l="l" t="t" r="r" b="b"/>
                <a:pathLst>
                  <a:path w="1530" h="1530" extrusionOk="0">
                    <a:moveTo>
                      <a:pt x="752" y="1"/>
                    </a:moveTo>
                    <a:cubicBezTo>
                      <a:pt x="351" y="1"/>
                      <a:pt x="1" y="352"/>
                      <a:pt x="1" y="778"/>
                    </a:cubicBezTo>
                    <a:cubicBezTo>
                      <a:pt x="1" y="1179"/>
                      <a:pt x="351" y="1529"/>
                      <a:pt x="752" y="1529"/>
                    </a:cubicBezTo>
                    <a:cubicBezTo>
                      <a:pt x="1179" y="1529"/>
                      <a:pt x="1529" y="1179"/>
                      <a:pt x="1529" y="778"/>
                    </a:cubicBezTo>
                    <a:cubicBezTo>
                      <a:pt x="1529" y="352"/>
                      <a:pt x="1179" y="1"/>
                      <a:pt x="752" y="1"/>
                    </a:cubicBezTo>
                    <a:close/>
                  </a:path>
                </a:pathLst>
              </a:custGeom>
              <a:solidFill>
                <a:srgbClr val="467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a:off x="3003275" y="4680500"/>
                <a:ext cx="37625" cy="38250"/>
              </a:xfrm>
              <a:custGeom>
                <a:avLst/>
                <a:gdLst/>
                <a:ahLst/>
                <a:cxnLst/>
                <a:rect l="l" t="t" r="r" b="b"/>
                <a:pathLst>
                  <a:path w="1505" h="1530" extrusionOk="0">
                    <a:moveTo>
                      <a:pt x="753" y="0"/>
                    </a:moveTo>
                    <a:cubicBezTo>
                      <a:pt x="326" y="0"/>
                      <a:pt x="1" y="351"/>
                      <a:pt x="1" y="777"/>
                    </a:cubicBezTo>
                    <a:cubicBezTo>
                      <a:pt x="1" y="1178"/>
                      <a:pt x="326" y="1529"/>
                      <a:pt x="753" y="1529"/>
                    </a:cubicBezTo>
                    <a:cubicBezTo>
                      <a:pt x="1179" y="1529"/>
                      <a:pt x="1504" y="1178"/>
                      <a:pt x="1504" y="777"/>
                    </a:cubicBezTo>
                    <a:cubicBezTo>
                      <a:pt x="1504" y="351"/>
                      <a:pt x="1179" y="0"/>
                      <a:pt x="753" y="0"/>
                    </a:cubicBezTo>
                    <a:close/>
                  </a:path>
                </a:pathLst>
              </a:custGeom>
              <a:solidFill>
                <a:srgbClr val="467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3122950" y="4731875"/>
                <a:ext cx="38250" cy="37625"/>
              </a:xfrm>
              <a:custGeom>
                <a:avLst/>
                <a:gdLst/>
                <a:ahLst/>
                <a:cxnLst/>
                <a:rect l="l" t="t" r="r" b="b"/>
                <a:pathLst>
                  <a:path w="1530" h="1505" extrusionOk="0">
                    <a:moveTo>
                      <a:pt x="778" y="0"/>
                    </a:moveTo>
                    <a:cubicBezTo>
                      <a:pt x="352" y="0"/>
                      <a:pt x="1" y="351"/>
                      <a:pt x="1" y="752"/>
                    </a:cubicBezTo>
                    <a:cubicBezTo>
                      <a:pt x="1" y="1178"/>
                      <a:pt x="352" y="1504"/>
                      <a:pt x="778" y="1504"/>
                    </a:cubicBezTo>
                    <a:cubicBezTo>
                      <a:pt x="1179" y="1504"/>
                      <a:pt x="1529" y="1178"/>
                      <a:pt x="1529" y="752"/>
                    </a:cubicBezTo>
                    <a:cubicBezTo>
                      <a:pt x="1529" y="351"/>
                      <a:pt x="1179" y="0"/>
                      <a:pt x="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a:off x="3044625" y="4743150"/>
                <a:ext cx="37625" cy="37625"/>
              </a:xfrm>
              <a:custGeom>
                <a:avLst/>
                <a:gdLst/>
                <a:ahLst/>
                <a:cxnLst/>
                <a:rect l="l" t="t" r="r" b="b"/>
                <a:pathLst>
                  <a:path w="1505" h="1505" extrusionOk="0">
                    <a:moveTo>
                      <a:pt x="753" y="0"/>
                    </a:moveTo>
                    <a:cubicBezTo>
                      <a:pt x="327" y="0"/>
                      <a:pt x="1" y="351"/>
                      <a:pt x="1" y="752"/>
                    </a:cubicBezTo>
                    <a:cubicBezTo>
                      <a:pt x="1" y="1178"/>
                      <a:pt x="327" y="1504"/>
                      <a:pt x="753" y="1504"/>
                    </a:cubicBezTo>
                    <a:cubicBezTo>
                      <a:pt x="1179" y="1504"/>
                      <a:pt x="1505" y="1178"/>
                      <a:pt x="1505" y="752"/>
                    </a:cubicBezTo>
                    <a:cubicBezTo>
                      <a:pt x="1505" y="351"/>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a:off x="2965675" y="4745650"/>
                <a:ext cx="37625" cy="38250"/>
              </a:xfrm>
              <a:custGeom>
                <a:avLst/>
                <a:gdLst/>
                <a:ahLst/>
                <a:cxnLst/>
                <a:rect l="l" t="t" r="r" b="b"/>
                <a:pathLst>
                  <a:path w="1505" h="1530" extrusionOk="0">
                    <a:moveTo>
                      <a:pt x="753" y="1"/>
                    </a:moveTo>
                    <a:cubicBezTo>
                      <a:pt x="352" y="1"/>
                      <a:pt x="1" y="352"/>
                      <a:pt x="1" y="778"/>
                    </a:cubicBezTo>
                    <a:cubicBezTo>
                      <a:pt x="1" y="1179"/>
                      <a:pt x="352" y="1530"/>
                      <a:pt x="753" y="1530"/>
                    </a:cubicBezTo>
                    <a:cubicBezTo>
                      <a:pt x="1179" y="1530"/>
                      <a:pt x="1505" y="1179"/>
                      <a:pt x="1505" y="778"/>
                    </a:cubicBezTo>
                    <a:cubicBezTo>
                      <a:pt x="1505" y="352"/>
                      <a:pt x="1179" y="1"/>
                      <a:pt x="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a:off x="2729475" y="4731875"/>
                <a:ext cx="37600" cy="37625"/>
              </a:xfrm>
              <a:custGeom>
                <a:avLst/>
                <a:gdLst/>
                <a:ahLst/>
                <a:cxnLst/>
                <a:rect l="l" t="t" r="r" b="b"/>
                <a:pathLst>
                  <a:path w="1504" h="1505" extrusionOk="0">
                    <a:moveTo>
                      <a:pt x="752" y="0"/>
                    </a:moveTo>
                    <a:cubicBezTo>
                      <a:pt x="351" y="0"/>
                      <a:pt x="0" y="351"/>
                      <a:pt x="0" y="752"/>
                    </a:cubicBezTo>
                    <a:cubicBezTo>
                      <a:pt x="0" y="1178"/>
                      <a:pt x="351" y="1504"/>
                      <a:pt x="752" y="1504"/>
                    </a:cubicBezTo>
                    <a:cubicBezTo>
                      <a:pt x="1178" y="1504"/>
                      <a:pt x="1504" y="1178"/>
                      <a:pt x="1504" y="752"/>
                    </a:cubicBezTo>
                    <a:cubicBezTo>
                      <a:pt x="1504" y="351"/>
                      <a:pt x="1178" y="0"/>
                      <a:pt x="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a:off x="2808425" y="4743150"/>
                <a:ext cx="37600" cy="37625"/>
              </a:xfrm>
              <a:custGeom>
                <a:avLst/>
                <a:gdLst/>
                <a:ahLst/>
                <a:cxnLst/>
                <a:rect l="l" t="t" r="r" b="b"/>
                <a:pathLst>
                  <a:path w="1504" h="1505" extrusionOk="0">
                    <a:moveTo>
                      <a:pt x="752" y="0"/>
                    </a:moveTo>
                    <a:cubicBezTo>
                      <a:pt x="326" y="0"/>
                      <a:pt x="0" y="351"/>
                      <a:pt x="0" y="752"/>
                    </a:cubicBezTo>
                    <a:cubicBezTo>
                      <a:pt x="0" y="1178"/>
                      <a:pt x="326" y="1504"/>
                      <a:pt x="752" y="1504"/>
                    </a:cubicBezTo>
                    <a:cubicBezTo>
                      <a:pt x="1178" y="1504"/>
                      <a:pt x="1504" y="1178"/>
                      <a:pt x="1504" y="752"/>
                    </a:cubicBezTo>
                    <a:cubicBezTo>
                      <a:pt x="1504" y="351"/>
                      <a:pt x="1178" y="0"/>
                      <a:pt x="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2886725" y="4745650"/>
                <a:ext cx="38250" cy="38250"/>
              </a:xfrm>
              <a:custGeom>
                <a:avLst/>
                <a:gdLst/>
                <a:ahLst/>
                <a:cxnLst/>
                <a:rect l="l" t="t" r="r" b="b"/>
                <a:pathLst>
                  <a:path w="1530" h="1530" extrusionOk="0">
                    <a:moveTo>
                      <a:pt x="778" y="1"/>
                    </a:moveTo>
                    <a:cubicBezTo>
                      <a:pt x="352" y="1"/>
                      <a:pt x="1" y="352"/>
                      <a:pt x="1" y="778"/>
                    </a:cubicBezTo>
                    <a:cubicBezTo>
                      <a:pt x="1" y="1179"/>
                      <a:pt x="352" y="1530"/>
                      <a:pt x="778" y="1530"/>
                    </a:cubicBezTo>
                    <a:cubicBezTo>
                      <a:pt x="1179" y="1530"/>
                      <a:pt x="1530" y="1179"/>
                      <a:pt x="1530" y="778"/>
                    </a:cubicBezTo>
                    <a:cubicBezTo>
                      <a:pt x="1530" y="352"/>
                      <a:pt x="1179" y="1"/>
                      <a:pt x="7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2686225" y="4797650"/>
                <a:ext cx="37625" cy="38250"/>
              </a:xfrm>
              <a:custGeom>
                <a:avLst/>
                <a:gdLst/>
                <a:ahLst/>
                <a:cxnLst/>
                <a:rect l="l" t="t" r="r" b="b"/>
                <a:pathLst>
                  <a:path w="1505" h="1530" extrusionOk="0">
                    <a:moveTo>
                      <a:pt x="753" y="1"/>
                    </a:moveTo>
                    <a:cubicBezTo>
                      <a:pt x="327" y="1"/>
                      <a:pt x="1" y="352"/>
                      <a:pt x="1" y="753"/>
                    </a:cubicBezTo>
                    <a:cubicBezTo>
                      <a:pt x="1" y="1179"/>
                      <a:pt x="327" y="1530"/>
                      <a:pt x="753" y="1530"/>
                    </a:cubicBezTo>
                    <a:cubicBezTo>
                      <a:pt x="1179" y="1530"/>
                      <a:pt x="1505" y="1179"/>
                      <a:pt x="1505" y="753"/>
                    </a:cubicBezTo>
                    <a:cubicBezTo>
                      <a:pt x="1505" y="352"/>
                      <a:pt x="1179" y="1"/>
                      <a:pt x="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2765175" y="4808950"/>
                <a:ext cx="38250" cy="37600"/>
              </a:xfrm>
              <a:custGeom>
                <a:avLst/>
                <a:gdLst/>
                <a:ahLst/>
                <a:cxnLst/>
                <a:rect l="l" t="t" r="r" b="b"/>
                <a:pathLst>
                  <a:path w="1530" h="1504" extrusionOk="0">
                    <a:moveTo>
                      <a:pt x="778" y="0"/>
                    </a:moveTo>
                    <a:cubicBezTo>
                      <a:pt x="352" y="0"/>
                      <a:pt x="1" y="326"/>
                      <a:pt x="1" y="752"/>
                    </a:cubicBezTo>
                    <a:cubicBezTo>
                      <a:pt x="1" y="1178"/>
                      <a:pt x="352" y="1504"/>
                      <a:pt x="778" y="1504"/>
                    </a:cubicBezTo>
                    <a:cubicBezTo>
                      <a:pt x="1179" y="1504"/>
                      <a:pt x="1530" y="1178"/>
                      <a:pt x="1530" y="752"/>
                    </a:cubicBezTo>
                    <a:cubicBezTo>
                      <a:pt x="1530" y="326"/>
                      <a:pt x="1179" y="0"/>
                      <a:pt x="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2844750" y="4814575"/>
                <a:ext cx="37625" cy="37625"/>
              </a:xfrm>
              <a:custGeom>
                <a:avLst/>
                <a:gdLst/>
                <a:ahLst/>
                <a:cxnLst/>
                <a:rect l="l" t="t" r="r" b="b"/>
                <a:pathLst>
                  <a:path w="1505" h="1505" extrusionOk="0">
                    <a:moveTo>
                      <a:pt x="753" y="1"/>
                    </a:moveTo>
                    <a:cubicBezTo>
                      <a:pt x="327" y="1"/>
                      <a:pt x="1" y="326"/>
                      <a:pt x="1" y="753"/>
                    </a:cubicBezTo>
                    <a:cubicBezTo>
                      <a:pt x="1" y="1179"/>
                      <a:pt x="327" y="1504"/>
                      <a:pt x="753" y="1504"/>
                    </a:cubicBezTo>
                    <a:cubicBezTo>
                      <a:pt x="1179" y="1504"/>
                      <a:pt x="1505" y="1179"/>
                      <a:pt x="1505" y="753"/>
                    </a:cubicBezTo>
                    <a:cubicBezTo>
                      <a:pt x="1505" y="326"/>
                      <a:pt x="1179" y="1"/>
                      <a:pt x="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2923700" y="4817075"/>
                <a:ext cx="38250" cy="38250"/>
              </a:xfrm>
              <a:custGeom>
                <a:avLst/>
                <a:gdLst/>
                <a:ahLst/>
                <a:cxnLst/>
                <a:rect l="l" t="t" r="r" b="b"/>
                <a:pathLst>
                  <a:path w="1530" h="1530" extrusionOk="0">
                    <a:moveTo>
                      <a:pt x="753" y="1"/>
                    </a:moveTo>
                    <a:cubicBezTo>
                      <a:pt x="352" y="1"/>
                      <a:pt x="1" y="352"/>
                      <a:pt x="1" y="753"/>
                    </a:cubicBezTo>
                    <a:cubicBezTo>
                      <a:pt x="1" y="1179"/>
                      <a:pt x="352" y="1530"/>
                      <a:pt x="753" y="1530"/>
                    </a:cubicBezTo>
                    <a:cubicBezTo>
                      <a:pt x="1179" y="1530"/>
                      <a:pt x="1530" y="1179"/>
                      <a:pt x="1530" y="753"/>
                    </a:cubicBezTo>
                    <a:cubicBezTo>
                      <a:pt x="1530" y="352"/>
                      <a:pt x="1179" y="1"/>
                      <a:pt x="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3161800" y="4797650"/>
                <a:ext cx="37625" cy="38250"/>
              </a:xfrm>
              <a:custGeom>
                <a:avLst/>
                <a:gdLst/>
                <a:ahLst/>
                <a:cxnLst/>
                <a:rect l="l" t="t" r="r" b="b"/>
                <a:pathLst>
                  <a:path w="1505" h="1530" extrusionOk="0">
                    <a:moveTo>
                      <a:pt x="752" y="1"/>
                    </a:moveTo>
                    <a:cubicBezTo>
                      <a:pt x="326" y="1"/>
                      <a:pt x="1" y="352"/>
                      <a:pt x="1" y="753"/>
                    </a:cubicBezTo>
                    <a:cubicBezTo>
                      <a:pt x="1" y="1179"/>
                      <a:pt x="326" y="1530"/>
                      <a:pt x="752" y="1530"/>
                    </a:cubicBezTo>
                    <a:cubicBezTo>
                      <a:pt x="1153" y="1530"/>
                      <a:pt x="1504" y="1179"/>
                      <a:pt x="1504" y="753"/>
                    </a:cubicBezTo>
                    <a:cubicBezTo>
                      <a:pt x="1504" y="352"/>
                      <a:pt x="1153" y="1"/>
                      <a:pt x="7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3082225" y="4808950"/>
                <a:ext cx="38250" cy="37600"/>
              </a:xfrm>
              <a:custGeom>
                <a:avLst/>
                <a:gdLst/>
                <a:ahLst/>
                <a:cxnLst/>
                <a:rect l="l" t="t" r="r" b="b"/>
                <a:pathLst>
                  <a:path w="1530" h="1504" extrusionOk="0">
                    <a:moveTo>
                      <a:pt x="752" y="0"/>
                    </a:moveTo>
                    <a:cubicBezTo>
                      <a:pt x="351" y="0"/>
                      <a:pt x="1" y="326"/>
                      <a:pt x="1" y="752"/>
                    </a:cubicBezTo>
                    <a:cubicBezTo>
                      <a:pt x="1" y="1178"/>
                      <a:pt x="351" y="1504"/>
                      <a:pt x="752" y="1504"/>
                    </a:cubicBezTo>
                    <a:cubicBezTo>
                      <a:pt x="1179" y="1504"/>
                      <a:pt x="1529" y="1178"/>
                      <a:pt x="1529" y="752"/>
                    </a:cubicBezTo>
                    <a:cubicBezTo>
                      <a:pt x="1529" y="326"/>
                      <a:pt x="1179" y="0"/>
                      <a:pt x="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3003275" y="4814575"/>
                <a:ext cx="37625" cy="37625"/>
              </a:xfrm>
              <a:custGeom>
                <a:avLst/>
                <a:gdLst/>
                <a:ahLst/>
                <a:cxnLst/>
                <a:rect l="l" t="t" r="r" b="b"/>
                <a:pathLst>
                  <a:path w="1505" h="1505" extrusionOk="0">
                    <a:moveTo>
                      <a:pt x="753" y="1"/>
                    </a:moveTo>
                    <a:cubicBezTo>
                      <a:pt x="326" y="1"/>
                      <a:pt x="1" y="326"/>
                      <a:pt x="1" y="753"/>
                    </a:cubicBezTo>
                    <a:cubicBezTo>
                      <a:pt x="1" y="1179"/>
                      <a:pt x="326" y="1504"/>
                      <a:pt x="753" y="1504"/>
                    </a:cubicBezTo>
                    <a:cubicBezTo>
                      <a:pt x="1179" y="1504"/>
                      <a:pt x="1504" y="1179"/>
                      <a:pt x="1504" y="753"/>
                    </a:cubicBezTo>
                    <a:cubicBezTo>
                      <a:pt x="1504" y="326"/>
                      <a:pt x="1179" y="1"/>
                      <a:pt x="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3122950" y="4865950"/>
                <a:ext cx="38250" cy="37625"/>
              </a:xfrm>
              <a:custGeom>
                <a:avLst/>
                <a:gdLst/>
                <a:ahLst/>
                <a:cxnLst/>
                <a:rect l="l" t="t" r="r" b="b"/>
                <a:pathLst>
                  <a:path w="1530" h="1505" extrusionOk="0">
                    <a:moveTo>
                      <a:pt x="778" y="1"/>
                    </a:moveTo>
                    <a:cubicBezTo>
                      <a:pt x="352" y="1"/>
                      <a:pt x="1" y="327"/>
                      <a:pt x="1" y="753"/>
                    </a:cubicBezTo>
                    <a:cubicBezTo>
                      <a:pt x="1" y="1154"/>
                      <a:pt x="352" y="1505"/>
                      <a:pt x="778" y="1505"/>
                    </a:cubicBezTo>
                    <a:cubicBezTo>
                      <a:pt x="1179" y="1505"/>
                      <a:pt x="1529" y="1154"/>
                      <a:pt x="1529" y="753"/>
                    </a:cubicBezTo>
                    <a:cubicBezTo>
                      <a:pt x="1529" y="327"/>
                      <a:pt x="1179" y="1"/>
                      <a:pt x="7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3044625" y="4882875"/>
                <a:ext cx="37625" cy="37625"/>
              </a:xfrm>
              <a:custGeom>
                <a:avLst/>
                <a:gdLst/>
                <a:ahLst/>
                <a:cxnLst/>
                <a:rect l="l" t="t" r="r" b="b"/>
                <a:pathLst>
                  <a:path w="1505" h="1505" extrusionOk="0">
                    <a:moveTo>
                      <a:pt x="753" y="0"/>
                    </a:moveTo>
                    <a:cubicBezTo>
                      <a:pt x="327" y="0"/>
                      <a:pt x="1" y="326"/>
                      <a:pt x="1" y="752"/>
                    </a:cubicBezTo>
                    <a:cubicBezTo>
                      <a:pt x="1" y="1178"/>
                      <a:pt x="327" y="1504"/>
                      <a:pt x="753" y="1504"/>
                    </a:cubicBezTo>
                    <a:cubicBezTo>
                      <a:pt x="1179" y="1504"/>
                      <a:pt x="1505" y="1178"/>
                      <a:pt x="1505" y="752"/>
                    </a:cubicBezTo>
                    <a:cubicBezTo>
                      <a:pt x="1505" y="326"/>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2965675" y="4890400"/>
                <a:ext cx="37625" cy="37600"/>
              </a:xfrm>
              <a:custGeom>
                <a:avLst/>
                <a:gdLst/>
                <a:ahLst/>
                <a:cxnLst/>
                <a:rect l="l" t="t" r="r" b="b"/>
                <a:pathLst>
                  <a:path w="1505" h="1504" extrusionOk="0">
                    <a:moveTo>
                      <a:pt x="753" y="0"/>
                    </a:moveTo>
                    <a:cubicBezTo>
                      <a:pt x="352" y="0"/>
                      <a:pt x="1" y="351"/>
                      <a:pt x="1" y="752"/>
                    </a:cubicBezTo>
                    <a:cubicBezTo>
                      <a:pt x="1" y="1178"/>
                      <a:pt x="352" y="1504"/>
                      <a:pt x="753" y="1504"/>
                    </a:cubicBezTo>
                    <a:cubicBezTo>
                      <a:pt x="1179" y="1504"/>
                      <a:pt x="1505" y="1178"/>
                      <a:pt x="1505" y="752"/>
                    </a:cubicBezTo>
                    <a:cubicBezTo>
                      <a:pt x="1505" y="351"/>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2729475" y="4865950"/>
                <a:ext cx="37600" cy="37625"/>
              </a:xfrm>
              <a:custGeom>
                <a:avLst/>
                <a:gdLst/>
                <a:ahLst/>
                <a:cxnLst/>
                <a:rect l="l" t="t" r="r" b="b"/>
                <a:pathLst>
                  <a:path w="1504" h="1505" extrusionOk="0">
                    <a:moveTo>
                      <a:pt x="752" y="1"/>
                    </a:moveTo>
                    <a:cubicBezTo>
                      <a:pt x="351" y="1"/>
                      <a:pt x="0" y="327"/>
                      <a:pt x="0" y="753"/>
                    </a:cubicBezTo>
                    <a:cubicBezTo>
                      <a:pt x="0" y="1154"/>
                      <a:pt x="351" y="1505"/>
                      <a:pt x="752" y="1505"/>
                    </a:cubicBezTo>
                    <a:cubicBezTo>
                      <a:pt x="1178" y="1505"/>
                      <a:pt x="1504" y="1154"/>
                      <a:pt x="1504" y="753"/>
                    </a:cubicBezTo>
                    <a:cubicBezTo>
                      <a:pt x="1504" y="327"/>
                      <a:pt x="1178" y="1"/>
                      <a:pt x="7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2808425" y="4882875"/>
                <a:ext cx="37600" cy="37625"/>
              </a:xfrm>
              <a:custGeom>
                <a:avLst/>
                <a:gdLst/>
                <a:ahLst/>
                <a:cxnLst/>
                <a:rect l="l" t="t" r="r" b="b"/>
                <a:pathLst>
                  <a:path w="1504" h="1505" extrusionOk="0">
                    <a:moveTo>
                      <a:pt x="752" y="0"/>
                    </a:moveTo>
                    <a:cubicBezTo>
                      <a:pt x="326" y="0"/>
                      <a:pt x="0" y="326"/>
                      <a:pt x="0" y="752"/>
                    </a:cubicBezTo>
                    <a:cubicBezTo>
                      <a:pt x="0" y="1178"/>
                      <a:pt x="326" y="1504"/>
                      <a:pt x="752" y="1504"/>
                    </a:cubicBezTo>
                    <a:cubicBezTo>
                      <a:pt x="1178" y="1504"/>
                      <a:pt x="1504" y="1178"/>
                      <a:pt x="1504" y="752"/>
                    </a:cubicBezTo>
                    <a:cubicBezTo>
                      <a:pt x="1504" y="326"/>
                      <a:pt x="1178" y="0"/>
                      <a:pt x="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2886725" y="4890400"/>
                <a:ext cx="38250" cy="37600"/>
              </a:xfrm>
              <a:custGeom>
                <a:avLst/>
                <a:gdLst/>
                <a:ahLst/>
                <a:cxnLst/>
                <a:rect l="l" t="t" r="r" b="b"/>
                <a:pathLst>
                  <a:path w="1530" h="1504" extrusionOk="0">
                    <a:moveTo>
                      <a:pt x="778" y="0"/>
                    </a:moveTo>
                    <a:cubicBezTo>
                      <a:pt x="352" y="0"/>
                      <a:pt x="1" y="351"/>
                      <a:pt x="1" y="752"/>
                    </a:cubicBezTo>
                    <a:cubicBezTo>
                      <a:pt x="1" y="1178"/>
                      <a:pt x="352" y="1504"/>
                      <a:pt x="778" y="1504"/>
                    </a:cubicBezTo>
                    <a:cubicBezTo>
                      <a:pt x="1179" y="1504"/>
                      <a:pt x="1530" y="1178"/>
                      <a:pt x="1530" y="752"/>
                    </a:cubicBezTo>
                    <a:cubicBezTo>
                      <a:pt x="1530" y="351"/>
                      <a:pt x="1179" y="0"/>
                      <a:pt x="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a:off x="2765175" y="4939275"/>
                <a:ext cx="38250" cy="37600"/>
              </a:xfrm>
              <a:custGeom>
                <a:avLst/>
                <a:gdLst/>
                <a:ahLst/>
                <a:cxnLst/>
                <a:rect l="l" t="t" r="r" b="b"/>
                <a:pathLst>
                  <a:path w="1530" h="1504" extrusionOk="0">
                    <a:moveTo>
                      <a:pt x="778" y="0"/>
                    </a:moveTo>
                    <a:cubicBezTo>
                      <a:pt x="352" y="0"/>
                      <a:pt x="1" y="326"/>
                      <a:pt x="1" y="752"/>
                    </a:cubicBezTo>
                    <a:cubicBezTo>
                      <a:pt x="1" y="1178"/>
                      <a:pt x="352" y="1504"/>
                      <a:pt x="778" y="1504"/>
                    </a:cubicBezTo>
                    <a:cubicBezTo>
                      <a:pt x="1179" y="1504"/>
                      <a:pt x="1530" y="1178"/>
                      <a:pt x="1530" y="752"/>
                    </a:cubicBezTo>
                    <a:cubicBezTo>
                      <a:pt x="1530" y="326"/>
                      <a:pt x="1179" y="0"/>
                      <a:pt x="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2844750" y="4951800"/>
                <a:ext cx="37625" cy="37625"/>
              </a:xfrm>
              <a:custGeom>
                <a:avLst/>
                <a:gdLst/>
                <a:ahLst/>
                <a:cxnLst/>
                <a:rect l="l" t="t" r="r" b="b"/>
                <a:pathLst>
                  <a:path w="1505" h="1505" extrusionOk="0">
                    <a:moveTo>
                      <a:pt x="753" y="0"/>
                    </a:moveTo>
                    <a:cubicBezTo>
                      <a:pt x="327" y="0"/>
                      <a:pt x="1" y="326"/>
                      <a:pt x="1" y="752"/>
                    </a:cubicBezTo>
                    <a:cubicBezTo>
                      <a:pt x="1" y="1178"/>
                      <a:pt x="327" y="1504"/>
                      <a:pt x="753" y="1504"/>
                    </a:cubicBezTo>
                    <a:cubicBezTo>
                      <a:pt x="1179" y="1504"/>
                      <a:pt x="1505" y="1178"/>
                      <a:pt x="1505" y="752"/>
                    </a:cubicBezTo>
                    <a:cubicBezTo>
                      <a:pt x="1505" y="326"/>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a:off x="2923700" y="4959325"/>
                <a:ext cx="38250" cy="37600"/>
              </a:xfrm>
              <a:custGeom>
                <a:avLst/>
                <a:gdLst/>
                <a:ahLst/>
                <a:cxnLst/>
                <a:rect l="l" t="t" r="r" b="b"/>
                <a:pathLst>
                  <a:path w="1530" h="1504" extrusionOk="0">
                    <a:moveTo>
                      <a:pt x="753" y="0"/>
                    </a:moveTo>
                    <a:cubicBezTo>
                      <a:pt x="352" y="0"/>
                      <a:pt x="1" y="351"/>
                      <a:pt x="1" y="752"/>
                    </a:cubicBezTo>
                    <a:cubicBezTo>
                      <a:pt x="1" y="1178"/>
                      <a:pt x="352" y="1504"/>
                      <a:pt x="753" y="1504"/>
                    </a:cubicBezTo>
                    <a:cubicBezTo>
                      <a:pt x="1179" y="1504"/>
                      <a:pt x="1530" y="1178"/>
                      <a:pt x="1530" y="752"/>
                    </a:cubicBezTo>
                    <a:cubicBezTo>
                      <a:pt x="1530" y="351"/>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a:off x="3082225" y="4939275"/>
                <a:ext cx="38250" cy="37600"/>
              </a:xfrm>
              <a:custGeom>
                <a:avLst/>
                <a:gdLst/>
                <a:ahLst/>
                <a:cxnLst/>
                <a:rect l="l" t="t" r="r" b="b"/>
                <a:pathLst>
                  <a:path w="1530" h="1504" extrusionOk="0">
                    <a:moveTo>
                      <a:pt x="752" y="0"/>
                    </a:moveTo>
                    <a:cubicBezTo>
                      <a:pt x="351" y="0"/>
                      <a:pt x="1" y="326"/>
                      <a:pt x="1" y="752"/>
                    </a:cubicBezTo>
                    <a:cubicBezTo>
                      <a:pt x="1" y="1178"/>
                      <a:pt x="351" y="1504"/>
                      <a:pt x="752" y="1504"/>
                    </a:cubicBezTo>
                    <a:cubicBezTo>
                      <a:pt x="1179" y="1504"/>
                      <a:pt x="1529" y="1178"/>
                      <a:pt x="1529" y="752"/>
                    </a:cubicBezTo>
                    <a:cubicBezTo>
                      <a:pt x="1529" y="326"/>
                      <a:pt x="1179" y="0"/>
                      <a:pt x="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a:off x="3003275" y="4951800"/>
                <a:ext cx="37625" cy="37625"/>
              </a:xfrm>
              <a:custGeom>
                <a:avLst/>
                <a:gdLst/>
                <a:ahLst/>
                <a:cxnLst/>
                <a:rect l="l" t="t" r="r" b="b"/>
                <a:pathLst>
                  <a:path w="1505" h="1505" extrusionOk="0">
                    <a:moveTo>
                      <a:pt x="753" y="0"/>
                    </a:moveTo>
                    <a:cubicBezTo>
                      <a:pt x="326" y="0"/>
                      <a:pt x="1" y="326"/>
                      <a:pt x="1" y="752"/>
                    </a:cubicBezTo>
                    <a:cubicBezTo>
                      <a:pt x="1" y="1178"/>
                      <a:pt x="326" y="1504"/>
                      <a:pt x="753" y="1504"/>
                    </a:cubicBezTo>
                    <a:cubicBezTo>
                      <a:pt x="1179" y="1504"/>
                      <a:pt x="1504" y="1178"/>
                      <a:pt x="1504" y="752"/>
                    </a:cubicBezTo>
                    <a:cubicBezTo>
                      <a:pt x="1504" y="326"/>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2623575" y="4378125"/>
                <a:ext cx="315825" cy="343750"/>
              </a:xfrm>
              <a:custGeom>
                <a:avLst/>
                <a:gdLst/>
                <a:ahLst/>
                <a:cxnLst/>
                <a:rect l="l" t="t" r="r" b="b"/>
                <a:pathLst>
                  <a:path w="12633" h="13750" extrusionOk="0">
                    <a:moveTo>
                      <a:pt x="1924" y="1"/>
                    </a:moveTo>
                    <a:cubicBezTo>
                      <a:pt x="1220" y="1"/>
                      <a:pt x="1059" y="401"/>
                      <a:pt x="953" y="1017"/>
                    </a:cubicBezTo>
                    <a:cubicBezTo>
                      <a:pt x="1" y="6957"/>
                      <a:pt x="4487" y="13098"/>
                      <a:pt x="10527" y="13724"/>
                    </a:cubicBezTo>
                    <a:cubicBezTo>
                      <a:pt x="10652" y="13741"/>
                      <a:pt x="10771" y="13749"/>
                      <a:pt x="10882" y="13749"/>
                    </a:cubicBezTo>
                    <a:cubicBezTo>
                      <a:pt x="11617" y="13749"/>
                      <a:pt x="12044" y="13372"/>
                      <a:pt x="12131" y="12371"/>
                    </a:cubicBezTo>
                    <a:cubicBezTo>
                      <a:pt x="12632" y="6105"/>
                      <a:pt x="8572" y="992"/>
                      <a:pt x="2357" y="40"/>
                    </a:cubicBezTo>
                    <a:cubicBezTo>
                      <a:pt x="2193" y="13"/>
                      <a:pt x="2050" y="1"/>
                      <a:pt x="19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a:off x="2651150" y="4380150"/>
                <a:ext cx="271525" cy="339325"/>
              </a:xfrm>
              <a:custGeom>
                <a:avLst/>
                <a:gdLst/>
                <a:ahLst/>
                <a:cxnLst/>
                <a:rect l="l" t="t" r="r" b="b"/>
                <a:pathLst>
                  <a:path w="10861" h="13573" extrusionOk="0">
                    <a:moveTo>
                      <a:pt x="527" y="0"/>
                    </a:moveTo>
                    <a:cubicBezTo>
                      <a:pt x="96" y="0"/>
                      <a:pt x="25" y="321"/>
                      <a:pt x="25" y="811"/>
                    </a:cubicBezTo>
                    <a:cubicBezTo>
                      <a:pt x="0" y="6024"/>
                      <a:pt x="4537" y="12140"/>
                      <a:pt x="9624" y="13493"/>
                    </a:cubicBezTo>
                    <a:cubicBezTo>
                      <a:pt x="9814" y="13545"/>
                      <a:pt x="9983" y="13573"/>
                      <a:pt x="10129" y="13573"/>
                    </a:cubicBezTo>
                    <a:cubicBezTo>
                      <a:pt x="10621" y="13573"/>
                      <a:pt x="10860" y="13257"/>
                      <a:pt x="10802" y="12465"/>
                    </a:cubicBezTo>
                    <a:cubicBezTo>
                      <a:pt x="10401" y="6901"/>
                      <a:pt x="6366" y="1764"/>
                      <a:pt x="1078" y="109"/>
                    </a:cubicBezTo>
                    <a:cubicBezTo>
                      <a:pt x="849" y="35"/>
                      <a:pt x="669" y="0"/>
                      <a:pt x="5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a:off x="2652925" y="4380525"/>
                <a:ext cx="267875" cy="338050"/>
              </a:xfrm>
              <a:custGeom>
                <a:avLst/>
                <a:gdLst/>
                <a:ahLst/>
                <a:cxnLst/>
                <a:rect l="l" t="t" r="r" b="b"/>
                <a:pathLst>
                  <a:path w="10715" h="13522" extrusionOk="0">
                    <a:moveTo>
                      <a:pt x="356" y="0"/>
                    </a:moveTo>
                    <a:cubicBezTo>
                      <a:pt x="24" y="0"/>
                      <a:pt x="1" y="290"/>
                      <a:pt x="55" y="721"/>
                    </a:cubicBezTo>
                    <a:cubicBezTo>
                      <a:pt x="481" y="5583"/>
                      <a:pt x="5042" y="11698"/>
                      <a:pt x="9654" y="13403"/>
                    </a:cubicBezTo>
                    <a:cubicBezTo>
                      <a:pt x="9863" y="13479"/>
                      <a:pt x="10040" y="13521"/>
                      <a:pt x="10185" y="13521"/>
                    </a:cubicBezTo>
                    <a:cubicBezTo>
                      <a:pt x="10562" y="13521"/>
                      <a:pt x="10715" y="13238"/>
                      <a:pt x="10606" y="12551"/>
                    </a:cubicBezTo>
                    <a:cubicBezTo>
                      <a:pt x="9754" y="7312"/>
                      <a:pt x="5719" y="2175"/>
                      <a:pt x="907" y="144"/>
                    </a:cubicBezTo>
                    <a:cubicBezTo>
                      <a:pt x="666" y="45"/>
                      <a:pt x="487" y="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2654775" y="4381675"/>
                <a:ext cx="261975" cy="335225"/>
              </a:xfrm>
              <a:custGeom>
                <a:avLst/>
                <a:gdLst/>
                <a:ahLst/>
                <a:cxnLst/>
                <a:rect l="l" t="t" r="r" b="b"/>
                <a:pathLst>
                  <a:path w="10479" h="13409" extrusionOk="0">
                    <a:moveTo>
                      <a:pt x="129" y="1"/>
                    </a:moveTo>
                    <a:cubicBezTo>
                      <a:pt x="0" y="1"/>
                      <a:pt x="57" y="215"/>
                      <a:pt x="181" y="525"/>
                    </a:cubicBezTo>
                    <a:cubicBezTo>
                      <a:pt x="1660" y="4560"/>
                      <a:pt x="6271" y="10650"/>
                      <a:pt x="9830" y="13156"/>
                    </a:cubicBezTo>
                    <a:cubicBezTo>
                      <a:pt x="10061" y="13317"/>
                      <a:pt x="10231" y="13409"/>
                      <a:pt x="10330" y="13409"/>
                    </a:cubicBezTo>
                    <a:cubicBezTo>
                      <a:pt x="10479" y="13409"/>
                      <a:pt x="10467" y="13201"/>
                      <a:pt x="10256" y="12705"/>
                    </a:cubicBezTo>
                    <a:cubicBezTo>
                      <a:pt x="8402" y="8269"/>
                      <a:pt x="4392" y="3106"/>
                      <a:pt x="607" y="274"/>
                    </a:cubicBezTo>
                    <a:cubicBezTo>
                      <a:pt x="358" y="82"/>
                      <a:pt x="208" y="1"/>
                      <a:pt x="1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2655400" y="4382075"/>
                <a:ext cx="260675" cy="334550"/>
              </a:xfrm>
              <a:custGeom>
                <a:avLst/>
                <a:gdLst/>
                <a:ahLst/>
                <a:cxnLst/>
                <a:rect l="l" t="t" r="r" b="b"/>
                <a:pathLst>
                  <a:path w="10427" h="13382" extrusionOk="0">
                    <a:moveTo>
                      <a:pt x="69" y="1"/>
                    </a:moveTo>
                    <a:cubicBezTo>
                      <a:pt x="1" y="1"/>
                      <a:pt x="87" y="184"/>
                      <a:pt x="231" y="458"/>
                    </a:cubicBezTo>
                    <a:cubicBezTo>
                      <a:pt x="2161" y="4143"/>
                      <a:pt x="6773" y="10208"/>
                      <a:pt x="9906" y="13065"/>
                    </a:cubicBezTo>
                    <a:cubicBezTo>
                      <a:pt x="10128" y="13265"/>
                      <a:pt x="10281" y="13381"/>
                      <a:pt x="10346" y="13381"/>
                    </a:cubicBezTo>
                    <a:cubicBezTo>
                      <a:pt x="10427" y="13381"/>
                      <a:pt x="10369" y="13197"/>
                      <a:pt x="10131" y="12764"/>
                    </a:cubicBezTo>
                    <a:cubicBezTo>
                      <a:pt x="7850" y="8654"/>
                      <a:pt x="3840" y="3491"/>
                      <a:pt x="507" y="333"/>
                    </a:cubicBezTo>
                    <a:cubicBezTo>
                      <a:pt x="252" y="100"/>
                      <a:pt x="119" y="1"/>
                      <a:pt x="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a:off x="2698775" y="4656050"/>
                <a:ext cx="490000" cy="78975"/>
              </a:xfrm>
              <a:custGeom>
                <a:avLst/>
                <a:gdLst/>
                <a:ahLst/>
                <a:cxnLst/>
                <a:rect l="l" t="t" r="r" b="b"/>
                <a:pathLst>
                  <a:path w="19600" h="3159" extrusionOk="0">
                    <a:moveTo>
                      <a:pt x="1755" y="1"/>
                    </a:moveTo>
                    <a:cubicBezTo>
                      <a:pt x="827" y="126"/>
                      <a:pt x="0" y="527"/>
                      <a:pt x="301" y="1805"/>
                    </a:cubicBezTo>
                    <a:cubicBezTo>
                      <a:pt x="2983" y="2657"/>
                      <a:pt x="6241" y="3159"/>
                      <a:pt x="9750" y="3159"/>
                    </a:cubicBezTo>
                    <a:cubicBezTo>
                      <a:pt x="13283" y="3159"/>
                      <a:pt x="16542" y="2657"/>
                      <a:pt x="19223" y="1805"/>
                    </a:cubicBezTo>
                    <a:cubicBezTo>
                      <a:pt x="19599" y="803"/>
                      <a:pt x="19148" y="151"/>
                      <a:pt x="17770" y="1"/>
                    </a:cubicBezTo>
                    <a:cubicBezTo>
                      <a:pt x="15201" y="828"/>
                      <a:pt x="12481" y="1241"/>
                      <a:pt x="9762" y="1241"/>
                    </a:cubicBezTo>
                    <a:cubicBezTo>
                      <a:pt x="7043" y="1241"/>
                      <a:pt x="4323" y="828"/>
                      <a:pt x="17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8"/>
              <p:cNvSpPr/>
              <p:nvPr/>
            </p:nvSpPr>
            <p:spPr>
              <a:xfrm>
                <a:off x="3101050" y="4112150"/>
                <a:ext cx="82275" cy="60875"/>
              </a:xfrm>
              <a:custGeom>
                <a:avLst/>
                <a:gdLst/>
                <a:ahLst/>
                <a:cxnLst/>
                <a:rect l="l" t="t" r="r" b="b"/>
                <a:pathLst>
                  <a:path w="3291" h="2435" extrusionOk="0">
                    <a:moveTo>
                      <a:pt x="1580" y="1"/>
                    </a:moveTo>
                    <a:cubicBezTo>
                      <a:pt x="1" y="1"/>
                      <a:pt x="862" y="2409"/>
                      <a:pt x="1553" y="2433"/>
                    </a:cubicBezTo>
                    <a:cubicBezTo>
                      <a:pt x="1561" y="2434"/>
                      <a:pt x="1569" y="2434"/>
                      <a:pt x="1576" y="2434"/>
                    </a:cubicBezTo>
                    <a:cubicBezTo>
                      <a:pt x="2301" y="2434"/>
                      <a:pt x="3291" y="101"/>
                      <a:pt x="1654" y="2"/>
                    </a:cubicBezTo>
                    <a:cubicBezTo>
                      <a:pt x="1629" y="1"/>
                      <a:pt x="1604" y="1"/>
                      <a:pt x="1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3132825" y="4166325"/>
                <a:ext cx="75175" cy="49850"/>
              </a:xfrm>
              <a:custGeom>
                <a:avLst/>
                <a:gdLst/>
                <a:ahLst/>
                <a:cxnLst/>
                <a:rect l="l" t="t" r="r" b="b"/>
                <a:pathLst>
                  <a:path w="3007" h="1994" extrusionOk="0">
                    <a:moveTo>
                      <a:pt x="1061" y="1"/>
                    </a:moveTo>
                    <a:cubicBezTo>
                      <a:pt x="708" y="1"/>
                      <a:pt x="401" y="89"/>
                      <a:pt x="282" y="266"/>
                    </a:cubicBezTo>
                    <a:cubicBezTo>
                      <a:pt x="1" y="736"/>
                      <a:pt x="831" y="1993"/>
                      <a:pt x="1633" y="1993"/>
                    </a:cubicBezTo>
                    <a:cubicBezTo>
                      <a:pt x="1902" y="1993"/>
                      <a:pt x="2168" y="1853"/>
                      <a:pt x="2388" y="1494"/>
                    </a:cubicBezTo>
                    <a:cubicBezTo>
                      <a:pt x="3006" y="505"/>
                      <a:pt x="1905" y="1"/>
                      <a:pt x="1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3133250" y="4128550"/>
                <a:ext cx="73600" cy="51200"/>
              </a:xfrm>
              <a:custGeom>
                <a:avLst/>
                <a:gdLst/>
                <a:ahLst/>
                <a:cxnLst/>
                <a:rect l="l" t="t" r="r" b="b"/>
                <a:pathLst>
                  <a:path w="2944" h="2048" extrusionOk="0">
                    <a:moveTo>
                      <a:pt x="1603" y="1"/>
                    </a:moveTo>
                    <a:cubicBezTo>
                      <a:pt x="819" y="1"/>
                      <a:pt x="1" y="1324"/>
                      <a:pt x="265" y="1777"/>
                    </a:cubicBezTo>
                    <a:cubicBezTo>
                      <a:pt x="374" y="1959"/>
                      <a:pt x="666" y="2048"/>
                      <a:pt x="1005" y="2048"/>
                    </a:cubicBezTo>
                    <a:cubicBezTo>
                      <a:pt x="1835" y="2048"/>
                      <a:pt x="2943" y="1514"/>
                      <a:pt x="2320" y="499"/>
                    </a:cubicBezTo>
                    <a:cubicBezTo>
                      <a:pt x="2111" y="142"/>
                      <a:pt x="1859" y="1"/>
                      <a:pt x="1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a:off x="3073900" y="4165250"/>
                <a:ext cx="72475" cy="50250"/>
              </a:xfrm>
              <a:custGeom>
                <a:avLst/>
                <a:gdLst/>
                <a:ahLst/>
                <a:cxnLst/>
                <a:rect l="l" t="t" r="r" b="b"/>
                <a:pathLst>
                  <a:path w="2899" h="2010" extrusionOk="0">
                    <a:moveTo>
                      <a:pt x="1810" y="1"/>
                    </a:moveTo>
                    <a:cubicBezTo>
                      <a:pt x="1005" y="1"/>
                      <a:pt x="0" y="462"/>
                      <a:pt x="509" y="1462"/>
                    </a:cubicBezTo>
                    <a:cubicBezTo>
                      <a:pt x="706" y="1856"/>
                      <a:pt x="970" y="2009"/>
                      <a:pt x="1246" y="2009"/>
                    </a:cubicBezTo>
                    <a:cubicBezTo>
                      <a:pt x="2024" y="2009"/>
                      <a:pt x="2898" y="790"/>
                      <a:pt x="2639" y="309"/>
                    </a:cubicBezTo>
                    <a:cubicBezTo>
                      <a:pt x="2534" y="107"/>
                      <a:pt x="2195" y="1"/>
                      <a:pt x="1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
              <p:cNvSpPr/>
              <p:nvPr/>
            </p:nvSpPr>
            <p:spPr>
              <a:xfrm>
                <a:off x="3072500" y="4130150"/>
                <a:ext cx="74925" cy="49875"/>
              </a:xfrm>
              <a:custGeom>
                <a:avLst/>
                <a:gdLst/>
                <a:ahLst/>
                <a:cxnLst/>
                <a:rect l="l" t="t" r="r" b="b"/>
                <a:pathLst>
                  <a:path w="2997" h="1995" extrusionOk="0">
                    <a:moveTo>
                      <a:pt x="1360" y="0"/>
                    </a:moveTo>
                    <a:cubicBezTo>
                      <a:pt x="1095" y="0"/>
                      <a:pt x="833" y="137"/>
                      <a:pt x="615" y="485"/>
                    </a:cubicBezTo>
                    <a:cubicBezTo>
                      <a:pt x="1" y="1486"/>
                      <a:pt x="1083" y="1994"/>
                      <a:pt x="1915" y="1994"/>
                    </a:cubicBezTo>
                    <a:cubicBezTo>
                      <a:pt x="2272" y="1994"/>
                      <a:pt x="2583" y="1901"/>
                      <a:pt x="2695" y="1713"/>
                    </a:cubicBezTo>
                    <a:cubicBezTo>
                      <a:pt x="2997" y="1261"/>
                      <a:pt x="2164" y="0"/>
                      <a:pt x="13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3105050" y="4172950"/>
                <a:ext cx="82025" cy="60925"/>
              </a:xfrm>
              <a:custGeom>
                <a:avLst/>
                <a:gdLst/>
                <a:ahLst/>
                <a:cxnLst/>
                <a:rect l="l" t="t" r="r" b="b"/>
                <a:pathLst>
                  <a:path w="3281" h="2437" extrusionOk="0">
                    <a:moveTo>
                      <a:pt x="1416" y="1"/>
                    </a:moveTo>
                    <a:cubicBezTo>
                      <a:pt x="1409" y="1"/>
                      <a:pt x="1401" y="1"/>
                      <a:pt x="1393" y="1"/>
                    </a:cubicBezTo>
                    <a:cubicBezTo>
                      <a:pt x="709" y="50"/>
                      <a:pt x="0" y="2437"/>
                      <a:pt x="1502" y="2437"/>
                    </a:cubicBezTo>
                    <a:cubicBezTo>
                      <a:pt x="1540" y="2437"/>
                      <a:pt x="1579" y="2435"/>
                      <a:pt x="1619" y="2432"/>
                    </a:cubicBezTo>
                    <a:cubicBezTo>
                      <a:pt x="3280" y="2308"/>
                      <a:pt x="2145" y="1"/>
                      <a:pt x="14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
              <p:cNvSpPr/>
              <p:nvPr/>
            </p:nvSpPr>
            <p:spPr>
              <a:xfrm>
                <a:off x="3128650" y="4182100"/>
                <a:ext cx="54975" cy="42000"/>
              </a:xfrm>
              <a:custGeom>
                <a:avLst/>
                <a:gdLst/>
                <a:ahLst/>
                <a:cxnLst/>
                <a:rect l="l" t="t" r="r" b="b"/>
                <a:pathLst>
                  <a:path w="2199" h="1680" extrusionOk="0">
                    <a:moveTo>
                      <a:pt x="698" y="1"/>
                    </a:moveTo>
                    <a:cubicBezTo>
                      <a:pt x="672" y="1"/>
                      <a:pt x="648" y="4"/>
                      <a:pt x="625" y="11"/>
                    </a:cubicBezTo>
                    <a:cubicBezTo>
                      <a:pt x="164" y="126"/>
                      <a:pt x="0" y="1679"/>
                      <a:pt x="850" y="1679"/>
                    </a:cubicBezTo>
                    <a:cubicBezTo>
                      <a:pt x="926" y="1679"/>
                      <a:pt x="1009" y="1667"/>
                      <a:pt x="1101" y="1640"/>
                    </a:cubicBezTo>
                    <a:cubicBezTo>
                      <a:pt x="2198" y="1354"/>
                      <a:pt x="1207" y="1"/>
                      <a:pt x="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a:off x="3137225" y="4146350"/>
                <a:ext cx="54000" cy="38650"/>
              </a:xfrm>
              <a:custGeom>
                <a:avLst/>
                <a:gdLst/>
                <a:ahLst/>
                <a:cxnLst/>
                <a:rect l="l" t="t" r="r" b="b"/>
                <a:pathLst>
                  <a:path w="2160" h="1546" extrusionOk="0">
                    <a:moveTo>
                      <a:pt x="1045" y="0"/>
                    </a:moveTo>
                    <a:cubicBezTo>
                      <a:pt x="444" y="0"/>
                      <a:pt x="0" y="1140"/>
                      <a:pt x="282" y="1441"/>
                    </a:cubicBezTo>
                    <a:cubicBezTo>
                      <a:pt x="348" y="1512"/>
                      <a:pt x="462" y="1545"/>
                      <a:pt x="598" y="1545"/>
                    </a:cubicBezTo>
                    <a:cubicBezTo>
                      <a:pt x="1180" y="1545"/>
                      <a:pt x="2160" y="949"/>
                      <a:pt x="1510" y="238"/>
                    </a:cubicBezTo>
                    <a:cubicBezTo>
                      <a:pt x="1351" y="70"/>
                      <a:pt x="1193" y="0"/>
                      <a:pt x="1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a:off x="3099150" y="4160725"/>
                <a:ext cx="46775" cy="33100"/>
              </a:xfrm>
              <a:custGeom>
                <a:avLst/>
                <a:gdLst/>
                <a:ahLst/>
                <a:cxnLst/>
                <a:rect l="l" t="t" r="r" b="b"/>
                <a:pathLst>
                  <a:path w="1871" h="1324" extrusionOk="0">
                    <a:moveTo>
                      <a:pt x="704" y="1"/>
                    </a:moveTo>
                    <a:cubicBezTo>
                      <a:pt x="436" y="1"/>
                      <a:pt x="203" y="146"/>
                      <a:pt x="126" y="540"/>
                    </a:cubicBezTo>
                    <a:cubicBezTo>
                      <a:pt x="0" y="1117"/>
                      <a:pt x="395" y="1324"/>
                      <a:pt x="834" y="1324"/>
                    </a:cubicBezTo>
                    <a:cubicBezTo>
                      <a:pt x="1272" y="1324"/>
                      <a:pt x="1755" y="1117"/>
                      <a:pt x="1805" y="866"/>
                    </a:cubicBezTo>
                    <a:cubicBezTo>
                      <a:pt x="1871" y="537"/>
                      <a:pt x="1221" y="1"/>
                      <a:pt x="7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8"/>
              <p:cNvSpPr/>
              <p:nvPr/>
            </p:nvSpPr>
            <p:spPr>
              <a:xfrm>
                <a:off x="2608825" y="4432200"/>
                <a:ext cx="39875" cy="26875"/>
              </a:xfrm>
              <a:custGeom>
                <a:avLst/>
                <a:gdLst/>
                <a:ahLst/>
                <a:cxnLst/>
                <a:rect l="l" t="t" r="r" b="b"/>
                <a:pathLst>
                  <a:path w="1595" h="1075" extrusionOk="0">
                    <a:moveTo>
                      <a:pt x="734" y="1"/>
                    </a:moveTo>
                    <a:cubicBezTo>
                      <a:pt x="595" y="1"/>
                      <a:pt x="457" y="73"/>
                      <a:pt x="340" y="258"/>
                    </a:cubicBezTo>
                    <a:cubicBezTo>
                      <a:pt x="1" y="793"/>
                      <a:pt x="602" y="1075"/>
                      <a:pt x="1049" y="1075"/>
                    </a:cubicBezTo>
                    <a:cubicBezTo>
                      <a:pt x="1230" y="1075"/>
                      <a:pt x="1385" y="1028"/>
                      <a:pt x="1443" y="935"/>
                    </a:cubicBezTo>
                    <a:cubicBezTo>
                      <a:pt x="1594" y="689"/>
                      <a:pt x="1160" y="1"/>
                      <a:pt x="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8"/>
              <p:cNvSpPr/>
              <p:nvPr/>
            </p:nvSpPr>
            <p:spPr>
              <a:xfrm>
                <a:off x="2641600" y="4432375"/>
                <a:ext cx="38900" cy="26950"/>
              </a:xfrm>
              <a:custGeom>
                <a:avLst/>
                <a:gdLst/>
                <a:ahLst/>
                <a:cxnLst/>
                <a:rect l="l" t="t" r="r" b="b"/>
                <a:pathLst>
                  <a:path w="1556" h="1078" extrusionOk="0">
                    <a:moveTo>
                      <a:pt x="871" y="1"/>
                    </a:moveTo>
                    <a:cubicBezTo>
                      <a:pt x="455" y="1"/>
                      <a:pt x="1" y="666"/>
                      <a:pt x="132" y="928"/>
                    </a:cubicBezTo>
                    <a:cubicBezTo>
                      <a:pt x="193" y="1027"/>
                      <a:pt x="361" y="1077"/>
                      <a:pt x="554" y="1077"/>
                    </a:cubicBezTo>
                    <a:cubicBezTo>
                      <a:pt x="992" y="1077"/>
                      <a:pt x="1556" y="816"/>
                      <a:pt x="1260" y="276"/>
                    </a:cubicBezTo>
                    <a:cubicBezTo>
                      <a:pt x="1151" y="78"/>
                      <a:pt x="1013" y="1"/>
                      <a:pt x="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8"/>
              <p:cNvSpPr/>
              <p:nvPr/>
            </p:nvSpPr>
            <p:spPr>
              <a:xfrm>
                <a:off x="2621075" y="4422975"/>
                <a:ext cx="44300" cy="32600"/>
              </a:xfrm>
              <a:custGeom>
                <a:avLst/>
                <a:gdLst/>
                <a:ahLst/>
                <a:cxnLst/>
                <a:rect l="l" t="t" r="r" b="b"/>
                <a:pathLst>
                  <a:path w="1772" h="1304" extrusionOk="0">
                    <a:moveTo>
                      <a:pt x="903" y="0"/>
                    </a:moveTo>
                    <a:cubicBezTo>
                      <a:pt x="895" y="0"/>
                      <a:pt x="886" y="0"/>
                      <a:pt x="878" y="0"/>
                    </a:cubicBezTo>
                    <a:cubicBezTo>
                      <a:pt x="0" y="25"/>
                      <a:pt x="577" y="1304"/>
                      <a:pt x="953" y="1304"/>
                    </a:cubicBezTo>
                    <a:cubicBezTo>
                      <a:pt x="1350" y="1279"/>
                      <a:pt x="1772" y="0"/>
                      <a:pt x="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8"/>
              <p:cNvSpPr/>
              <p:nvPr/>
            </p:nvSpPr>
            <p:spPr>
              <a:xfrm>
                <a:off x="2621925" y="4455550"/>
                <a:ext cx="44675" cy="32625"/>
              </a:xfrm>
              <a:custGeom>
                <a:avLst/>
                <a:gdLst/>
                <a:ahLst/>
                <a:cxnLst/>
                <a:rect l="l" t="t" r="r" b="b"/>
                <a:pathLst>
                  <a:path w="1787" h="1305" extrusionOk="0">
                    <a:moveTo>
                      <a:pt x="908" y="0"/>
                    </a:moveTo>
                    <a:cubicBezTo>
                      <a:pt x="532" y="0"/>
                      <a:pt x="0" y="1254"/>
                      <a:pt x="894" y="1304"/>
                    </a:cubicBezTo>
                    <a:cubicBezTo>
                      <a:pt x="902" y="1304"/>
                      <a:pt x="911" y="1304"/>
                      <a:pt x="919" y="1304"/>
                    </a:cubicBezTo>
                    <a:cubicBezTo>
                      <a:pt x="1787" y="1304"/>
                      <a:pt x="1316" y="25"/>
                      <a:pt x="919" y="1"/>
                    </a:cubicBezTo>
                    <a:cubicBezTo>
                      <a:pt x="915" y="0"/>
                      <a:pt x="911" y="0"/>
                      <a:pt x="9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8"/>
              <p:cNvSpPr/>
              <p:nvPr/>
            </p:nvSpPr>
            <p:spPr>
              <a:xfrm>
                <a:off x="2609300" y="4451525"/>
                <a:ext cx="39350" cy="27150"/>
              </a:xfrm>
              <a:custGeom>
                <a:avLst/>
                <a:gdLst/>
                <a:ahLst/>
                <a:cxnLst/>
                <a:rect l="l" t="t" r="r" b="b"/>
                <a:pathLst>
                  <a:path w="1574" h="1086" extrusionOk="0">
                    <a:moveTo>
                      <a:pt x="1010" y="1"/>
                    </a:moveTo>
                    <a:cubicBezTo>
                      <a:pt x="573" y="1"/>
                      <a:pt x="0" y="274"/>
                      <a:pt x="296" y="813"/>
                    </a:cubicBezTo>
                    <a:cubicBezTo>
                      <a:pt x="409" y="1009"/>
                      <a:pt x="550" y="1085"/>
                      <a:pt x="693" y="1085"/>
                    </a:cubicBezTo>
                    <a:cubicBezTo>
                      <a:pt x="1120" y="1085"/>
                      <a:pt x="1574" y="406"/>
                      <a:pt x="1424" y="162"/>
                    </a:cubicBezTo>
                    <a:cubicBezTo>
                      <a:pt x="1370" y="54"/>
                      <a:pt x="1203" y="1"/>
                      <a:pt x="10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8"/>
              <p:cNvSpPr/>
              <p:nvPr/>
            </p:nvSpPr>
            <p:spPr>
              <a:xfrm>
                <a:off x="2641700" y="4450575"/>
                <a:ext cx="39025" cy="25850"/>
              </a:xfrm>
              <a:custGeom>
                <a:avLst/>
                <a:gdLst/>
                <a:ahLst/>
                <a:cxnLst/>
                <a:rect l="l" t="t" r="r" b="b"/>
                <a:pathLst>
                  <a:path w="1561" h="1034" extrusionOk="0">
                    <a:moveTo>
                      <a:pt x="663" y="0"/>
                    </a:moveTo>
                    <a:cubicBezTo>
                      <a:pt x="419" y="0"/>
                      <a:pt x="192" y="72"/>
                      <a:pt x="128" y="200"/>
                    </a:cubicBezTo>
                    <a:cubicBezTo>
                      <a:pt x="1" y="453"/>
                      <a:pt x="476" y="1034"/>
                      <a:pt x="891" y="1034"/>
                    </a:cubicBezTo>
                    <a:cubicBezTo>
                      <a:pt x="1051" y="1034"/>
                      <a:pt x="1201" y="948"/>
                      <a:pt x="1306" y="726"/>
                    </a:cubicBezTo>
                    <a:cubicBezTo>
                      <a:pt x="1560" y="217"/>
                      <a:pt x="1087" y="0"/>
                      <a:pt x="6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8"/>
              <p:cNvSpPr/>
              <p:nvPr/>
            </p:nvSpPr>
            <p:spPr>
              <a:xfrm>
                <a:off x="2649050" y="4450225"/>
                <a:ext cx="25350" cy="17775"/>
              </a:xfrm>
              <a:custGeom>
                <a:avLst/>
                <a:gdLst/>
                <a:ahLst/>
                <a:cxnLst/>
                <a:rect l="l" t="t" r="r" b="b"/>
                <a:pathLst>
                  <a:path w="1014" h="711" extrusionOk="0">
                    <a:moveTo>
                      <a:pt x="550" y="0"/>
                    </a:moveTo>
                    <a:cubicBezTo>
                      <a:pt x="320" y="0"/>
                      <a:pt x="71" y="105"/>
                      <a:pt x="34" y="239"/>
                    </a:cubicBezTo>
                    <a:cubicBezTo>
                      <a:pt x="1" y="407"/>
                      <a:pt x="350" y="710"/>
                      <a:pt x="630" y="710"/>
                    </a:cubicBezTo>
                    <a:cubicBezTo>
                      <a:pt x="767" y="710"/>
                      <a:pt x="887" y="637"/>
                      <a:pt x="937" y="439"/>
                    </a:cubicBezTo>
                    <a:cubicBezTo>
                      <a:pt x="1014" y="117"/>
                      <a:pt x="793" y="0"/>
                      <a:pt x="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8"/>
              <p:cNvSpPr/>
              <p:nvPr/>
            </p:nvSpPr>
            <p:spPr>
              <a:xfrm>
                <a:off x="2629675" y="4433850"/>
                <a:ext cx="29800" cy="22400"/>
              </a:xfrm>
              <a:custGeom>
                <a:avLst/>
                <a:gdLst/>
                <a:ahLst/>
                <a:cxnLst/>
                <a:rect l="l" t="t" r="r" b="b"/>
                <a:pathLst>
                  <a:path w="1192" h="896" extrusionOk="0">
                    <a:moveTo>
                      <a:pt x="709" y="0"/>
                    </a:moveTo>
                    <a:cubicBezTo>
                      <a:pt x="671" y="0"/>
                      <a:pt x="629" y="6"/>
                      <a:pt x="584" y="17"/>
                    </a:cubicBezTo>
                    <a:cubicBezTo>
                      <a:pt x="0" y="138"/>
                      <a:pt x="525" y="896"/>
                      <a:pt x="786" y="896"/>
                    </a:cubicBezTo>
                    <a:cubicBezTo>
                      <a:pt x="794" y="896"/>
                      <a:pt x="802" y="895"/>
                      <a:pt x="809" y="894"/>
                    </a:cubicBezTo>
                    <a:cubicBezTo>
                      <a:pt x="1065" y="824"/>
                      <a:pt x="1191" y="0"/>
                      <a:pt x="7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8"/>
              <p:cNvSpPr/>
              <p:nvPr/>
            </p:nvSpPr>
            <p:spPr>
              <a:xfrm>
                <a:off x="2625375" y="4455200"/>
                <a:ext cx="29200" cy="21050"/>
              </a:xfrm>
              <a:custGeom>
                <a:avLst/>
                <a:gdLst/>
                <a:ahLst/>
                <a:cxnLst/>
                <a:rect l="l" t="t" r="r" b="b"/>
                <a:pathLst>
                  <a:path w="1168" h="842" extrusionOk="0">
                    <a:moveTo>
                      <a:pt x="852" y="1"/>
                    </a:moveTo>
                    <a:cubicBezTo>
                      <a:pt x="552" y="1"/>
                      <a:pt x="1" y="380"/>
                      <a:pt x="405" y="741"/>
                    </a:cubicBezTo>
                    <a:cubicBezTo>
                      <a:pt x="488" y="812"/>
                      <a:pt x="567" y="841"/>
                      <a:pt x="639" y="841"/>
                    </a:cubicBezTo>
                    <a:cubicBezTo>
                      <a:pt x="978" y="841"/>
                      <a:pt x="1167" y="184"/>
                      <a:pt x="981" y="40"/>
                    </a:cubicBezTo>
                    <a:cubicBezTo>
                      <a:pt x="951" y="13"/>
                      <a:pt x="905" y="1"/>
                      <a:pt x="8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a:off x="3132350" y="4167950"/>
                <a:ext cx="21325" cy="21325"/>
              </a:xfrm>
              <a:custGeom>
                <a:avLst/>
                <a:gdLst/>
                <a:ahLst/>
                <a:cxnLst/>
                <a:rect l="l" t="t" r="r" b="b"/>
                <a:pathLst>
                  <a:path w="853" h="853" extrusionOk="0">
                    <a:moveTo>
                      <a:pt x="427" y="1"/>
                    </a:moveTo>
                    <a:cubicBezTo>
                      <a:pt x="201" y="1"/>
                      <a:pt x="1" y="201"/>
                      <a:pt x="1" y="427"/>
                    </a:cubicBezTo>
                    <a:cubicBezTo>
                      <a:pt x="1" y="652"/>
                      <a:pt x="201" y="853"/>
                      <a:pt x="427" y="853"/>
                    </a:cubicBezTo>
                    <a:cubicBezTo>
                      <a:pt x="652" y="853"/>
                      <a:pt x="853" y="652"/>
                      <a:pt x="853" y="427"/>
                    </a:cubicBezTo>
                    <a:cubicBezTo>
                      <a:pt x="853" y="201"/>
                      <a:pt x="652" y="1"/>
                      <a:pt x="4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p:nvPr/>
            </p:nvSpPr>
            <p:spPr>
              <a:xfrm>
                <a:off x="2634850" y="4451800"/>
                <a:ext cx="16325" cy="16300"/>
              </a:xfrm>
              <a:custGeom>
                <a:avLst/>
                <a:gdLst/>
                <a:ahLst/>
                <a:cxnLst/>
                <a:rect l="l" t="t" r="r" b="b"/>
                <a:pathLst>
                  <a:path w="653" h="652" extrusionOk="0">
                    <a:moveTo>
                      <a:pt x="327" y="0"/>
                    </a:moveTo>
                    <a:cubicBezTo>
                      <a:pt x="151" y="0"/>
                      <a:pt x="1" y="126"/>
                      <a:pt x="1" y="326"/>
                    </a:cubicBezTo>
                    <a:cubicBezTo>
                      <a:pt x="1" y="502"/>
                      <a:pt x="151" y="652"/>
                      <a:pt x="327" y="652"/>
                    </a:cubicBezTo>
                    <a:cubicBezTo>
                      <a:pt x="502" y="652"/>
                      <a:pt x="652" y="502"/>
                      <a:pt x="652" y="326"/>
                    </a:cubicBezTo>
                    <a:cubicBezTo>
                      <a:pt x="652" y="126"/>
                      <a:pt x="502" y="0"/>
                      <a:pt x="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237;p8"/>
            <p:cNvGrpSpPr/>
            <p:nvPr/>
          </p:nvGrpSpPr>
          <p:grpSpPr>
            <a:xfrm>
              <a:off x="4030588" y="-396350"/>
              <a:ext cx="1082725" cy="723050"/>
              <a:chOff x="1352275" y="974950"/>
              <a:chExt cx="1082725" cy="723050"/>
            </a:xfrm>
          </p:grpSpPr>
          <p:sp>
            <p:nvSpPr>
              <p:cNvPr id="238" name="Google Shape;238;p8"/>
              <p:cNvSpPr/>
              <p:nvPr/>
            </p:nvSpPr>
            <p:spPr>
              <a:xfrm>
                <a:off x="1753275" y="1417275"/>
                <a:ext cx="280725" cy="280725"/>
              </a:xfrm>
              <a:custGeom>
                <a:avLst/>
                <a:gdLst/>
                <a:ahLst/>
                <a:cxnLst/>
                <a:rect l="l" t="t" r="r" b="b"/>
                <a:pathLst>
                  <a:path w="11229" h="11229" extrusionOk="0">
                    <a:moveTo>
                      <a:pt x="5614" y="0"/>
                    </a:moveTo>
                    <a:cubicBezTo>
                      <a:pt x="2507" y="0"/>
                      <a:pt x="0" y="2531"/>
                      <a:pt x="0" y="5614"/>
                    </a:cubicBezTo>
                    <a:cubicBezTo>
                      <a:pt x="0" y="8722"/>
                      <a:pt x="2507" y="11228"/>
                      <a:pt x="5614" y="11228"/>
                    </a:cubicBezTo>
                    <a:cubicBezTo>
                      <a:pt x="8697" y="11228"/>
                      <a:pt x="11229" y="8722"/>
                      <a:pt x="11229" y="5614"/>
                    </a:cubicBezTo>
                    <a:cubicBezTo>
                      <a:pt x="11229" y="2531"/>
                      <a:pt x="8697" y="0"/>
                      <a:pt x="5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8"/>
              <p:cNvSpPr/>
              <p:nvPr/>
            </p:nvSpPr>
            <p:spPr>
              <a:xfrm>
                <a:off x="1352275" y="974950"/>
                <a:ext cx="1082725" cy="620350"/>
              </a:xfrm>
              <a:custGeom>
                <a:avLst/>
                <a:gdLst/>
                <a:ahLst/>
                <a:cxnLst/>
                <a:rect l="l" t="t" r="r" b="b"/>
                <a:pathLst>
                  <a:path w="43309" h="24814" extrusionOk="0">
                    <a:moveTo>
                      <a:pt x="17895" y="1"/>
                    </a:moveTo>
                    <a:lnTo>
                      <a:pt x="17895" y="6617"/>
                    </a:lnTo>
                    <a:cubicBezTo>
                      <a:pt x="7720" y="8146"/>
                      <a:pt x="0" y="15690"/>
                      <a:pt x="0" y="24813"/>
                    </a:cubicBezTo>
                    <a:lnTo>
                      <a:pt x="43309" y="24813"/>
                    </a:lnTo>
                    <a:cubicBezTo>
                      <a:pt x="43309" y="15690"/>
                      <a:pt x="35564" y="8146"/>
                      <a:pt x="25389" y="6617"/>
                    </a:cubicBezTo>
                    <a:lnTo>
                      <a:pt x="253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0" name="Google Shape;240;p8"/>
          <p:cNvSpPr txBox="1">
            <a:spLocks noGrp="1"/>
          </p:cNvSpPr>
          <p:nvPr>
            <p:ph type="title"/>
          </p:nvPr>
        </p:nvSpPr>
        <p:spPr>
          <a:xfrm>
            <a:off x="720000" y="540000"/>
            <a:ext cx="7704000" cy="1575300"/>
          </a:xfrm>
          <a:prstGeom prst="rect">
            <a:avLst/>
          </a:prstGeom>
        </p:spPr>
        <p:txBody>
          <a:bodyPr spcFirstLastPara="1" wrap="square" lIns="0" tIns="0" rIns="0" bIns="0" anchor="ctr" anchorCtr="0">
            <a:noAutofit/>
          </a:bodyPr>
          <a:lstStyle>
            <a:lvl1pPr lvl="0" algn="ctr">
              <a:spcBef>
                <a:spcPts val="0"/>
              </a:spcBef>
              <a:spcAft>
                <a:spcPts val="0"/>
              </a:spcAft>
              <a:buSzPts val="4800"/>
              <a:buNone/>
              <a:defRPr sz="63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41"/>
        <p:cNvGrpSpPr/>
        <p:nvPr/>
      </p:nvGrpSpPr>
      <p:grpSpPr>
        <a:xfrm>
          <a:off x="0" y="0"/>
          <a:ext cx="0" cy="0"/>
          <a:chOff x="0" y="0"/>
          <a:chExt cx="0" cy="0"/>
        </a:xfrm>
      </p:grpSpPr>
      <p:grpSp>
        <p:nvGrpSpPr>
          <p:cNvPr id="242" name="Google Shape;242;p9"/>
          <p:cNvGrpSpPr/>
          <p:nvPr/>
        </p:nvGrpSpPr>
        <p:grpSpPr>
          <a:xfrm>
            <a:off x="-150" y="-23475"/>
            <a:ext cx="9144079" cy="5430372"/>
            <a:chOff x="-150" y="-23475"/>
            <a:chExt cx="9144079" cy="5430372"/>
          </a:xfrm>
        </p:grpSpPr>
        <p:sp>
          <p:nvSpPr>
            <p:cNvPr id="243" name="Google Shape;243;p9"/>
            <p:cNvSpPr/>
            <p:nvPr/>
          </p:nvSpPr>
          <p:spPr>
            <a:xfrm>
              <a:off x="0" y="-23475"/>
              <a:ext cx="9143929" cy="5166888"/>
            </a:xfrm>
            <a:custGeom>
              <a:avLst/>
              <a:gdLst/>
              <a:ahLst/>
              <a:cxnLst/>
              <a:rect l="l" t="t" r="r" b="b"/>
              <a:pathLst>
                <a:path w="49014" h="32839" extrusionOk="0">
                  <a:moveTo>
                    <a:pt x="1" y="1"/>
                  </a:moveTo>
                  <a:lnTo>
                    <a:pt x="1" y="32839"/>
                  </a:lnTo>
                  <a:lnTo>
                    <a:pt x="49013" y="32839"/>
                  </a:lnTo>
                  <a:lnTo>
                    <a:pt x="49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9"/>
            <p:cNvSpPr/>
            <p:nvPr/>
          </p:nvSpPr>
          <p:spPr>
            <a:xfrm>
              <a:off x="140934" y="165407"/>
              <a:ext cx="1458542" cy="621021"/>
            </a:xfrm>
            <a:custGeom>
              <a:avLst/>
              <a:gdLst/>
              <a:ahLst/>
              <a:cxnLst/>
              <a:rect l="l" t="t" r="r" b="b"/>
              <a:pathLst>
                <a:path w="9270" h="3947" extrusionOk="0">
                  <a:moveTo>
                    <a:pt x="2281" y="1"/>
                  </a:moveTo>
                  <a:cubicBezTo>
                    <a:pt x="2165" y="1"/>
                    <a:pt x="2047" y="13"/>
                    <a:pt x="1927" y="38"/>
                  </a:cubicBezTo>
                  <a:cubicBezTo>
                    <a:pt x="27" y="431"/>
                    <a:pt x="0" y="3205"/>
                    <a:pt x="0" y="3410"/>
                  </a:cubicBezTo>
                  <a:cubicBezTo>
                    <a:pt x="0" y="3606"/>
                    <a:pt x="116" y="3919"/>
                    <a:pt x="1794" y="3945"/>
                  </a:cubicBezTo>
                  <a:cubicBezTo>
                    <a:pt x="1833" y="3946"/>
                    <a:pt x="1874" y="3946"/>
                    <a:pt x="1917" y="3946"/>
                  </a:cubicBezTo>
                  <a:cubicBezTo>
                    <a:pt x="3728" y="3946"/>
                    <a:pt x="8890" y="3588"/>
                    <a:pt x="9073" y="3562"/>
                  </a:cubicBezTo>
                  <a:cubicBezTo>
                    <a:pt x="9269" y="3535"/>
                    <a:pt x="9207" y="3339"/>
                    <a:pt x="9216" y="3187"/>
                  </a:cubicBezTo>
                  <a:cubicBezTo>
                    <a:pt x="9225" y="2902"/>
                    <a:pt x="9127" y="1831"/>
                    <a:pt x="8466" y="1787"/>
                  </a:cubicBezTo>
                  <a:cubicBezTo>
                    <a:pt x="8453" y="1786"/>
                    <a:pt x="8440" y="1786"/>
                    <a:pt x="8427" y="1786"/>
                  </a:cubicBezTo>
                  <a:cubicBezTo>
                    <a:pt x="7792" y="1786"/>
                    <a:pt x="7664" y="2616"/>
                    <a:pt x="7664" y="2616"/>
                  </a:cubicBezTo>
                  <a:cubicBezTo>
                    <a:pt x="7664" y="2616"/>
                    <a:pt x="7302" y="1630"/>
                    <a:pt x="6507" y="1630"/>
                  </a:cubicBezTo>
                  <a:cubicBezTo>
                    <a:pt x="6474" y="1630"/>
                    <a:pt x="6440" y="1631"/>
                    <a:pt x="6406" y="1635"/>
                  </a:cubicBezTo>
                  <a:cubicBezTo>
                    <a:pt x="5540" y="1724"/>
                    <a:pt x="5308" y="2607"/>
                    <a:pt x="5308" y="2607"/>
                  </a:cubicBezTo>
                  <a:cubicBezTo>
                    <a:pt x="5308" y="2607"/>
                    <a:pt x="4001" y="1"/>
                    <a:pt x="2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9"/>
            <p:cNvSpPr/>
            <p:nvPr/>
          </p:nvSpPr>
          <p:spPr>
            <a:xfrm>
              <a:off x="7443257" y="1304648"/>
              <a:ext cx="1499293" cy="667751"/>
            </a:xfrm>
            <a:custGeom>
              <a:avLst/>
              <a:gdLst/>
              <a:ahLst/>
              <a:cxnLst/>
              <a:rect l="l" t="t" r="r" b="b"/>
              <a:pathLst>
                <a:path w="9529" h="4244" extrusionOk="0">
                  <a:moveTo>
                    <a:pt x="2490" y="1"/>
                  </a:moveTo>
                  <a:cubicBezTo>
                    <a:pt x="2419" y="1"/>
                    <a:pt x="2348" y="5"/>
                    <a:pt x="2275" y="14"/>
                  </a:cubicBezTo>
                  <a:cubicBezTo>
                    <a:pt x="295" y="264"/>
                    <a:pt x="36" y="3101"/>
                    <a:pt x="18" y="3315"/>
                  </a:cubicBezTo>
                  <a:cubicBezTo>
                    <a:pt x="0" y="3520"/>
                    <a:pt x="90" y="3850"/>
                    <a:pt x="1811" y="4010"/>
                  </a:cubicBezTo>
                  <a:cubicBezTo>
                    <a:pt x="3438" y="4171"/>
                    <a:pt x="8505" y="4243"/>
                    <a:pt x="9232" y="4243"/>
                  </a:cubicBezTo>
                  <a:cubicBezTo>
                    <a:pt x="9275" y="4243"/>
                    <a:pt x="9303" y="4243"/>
                    <a:pt x="9314" y="4242"/>
                  </a:cubicBezTo>
                  <a:cubicBezTo>
                    <a:pt x="9510" y="4233"/>
                    <a:pt x="9466" y="4028"/>
                    <a:pt x="9483" y="3877"/>
                  </a:cubicBezTo>
                  <a:cubicBezTo>
                    <a:pt x="9528" y="3573"/>
                    <a:pt x="9510" y="2467"/>
                    <a:pt x="8832" y="2378"/>
                  </a:cubicBezTo>
                  <a:cubicBezTo>
                    <a:pt x="8797" y="2373"/>
                    <a:pt x="8762" y="2370"/>
                    <a:pt x="8729" y="2370"/>
                  </a:cubicBezTo>
                  <a:cubicBezTo>
                    <a:pt x="8140" y="2370"/>
                    <a:pt x="7940" y="3154"/>
                    <a:pt x="7940" y="3154"/>
                  </a:cubicBezTo>
                  <a:cubicBezTo>
                    <a:pt x="7940" y="3154"/>
                    <a:pt x="7633" y="2039"/>
                    <a:pt x="6757" y="2039"/>
                  </a:cubicBezTo>
                  <a:cubicBezTo>
                    <a:pt x="6750" y="2039"/>
                    <a:pt x="6743" y="2039"/>
                    <a:pt x="6736" y="2039"/>
                  </a:cubicBezTo>
                  <a:cubicBezTo>
                    <a:pt x="5835" y="2057"/>
                    <a:pt x="5531" y="2940"/>
                    <a:pt x="5531" y="2940"/>
                  </a:cubicBezTo>
                  <a:cubicBezTo>
                    <a:pt x="5531" y="2940"/>
                    <a:pt x="4347" y="1"/>
                    <a:pt x="2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150" y="4401800"/>
              <a:ext cx="9144000" cy="75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9"/>
            <p:cNvGrpSpPr/>
            <p:nvPr/>
          </p:nvGrpSpPr>
          <p:grpSpPr>
            <a:xfrm>
              <a:off x="7623203" y="4330249"/>
              <a:ext cx="1520699" cy="813424"/>
              <a:chOff x="3457050" y="4619150"/>
              <a:chExt cx="227075" cy="121450"/>
            </a:xfrm>
          </p:grpSpPr>
          <p:sp>
            <p:nvSpPr>
              <p:cNvPr id="248" name="Google Shape;248;p9"/>
              <p:cNvSpPr/>
              <p:nvPr/>
            </p:nvSpPr>
            <p:spPr>
              <a:xfrm>
                <a:off x="3457050" y="4619150"/>
                <a:ext cx="227075" cy="121450"/>
              </a:xfrm>
              <a:custGeom>
                <a:avLst/>
                <a:gdLst/>
                <a:ahLst/>
                <a:cxnLst/>
                <a:rect l="l" t="t" r="r" b="b"/>
                <a:pathLst>
                  <a:path w="9083" h="4858" extrusionOk="0">
                    <a:moveTo>
                      <a:pt x="7668" y="0"/>
                    </a:moveTo>
                    <a:cubicBezTo>
                      <a:pt x="7594" y="0"/>
                      <a:pt x="7518" y="5"/>
                      <a:pt x="7441" y="14"/>
                    </a:cubicBezTo>
                    <a:cubicBezTo>
                      <a:pt x="6058" y="174"/>
                      <a:pt x="5755" y="1593"/>
                      <a:pt x="5701" y="2333"/>
                    </a:cubicBezTo>
                    <a:cubicBezTo>
                      <a:pt x="5674" y="2610"/>
                      <a:pt x="5683" y="2797"/>
                      <a:pt x="5683" y="2797"/>
                    </a:cubicBezTo>
                    <a:cubicBezTo>
                      <a:pt x="5683" y="2797"/>
                      <a:pt x="5567" y="2538"/>
                      <a:pt x="5317" y="2315"/>
                    </a:cubicBezTo>
                    <a:cubicBezTo>
                      <a:pt x="5139" y="2162"/>
                      <a:pt x="4892" y="2029"/>
                      <a:pt x="4578" y="2029"/>
                    </a:cubicBezTo>
                    <a:cubicBezTo>
                      <a:pt x="4437" y="2029"/>
                      <a:pt x="4282" y="2056"/>
                      <a:pt x="4113" y="2119"/>
                    </a:cubicBezTo>
                    <a:cubicBezTo>
                      <a:pt x="4015" y="2155"/>
                      <a:pt x="3935" y="2199"/>
                      <a:pt x="3863" y="2244"/>
                    </a:cubicBezTo>
                    <a:cubicBezTo>
                      <a:pt x="3096" y="2735"/>
                      <a:pt x="3319" y="3814"/>
                      <a:pt x="3328" y="3850"/>
                    </a:cubicBezTo>
                    <a:cubicBezTo>
                      <a:pt x="3306" y="3820"/>
                      <a:pt x="2660" y="2861"/>
                      <a:pt x="1669" y="2861"/>
                    </a:cubicBezTo>
                    <a:cubicBezTo>
                      <a:pt x="1463" y="2861"/>
                      <a:pt x="1242" y="2903"/>
                      <a:pt x="1009" y="3002"/>
                    </a:cubicBezTo>
                    <a:cubicBezTo>
                      <a:pt x="18" y="3422"/>
                      <a:pt x="0" y="4367"/>
                      <a:pt x="72" y="4858"/>
                    </a:cubicBezTo>
                    <a:lnTo>
                      <a:pt x="9082" y="4858"/>
                    </a:lnTo>
                    <a:lnTo>
                      <a:pt x="9082" y="612"/>
                    </a:lnTo>
                    <a:cubicBezTo>
                      <a:pt x="8711" y="264"/>
                      <a:pt x="8241" y="0"/>
                      <a:pt x="76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9"/>
              <p:cNvSpPr/>
              <p:nvPr/>
            </p:nvSpPr>
            <p:spPr>
              <a:xfrm>
                <a:off x="3471550" y="4708900"/>
                <a:ext cx="68700" cy="31700"/>
              </a:xfrm>
              <a:custGeom>
                <a:avLst/>
                <a:gdLst/>
                <a:ahLst/>
                <a:cxnLst/>
                <a:rect l="l" t="t" r="r" b="b"/>
                <a:pathLst>
                  <a:path w="2748" h="1268" extrusionOk="0">
                    <a:moveTo>
                      <a:pt x="1107" y="0"/>
                    </a:moveTo>
                    <a:cubicBezTo>
                      <a:pt x="1019" y="0"/>
                      <a:pt x="930" y="12"/>
                      <a:pt x="839" y="37"/>
                    </a:cubicBezTo>
                    <a:cubicBezTo>
                      <a:pt x="188" y="215"/>
                      <a:pt x="18" y="813"/>
                      <a:pt x="0" y="1268"/>
                    </a:cubicBezTo>
                    <a:lnTo>
                      <a:pt x="2748" y="1268"/>
                    </a:lnTo>
                    <a:cubicBezTo>
                      <a:pt x="2547" y="931"/>
                      <a:pt x="1898" y="0"/>
                      <a:pt x="1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9"/>
              <p:cNvSpPr/>
              <p:nvPr/>
            </p:nvSpPr>
            <p:spPr>
              <a:xfrm>
                <a:off x="3552050" y="4695475"/>
                <a:ext cx="66950" cy="45125"/>
              </a:xfrm>
              <a:custGeom>
                <a:avLst/>
                <a:gdLst/>
                <a:ahLst/>
                <a:cxnLst/>
                <a:rect l="l" t="t" r="r" b="b"/>
                <a:pathLst>
                  <a:path w="2678" h="1805" extrusionOk="0">
                    <a:moveTo>
                      <a:pt x="939" y="1"/>
                    </a:moveTo>
                    <a:cubicBezTo>
                      <a:pt x="857" y="1"/>
                      <a:pt x="776" y="18"/>
                      <a:pt x="697" y="56"/>
                    </a:cubicBezTo>
                    <a:cubicBezTo>
                      <a:pt x="1" y="395"/>
                      <a:pt x="135" y="1350"/>
                      <a:pt x="251" y="1805"/>
                    </a:cubicBezTo>
                    <a:lnTo>
                      <a:pt x="2677" y="1805"/>
                    </a:lnTo>
                    <a:cubicBezTo>
                      <a:pt x="2437" y="1348"/>
                      <a:pt x="1657" y="1"/>
                      <a:pt x="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9"/>
              <p:cNvSpPr/>
              <p:nvPr/>
            </p:nvSpPr>
            <p:spPr>
              <a:xfrm>
                <a:off x="3617625" y="4650650"/>
                <a:ext cx="66500" cy="89950"/>
              </a:xfrm>
              <a:custGeom>
                <a:avLst/>
                <a:gdLst/>
                <a:ahLst/>
                <a:cxnLst/>
                <a:rect l="l" t="t" r="r" b="b"/>
                <a:pathLst>
                  <a:path w="2660" h="3598" extrusionOk="0">
                    <a:moveTo>
                      <a:pt x="1577" y="0"/>
                    </a:moveTo>
                    <a:cubicBezTo>
                      <a:pt x="877" y="0"/>
                      <a:pt x="491" y="494"/>
                      <a:pt x="286" y="1127"/>
                    </a:cubicBezTo>
                    <a:cubicBezTo>
                      <a:pt x="1" y="2019"/>
                      <a:pt x="81" y="3188"/>
                      <a:pt x="117" y="3598"/>
                    </a:cubicBezTo>
                    <a:lnTo>
                      <a:pt x="2659" y="3598"/>
                    </a:lnTo>
                    <a:lnTo>
                      <a:pt x="2659" y="369"/>
                    </a:lnTo>
                    <a:cubicBezTo>
                      <a:pt x="2347" y="154"/>
                      <a:pt x="2017" y="21"/>
                      <a:pt x="1669" y="3"/>
                    </a:cubicBezTo>
                    <a:cubicBezTo>
                      <a:pt x="1638" y="1"/>
                      <a:pt x="1607" y="0"/>
                      <a:pt x="1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9"/>
            <p:cNvGrpSpPr/>
            <p:nvPr/>
          </p:nvGrpSpPr>
          <p:grpSpPr>
            <a:xfrm flipH="1">
              <a:off x="-69" y="4310169"/>
              <a:ext cx="792529" cy="1096728"/>
              <a:chOff x="3536675" y="4387575"/>
              <a:chExt cx="147450" cy="204050"/>
            </a:xfrm>
          </p:grpSpPr>
          <p:sp>
            <p:nvSpPr>
              <p:cNvPr id="253" name="Google Shape;253;p9"/>
              <p:cNvSpPr/>
              <p:nvPr/>
            </p:nvSpPr>
            <p:spPr>
              <a:xfrm>
                <a:off x="3536675" y="4387575"/>
                <a:ext cx="147450" cy="204050"/>
              </a:xfrm>
              <a:custGeom>
                <a:avLst/>
                <a:gdLst/>
                <a:ahLst/>
                <a:cxnLst/>
                <a:rect l="l" t="t" r="r" b="b"/>
                <a:pathLst>
                  <a:path w="5898" h="8162" extrusionOk="0">
                    <a:moveTo>
                      <a:pt x="4447" y="0"/>
                    </a:moveTo>
                    <a:cubicBezTo>
                      <a:pt x="4417" y="0"/>
                      <a:pt x="4386" y="3"/>
                      <a:pt x="4354" y="8"/>
                    </a:cubicBezTo>
                    <a:cubicBezTo>
                      <a:pt x="3051" y="213"/>
                      <a:pt x="3435" y="4094"/>
                      <a:pt x="3435" y="4094"/>
                    </a:cubicBezTo>
                    <a:cubicBezTo>
                      <a:pt x="3435" y="4094"/>
                      <a:pt x="2531" y="3021"/>
                      <a:pt x="1604" y="3021"/>
                    </a:cubicBezTo>
                    <a:cubicBezTo>
                      <a:pt x="1306" y="3021"/>
                      <a:pt x="1005" y="3132"/>
                      <a:pt x="732" y="3425"/>
                    </a:cubicBezTo>
                    <a:cubicBezTo>
                      <a:pt x="0" y="4210"/>
                      <a:pt x="536" y="5396"/>
                      <a:pt x="1017" y="6119"/>
                    </a:cubicBezTo>
                    <a:cubicBezTo>
                      <a:pt x="1267" y="6485"/>
                      <a:pt x="1508" y="6734"/>
                      <a:pt x="1544" y="6734"/>
                    </a:cubicBezTo>
                    <a:lnTo>
                      <a:pt x="5897" y="8162"/>
                    </a:lnTo>
                    <a:lnTo>
                      <a:pt x="5897" y="3202"/>
                    </a:lnTo>
                    <a:cubicBezTo>
                      <a:pt x="5665" y="3514"/>
                      <a:pt x="5505" y="3844"/>
                      <a:pt x="5505" y="3844"/>
                    </a:cubicBezTo>
                    <a:cubicBezTo>
                      <a:pt x="5505" y="3844"/>
                      <a:pt x="5640" y="0"/>
                      <a:pt x="44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9"/>
              <p:cNvSpPr/>
              <p:nvPr/>
            </p:nvSpPr>
            <p:spPr>
              <a:xfrm>
                <a:off x="3567900" y="4414300"/>
                <a:ext cx="116225" cy="171300"/>
              </a:xfrm>
              <a:custGeom>
                <a:avLst/>
                <a:gdLst/>
                <a:ahLst/>
                <a:cxnLst/>
                <a:rect l="l" t="t" r="r" b="b"/>
                <a:pathLst>
                  <a:path w="4649" h="6852" extrusionOk="0">
                    <a:moveTo>
                      <a:pt x="3292" y="1"/>
                    </a:moveTo>
                    <a:cubicBezTo>
                      <a:pt x="2784" y="1"/>
                      <a:pt x="2409" y="4523"/>
                      <a:pt x="2409" y="4523"/>
                    </a:cubicBezTo>
                    <a:cubicBezTo>
                      <a:pt x="2409" y="4523"/>
                      <a:pt x="1466" y="3106"/>
                      <a:pt x="758" y="3106"/>
                    </a:cubicBezTo>
                    <a:cubicBezTo>
                      <a:pt x="626" y="3106"/>
                      <a:pt x="501" y="3156"/>
                      <a:pt x="393" y="3275"/>
                    </a:cubicBezTo>
                    <a:cubicBezTo>
                      <a:pt x="0" y="3694"/>
                      <a:pt x="428" y="4532"/>
                      <a:pt x="883" y="5157"/>
                    </a:cubicBezTo>
                    <a:cubicBezTo>
                      <a:pt x="1227" y="5633"/>
                      <a:pt x="1588" y="5987"/>
                      <a:pt x="1640" y="5987"/>
                    </a:cubicBezTo>
                    <a:cubicBezTo>
                      <a:pt x="1641" y="5987"/>
                      <a:pt x="1641" y="5987"/>
                      <a:pt x="1642" y="5987"/>
                    </a:cubicBezTo>
                    <a:lnTo>
                      <a:pt x="4648" y="6852"/>
                    </a:lnTo>
                    <a:lnTo>
                      <a:pt x="4648" y="3605"/>
                    </a:lnTo>
                    <a:cubicBezTo>
                      <a:pt x="4006" y="4149"/>
                      <a:pt x="3497" y="4791"/>
                      <a:pt x="3497" y="4791"/>
                    </a:cubicBezTo>
                    <a:cubicBezTo>
                      <a:pt x="3497" y="4791"/>
                      <a:pt x="3792" y="1"/>
                      <a:pt x="3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5" name="Google Shape;255;p9"/>
          <p:cNvSpPr txBox="1">
            <a:spLocks noGrp="1"/>
          </p:cNvSpPr>
          <p:nvPr>
            <p:ph type="title"/>
          </p:nvPr>
        </p:nvSpPr>
        <p:spPr>
          <a:xfrm>
            <a:off x="5147725" y="1389175"/>
            <a:ext cx="3276300" cy="1019700"/>
          </a:xfrm>
          <a:prstGeom prst="rect">
            <a:avLst/>
          </a:prstGeom>
        </p:spPr>
        <p:txBody>
          <a:bodyPr spcFirstLastPara="1" wrap="square" lIns="0" tIns="0" rIns="0" bIns="0" anchor="ctr" anchorCtr="0">
            <a:noAutofit/>
          </a:bodyPr>
          <a:lstStyle>
            <a:lvl1pPr lvl="0" algn="r" rtl="0">
              <a:spcBef>
                <a:spcPts val="0"/>
              </a:spcBef>
              <a:spcAft>
                <a:spcPts val="0"/>
              </a:spcAft>
              <a:buSzPts val="4500"/>
              <a:buNone/>
              <a:defRPr sz="7200">
                <a:solidFill>
                  <a:schemeClr val="accent4"/>
                </a:solidFill>
              </a:defRPr>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endParaRPr/>
          </a:p>
        </p:txBody>
      </p:sp>
      <p:sp>
        <p:nvSpPr>
          <p:cNvPr id="256" name="Google Shape;256;p9"/>
          <p:cNvSpPr txBox="1">
            <a:spLocks noGrp="1"/>
          </p:cNvSpPr>
          <p:nvPr>
            <p:ph type="subTitle" idx="1"/>
          </p:nvPr>
        </p:nvSpPr>
        <p:spPr>
          <a:xfrm>
            <a:off x="5147725" y="2408825"/>
            <a:ext cx="3276300" cy="13455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
    <p:spTree>
      <p:nvGrpSpPr>
        <p:cNvPr id="1" name="Shape 276"/>
        <p:cNvGrpSpPr/>
        <p:nvPr/>
      </p:nvGrpSpPr>
      <p:grpSpPr>
        <a:xfrm>
          <a:off x="0" y="0"/>
          <a:ext cx="0" cy="0"/>
          <a:chOff x="0" y="0"/>
          <a:chExt cx="0" cy="0"/>
        </a:xfrm>
      </p:grpSpPr>
      <p:grpSp>
        <p:nvGrpSpPr>
          <p:cNvPr id="277" name="Google Shape;277;p13"/>
          <p:cNvGrpSpPr/>
          <p:nvPr/>
        </p:nvGrpSpPr>
        <p:grpSpPr>
          <a:xfrm>
            <a:off x="0" y="-396350"/>
            <a:ext cx="9144000" cy="5555950"/>
            <a:chOff x="0" y="-396350"/>
            <a:chExt cx="9144000" cy="5555950"/>
          </a:xfrm>
        </p:grpSpPr>
        <p:sp>
          <p:nvSpPr>
            <p:cNvPr id="278" name="Google Shape;278;p13"/>
            <p:cNvSpPr/>
            <p:nvPr/>
          </p:nvSpPr>
          <p:spPr>
            <a:xfrm>
              <a:off x="0" y="-75"/>
              <a:ext cx="9143929" cy="5143490"/>
            </a:xfrm>
            <a:custGeom>
              <a:avLst/>
              <a:gdLst/>
              <a:ahLst/>
              <a:cxnLst/>
              <a:rect l="l" t="t" r="r" b="b"/>
              <a:pathLst>
                <a:path w="49014" h="32839" extrusionOk="0">
                  <a:moveTo>
                    <a:pt x="1" y="1"/>
                  </a:moveTo>
                  <a:lnTo>
                    <a:pt x="1" y="32839"/>
                  </a:lnTo>
                  <a:lnTo>
                    <a:pt x="49013" y="32839"/>
                  </a:lnTo>
                  <a:lnTo>
                    <a:pt x="49013" y="1"/>
                  </a:lnTo>
                  <a:close/>
                </a:path>
              </a:pathLst>
            </a:custGeom>
            <a:solidFill>
              <a:srgbClr val="AFB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a:off x="0" y="4401800"/>
              <a:ext cx="9144000" cy="757800"/>
            </a:xfrm>
            <a:prstGeom prst="rect">
              <a:avLst/>
            </a:prstGeom>
            <a:solidFill>
              <a:srgbClr val="EBEC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13"/>
            <p:cNvGrpSpPr/>
            <p:nvPr/>
          </p:nvGrpSpPr>
          <p:grpSpPr>
            <a:xfrm>
              <a:off x="8174062" y="3811555"/>
              <a:ext cx="969932" cy="1331946"/>
              <a:chOff x="2608825" y="4070850"/>
              <a:chExt cx="720925" cy="990000"/>
            </a:xfrm>
          </p:grpSpPr>
          <p:sp>
            <p:nvSpPr>
              <p:cNvPr id="281" name="Google Shape;281;p13"/>
              <p:cNvSpPr/>
              <p:nvPr/>
            </p:nvSpPr>
            <p:spPr>
              <a:xfrm>
                <a:off x="2656150" y="4889775"/>
                <a:ext cx="573350" cy="171075"/>
              </a:xfrm>
              <a:custGeom>
                <a:avLst/>
                <a:gdLst/>
                <a:ahLst/>
                <a:cxnLst/>
                <a:rect l="l" t="t" r="r" b="b"/>
                <a:pathLst>
                  <a:path w="22934" h="6843" extrusionOk="0">
                    <a:moveTo>
                      <a:pt x="11455" y="6842"/>
                    </a:moveTo>
                    <a:cubicBezTo>
                      <a:pt x="17770" y="6842"/>
                      <a:pt x="22933" y="5313"/>
                      <a:pt x="22933" y="3434"/>
                    </a:cubicBezTo>
                    <a:cubicBezTo>
                      <a:pt x="22933" y="1554"/>
                      <a:pt x="17770" y="0"/>
                      <a:pt x="11455" y="0"/>
                    </a:cubicBezTo>
                    <a:cubicBezTo>
                      <a:pt x="5164" y="0"/>
                      <a:pt x="1" y="1554"/>
                      <a:pt x="1" y="3434"/>
                    </a:cubicBezTo>
                    <a:cubicBezTo>
                      <a:pt x="1" y="5313"/>
                      <a:pt x="5164" y="6842"/>
                      <a:pt x="11455" y="6842"/>
                    </a:cubicBezTo>
                    <a:close/>
                  </a:path>
                </a:pathLst>
              </a:custGeom>
              <a:solidFill>
                <a:srgbClr val="C9CAD2">
                  <a:alpha val="4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2789625" y="4072100"/>
                <a:ext cx="436100" cy="614675"/>
              </a:xfrm>
              <a:custGeom>
                <a:avLst/>
                <a:gdLst/>
                <a:ahLst/>
                <a:cxnLst/>
                <a:rect l="l" t="t" r="r" b="b"/>
                <a:pathLst>
                  <a:path w="17444" h="24587" extrusionOk="0">
                    <a:moveTo>
                      <a:pt x="4737" y="23058"/>
                    </a:moveTo>
                    <a:cubicBezTo>
                      <a:pt x="0" y="15664"/>
                      <a:pt x="2882" y="4963"/>
                      <a:pt x="10476" y="702"/>
                    </a:cubicBezTo>
                    <a:cubicBezTo>
                      <a:pt x="11429" y="176"/>
                      <a:pt x="12081" y="0"/>
                      <a:pt x="12883" y="1379"/>
                    </a:cubicBezTo>
                    <a:cubicBezTo>
                      <a:pt x="17444" y="9299"/>
                      <a:pt x="15314" y="18547"/>
                      <a:pt x="7770" y="23660"/>
                    </a:cubicBezTo>
                    <a:cubicBezTo>
                      <a:pt x="6366" y="24587"/>
                      <a:pt x="5514" y="24261"/>
                      <a:pt x="4737" y="230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2840375" y="4072100"/>
                <a:ext cx="335850" cy="614050"/>
              </a:xfrm>
              <a:custGeom>
                <a:avLst/>
                <a:gdLst/>
                <a:ahLst/>
                <a:cxnLst/>
                <a:rect l="l" t="t" r="r" b="b"/>
                <a:pathLst>
                  <a:path w="13434" h="24562" extrusionOk="0">
                    <a:moveTo>
                      <a:pt x="3083" y="23158"/>
                    </a:moveTo>
                    <a:cubicBezTo>
                      <a:pt x="0" y="16166"/>
                      <a:pt x="2832" y="5439"/>
                      <a:pt x="8772" y="777"/>
                    </a:cubicBezTo>
                    <a:cubicBezTo>
                      <a:pt x="9499" y="201"/>
                      <a:pt x="10000" y="0"/>
                      <a:pt x="10527" y="1303"/>
                    </a:cubicBezTo>
                    <a:cubicBezTo>
                      <a:pt x="13434" y="8797"/>
                      <a:pt x="11254" y="18045"/>
                      <a:pt x="5314" y="23559"/>
                    </a:cubicBezTo>
                    <a:cubicBezTo>
                      <a:pt x="4211" y="24562"/>
                      <a:pt x="3584" y="24286"/>
                      <a:pt x="3083" y="2315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2866050" y="4071475"/>
                <a:ext cx="285750" cy="614675"/>
              </a:xfrm>
              <a:custGeom>
                <a:avLst/>
                <a:gdLst/>
                <a:ahLst/>
                <a:cxnLst/>
                <a:rect l="l" t="t" r="r" b="b"/>
                <a:pathLst>
                  <a:path w="11430" h="24587" extrusionOk="0">
                    <a:moveTo>
                      <a:pt x="2257" y="23233"/>
                    </a:moveTo>
                    <a:cubicBezTo>
                      <a:pt x="1" y="16416"/>
                      <a:pt x="2783" y="5714"/>
                      <a:pt x="7896" y="827"/>
                    </a:cubicBezTo>
                    <a:cubicBezTo>
                      <a:pt x="8522" y="226"/>
                      <a:pt x="8948" y="0"/>
                      <a:pt x="9324" y="1278"/>
                    </a:cubicBezTo>
                    <a:cubicBezTo>
                      <a:pt x="11430" y="8597"/>
                      <a:pt x="9249" y="17820"/>
                      <a:pt x="4086" y="23534"/>
                    </a:cubicBezTo>
                    <a:cubicBezTo>
                      <a:pt x="3109" y="24587"/>
                      <a:pt x="2633" y="24336"/>
                      <a:pt x="2257" y="232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2923700" y="4071475"/>
                <a:ext cx="171700" cy="613425"/>
              </a:xfrm>
              <a:custGeom>
                <a:avLst/>
                <a:gdLst/>
                <a:ahLst/>
                <a:cxnLst/>
                <a:rect l="l" t="t" r="r" b="b"/>
                <a:pathLst>
                  <a:path w="6868" h="24537" extrusionOk="0">
                    <a:moveTo>
                      <a:pt x="377" y="23334"/>
                    </a:moveTo>
                    <a:cubicBezTo>
                      <a:pt x="1" y="16993"/>
                      <a:pt x="2707" y="6266"/>
                      <a:pt x="5941" y="927"/>
                    </a:cubicBezTo>
                    <a:cubicBezTo>
                      <a:pt x="6342" y="251"/>
                      <a:pt x="6592" y="0"/>
                      <a:pt x="6642" y="1178"/>
                    </a:cubicBezTo>
                    <a:cubicBezTo>
                      <a:pt x="6868" y="8045"/>
                      <a:pt x="4662" y="17268"/>
                      <a:pt x="1304" y="23409"/>
                    </a:cubicBezTo>
                    <a:cubicBezTo>
                      <a:pt x="677" y="24537"/>
                      <a:pt x="452" y="24361"/>
                      <a:pt x="377" y="2333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2936225" y="4070850"/>
                <a:ext cx="151675" cy="614050"/>
              </a:xfrm>
              <a:custGeom>
                <a:avLst/>
                <a:gdLst/>
                <a:ahLst/>
                <a:cxnLst/>
                <a:rect l="l" t="t" r="r" b="b"/>
                <a:pathLst>
                  <a:path w="6067" h="24562" extrusionOk="0">
                    <a:moveTo>
                      <a:pt x="76" y="23409"/>
                    </a:moveTo>
                    <a:cubicBezTo>
                      <a:pt x="477" y="17268"/>
                      <a:pt x="3134" y="6516"/>
                      <a:pt x="5590" y="978"/>
                    </a:cubicBezTo>
                    <a:cubicBezTo>
                      <a:pt x="5891" y="301"/>
                      <a:pt x="6066" y="0"/>
                      <a:pt x="5966" y="1178"/>
                    </a:cubicBezTo>
                    <a:cubicBezTo>
                      <a:pt x="5415" y="7845"/>
                      <a:pt x="3184" y="17068"/>
                      <a:pt x="602" y="23384"/>
                    </a:cubicBezTo>
                    <a:cubicBezTo>
                      <a:pt x="126" y="24562"/>
                      <a:pt x="1" y="24386"/>
                      <a:pt x="76" y="2340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2733850" y="4600300"/>
                <a:ext cx="409175" cy="110925"/>
              </a:xfrm>
              <a:custGeom>
                <a:avLst/>
                <a:gdLst/>
                <a:ahLst/>
                <a:cxnLst/>
                <a:rect l="l" t="t" r="r" b="b"/>
                <a:pathLst>
                  <a:path w="16367" h="4437" extrusionOk="0">
                    <a:moveTo>
                      <a:pt x="16367" y="2231"/>
                    </a:moveTo>
                    <a:cubicBezTo>
                      <a:pt x="10778" y="0"/>
                      <a:pt x="2733" y="1003"/>
                      <a:pt x="1" y="2231"/>
                    </a:cubicBezTo>
                    <a:cubicBezTo>
                      <a:pt x="2733" y="3434"/>
                      <a:pt x="10778" y="4436"/>
                      <a:pt x="16367" y="2231"/>
                    </a:cubicBezTo>
                    <a:close/>
                  </a:path>
                </a:pathLst>
              </a:custGeom>
              <a:solidFill>
                <a:srgbClr val="467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2632350" y="4072725"/>
                <a:ext cx="458050" cy="661050"/>
              </a:xfrm>
              <a:custGeom>
                <a:avLst/>
                <a:gdLst/>
                <a:ahLst/>
                <a:cxnLst/>
                <a:rect l="l" t="t" r="r" b="b"/>
                <a:pathLst>
                  <a:path w="18322" h="26442" extrusionOk="0">
                    <a:moveTo>
                      <a:pt x="10301" y="25640"/>
                    </a:moveTo>
                    <a:cubicBezTo>
                      <a:pt x="2231" y="20752"/>
                      <a:pt x="0" y="9123"/>
                      <a:pt x="5289" y="1429"/>
                    </a:cubicBezTo>
                    <a:cubicBezTo>
                      <a:pt x="5940" y="476"/>
                      <a:pt x="6492" y="0"/>
                      <a:pt x="7920" y="953"/>
                    </a:cubicBezTo>
                    <a:cubicBezTo>
                      <a:pt x="16016" y="6416"/>
                      <a:pt x="18321" y="16316"/>
                      <a:pt x="13484" y="24787"/>
                    </a:cubicBezTo>
                    <a:cubicBezTo>
                      <a:pt x="12582" y="26366"/>
                      <a:pt x="11605" y="26442"/>
                      <a:pt x="10301" y="2564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2684975" y="4072725"/>
                <a:ext cx="351525" cy="660425"/>
              </a:xfrm>
              <a:custGeom>
                <a:avLst/>
                <a:gdLst/>
                <a:ahLst/>
                <a:cxnLst/>
                <a:rect l="l" t="t" r="r" b="b"/>
                <a:pathLst>
                  <a:path w="14061" h="26417" extrusionOk="0">
                    <a:moveTo>
                      <a:pt x="8597" y="25564"/>
                    </a:moveTo>
                    <a:cubicBezTo>
                      <a:pt x="2332" y="20276"/>
                      <a:pt x="1" y="8647"/>
                      <a:pt x="3510" y="1354"/>
                    </a:cubicBezTo>
                    <a:cubicBezTo>
                      <a:pt x="3961" y="451"/>
                      <a:pt x="4337" y="0"/>
                      <a:pt x="5439" y="1028"/>
                    </a:cubicBezTo>
                    <a:cubicBezTo>
                      <a:pt x="11780" y="6893"/>
                      <a:pt x="14061" y="16792"/>
                      <a:pt x="10928" y="24888"/>
                    </a:cubicBezTo>
                    <a:cubicBezTo>
                      <a:pt x="10352" y="26391"/>
                      <a:pt x="9625" y="26416"/>
                      <a:pt x="8597" y="2556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2711300" y="4073350"/>
                <a:ext cx="298275" cy="659800"/>
              </a:xfrm>
              <a:custGeom>
                <a:avLst/>
                <a:gdLst/>
                <a:ahLst/>
                <a:cxnLst/>
                <a:rect l="l" t="t" r="r" b="b"/>
                <a:pathLst>
                  <a:path w="11931" h="26392" extrusionOk="0">
                    <a:moveTo>
                      <a:pt x="7745" y="25489"/>
                    </a:moveTo>
                    <a:cubicBezTo>
                      <a:pt x="2381" y="20026"/>
                      <a:pt x="0" y="8396"/>
                      <a:pt x="2632" y="1279"/>
                    </a:cubicBezTo>
                    <a:cubicBezTo>
                      <a:pt x="2958" y="401"/>
                      <a:pt x="3259" y="0"/>
                      <a:pt x="4211" y="1053"/>
                    </a:cubicBezTo>
                    <a:cubicBezTo>
                      <a:pt x="9675" y="7093"/>
                      <a:pt x="11930" y="16993"/>
                      <a:pt x="9650" y="24913"/>
                    </a:cubicBezTo>
                    <a:cubicBezTo>
                      <a:pt x="9224" y="26391"/>
                      <a:pt x="8622" y="26366"/>
                      <a:pt x="7745" y="254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2771450" y="4073350"/>
                <a:ext cx="176725" cy="660425"/>
              </a:xfrm>
              <a:custGeom>
                <a:avLst/>
                <a:gdLst/>
                <a:ahLst/>
                <a:cxnLst/>
                <a:rect l="l" t="t" r="r" b="b"/>
                <a:pathLst>
                  <a:path w="7069" h="26417" extrusionOk="0">
                    <a:moveTo>
                      <a:pt x="5815" y="25389"/>
                    </a:moveTo>
                    <a:cubicBezTo>
                      <a:pt x="2457" y="19474"/>
                      <a:pt x="0" y="7870"/>
                      <a:pt x="602" y="1203"/>
                    </a:cubicBezTo>
                    <a:cubicBezTo>
                      <a:pt x="677" y="376"/>
                      <a:pt x="802" y="0"/>
                      <a:pt x="1404" y="1128"/>
                    </a:cubicBezTo>
                    <a:cubicBezTo>
                      <a:pt x="4838" y="7619"/>
                      <a:pt x="7068" y="17544"/>
                      <a:pt x="6717" y="25038"/>
                    </a:cubicBezTo>
                    <a:cubicBezTo>
                      <a:pt x="6667" y="26417"/>
                      <a:pt x="6366" y="26341"/>
                      <a:pt x="5815" y="253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2789625" y="4073350"/>
                <a:ext cx="146625" cy="661050"/>
              </a:xfrm>
              <a:custGeom>
                <a:avLst/>
                <a:gdLst/>
                <a:ahLst/>
                <a:cxnLst/>
                <a:rect l="l" t="t" r="r" b="b"/>
                <a:pathLst>
                  <a:path w="5865" h="26442" extrusionOk="0">
                    <a:moveTo>
                      <a:pt x="5288" y="25339"/>
                    </a:moveTo>
                    <a:cubicBezTo>
                      <a:pt x="2782" y="19249"/>
                      <a:pt x="301" y="7645"/>
                      <a:pt x="25" y="1178"/>
                    </a:cubicBezTo>
                    <a:cubicBezTo>
                      <a:pt x="0" y="376"/>
                      <a:pt x="50" y="0"/>
                      <a:pt x="502" y="1178"/>
                    </a:cubicBezTo>
                    <a:cubicBezTo>
                      <a:pt x="3108" y="7845"/>
                      <a:pt x="5314" y="17770"/>
                      <a:pt x="5790" y="25088"/>
                    </a:cubicBezTo>
                    <a:cubicBezTo>
                      <a:pt x="5865" y="26442"/>
                      <a:pt x="5690" y="26341"/>
                      <a:pt x="5288" y="2533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2906775" y="4266325"/>
                <a:ext cx="422975" cy="447400"/>
              </a:xfrm>
              <a:custGeom>
                <a:avLst/>
                <a:gdLst/>
                <a:ahLst/>
                <a:cxnLst/>
                <a:rect l="l" t="t" r="r" b="b"/>
                <a:pathLst>
                  <a:path w="16919" h="17896" extrusionOk="0">
                    <a:moveTo>
                      <a:pt x="778" y="15941"/>
                    </a:moveTo>
                    <a:cubicBezTo>
                      <a:pt x="1" y="7921"/>
                      <a:pt x="6818" y="377"/>
                      <a:pt x="14813" y="51"/>
                    </a:cubicBezTo>
                    <a:cubicBezTo>
                      <a:pt x="15816" y="1"/>
                      <a:pt x="16417" y="151"/>
                      <a:pt x="16492" y="1605"/>
                    </a:cubicBezTo>
                    <a:cubicBezTo>
                      <a:pt x="16918" y="9976"/>
                      <a:pt x="11329" y="16667"/>
                      <a:pt x="3009" y="17695"/>
                    </a:cubicBezTo>
                    <a:cubicBezTo>
                      <a:pt x="1480" y="17896"/>
                      <a:pt x="928" y="17244"/>
                      <a:pt x="778" y="1594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2931850" y="4268200"/>
                <a:ext cx="384750" cy="443650"/>
              </a:xfrm>
              <a:custGeom>
                <a:avLst/>
                <a:gdLst/>
                <a:ahLst/>
                <a:cxnLst/>
                <a:rect l="l" t="t" r="r" b="b"/>
                <a:pathLst>
                  <a:path w="15390" h="17746" extrusionOk="0">
                    <a:moveTo>
                      <a:pt x="51" y="16116"/>
                    </a:moveTo>
                    <a:cubicBezTo>
                      <a:pt x="452" y="9099"/>
                      <a:pt x="7244" y="1530"/>
                      <a:pt x="14036" y="176"/>
                    </a:cubicBezTo>
                    <a:cubicBezTo>
                      <a:pt x="14888" y="1"/>
                      <a:pt x="15389" y="51"/>
                      <a:pt x="15264" y="1329"/>
                    </a:cubicBezTo>
                    <a:cubicBezTo>
                      <a:pt x="14512" y="8698"/>
                      <a:pt x="8873" y="15339"/>
                      <a:pt x="1705" y="17369"/>
                    </a:cubicBezTo>
                    <a:cubicBezTo>
                      <a:pt x="376" y="17745"/>
                      <a:pt x="1" y="17244"/>
                      <a:pt x="51" y="161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2932475" y="4268825"/>
                <a:ext cx="383475" cy="441775"/>
              </a:xfrm>
              <a:custGeom>
                <a:avLst/>
                <a:gdLst/>
                <a:ahLst/>
                <a:cxnLst/>
                <a:rect l="l" t="t" r="r" b="b"/>
                <a:pathLst>
                  <a:path w="15339" h="17671" extrusionOk="0">
                    <a:moveTo>
                      <a:pt x="176" y="16217"/>
                    </a:moveTo>
                    <a:cubicBezTo>
                      <a:pt x="1153" y="9700"/>
                      <a:pt x="7920" y="2106"/>
                      <a:pt x="14136" y="227"/>
                    </a:cubicBezTo>
                    <a:cubicBezTo>
                      <a:pt x="14913" y="1"/>
                      <a:pt x="15339" y="1"/>
                      <a:pt x="15113" y="1204"/>
                    </a:cubicBezTo>
                    <a:cubicBezTo>
                      <a:pt x="13760" y="8046"/>
                      <a:pt x="8146" y="14688"/>
                      <a:pt x="1529" y="17194"/>
                    </a:cubicBezTo>
                    <a:cubicBezTo>
                      <a:pt x="301" y="17670"/>
                      <a:pt x="1" y="17244"/>
                      <a:pt x="176" y="16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2934975" y="4268200"/>
                <a:ext cx="379725" cy="440525"/>
              </a:xfrm>
              <a:custGeom>
                <a:avLst/>
                <a:gdLst/>
                <a:ahLst/>
                <a:cxnLst/>
                <a:rect l="l" t="t" r="r" b="b"/>
                <a:pathLst>
                  <a:path w="15189" h="17621" extrusionOk="0">
                    <a:moveTo>
                      <a:pt x="377" y="16492"/>
                    </a:moveTo>
                    <a:cubicBezTo>
                      <a:pt x="2708" y="11154"/>
                      <a:pt x="9399" y="3510"/>
                      <a:pt x="14287" y="477"/>
                    </a:cubicBezTo>
                    <a:cubicBezTo>
                      <a:pt x="14888" y="101"/>
                      <a:pt x="15189" y="1"/>
                      <a:pt x="14738" y="1003"/>
                    </a:cubicBezTo>
                    <a:cubicBezTo>
                      <a:pt x="12056" y="6693"/>
                      <a:pt x="6392" y="13309"/>
                      <a:pt x="1104" y="16943"/>
                    </a:cubicBezTo>
                    <a:cubicBezTo>
                      <a:pt x="101" y="17620"/>
                      <a:pt x="1" y="17369"/>
                      <a:pt x="377" y="164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2936225" y="4267575"/>
                <a:ext cx="378475" cy="439875"/>
              </a:xfrm>
              <a:custGeom>
                <a:avLst/>
                <a:gdLst/>
                <a:ahLst/>
                <a:cxnLst/>
                <a:rect l="l" t="t" r="r" b="b"/>
                <a:pathLst>
                  <a:path w="15139" h="17595" extrusionOk="0">
                    <a:moveTo>
                      <a:pt x="452" y="16643"/>
                    </a:moveTo>
                    <a:cubicBezTo>
                      <a:pt x="3359" y="11780"/>
                      <a:pt x="10026" y="4111"/>
                      <a:pt x="14337" y="602"/>
                    </a:cubicBezTo>
                    <a:cubicBezTo>
                      <a:pt x="14863" y="176"/>
                      <a:pt x="15139" y="1"/>
                      <a:pt x="14562" y="928"/>
                    </a:cubicBezTo>
                    <a:cubicBezTo>
                      <a:pt x="11354" y="6141"/>
                      <a:pt x="5665" y="12758"/>
                      <a:pt x="903" y="16843"/>
                    </a:cubicBezTo>
                    <a:cubicBezTo>
                      <a:pt x="26" y="17595"/>
                      <a:pt x="1" y="17419"/>
                      <a:pt x="452" y="1664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a:off x="2655525" y="4656050"/>
                <a:ext cx="574600" cy="360925"/>
              </a:xfrm>
              <a:custGeom>
                <a:avLst/>
                <a:gdLst/>
                <a:ahLst/>
                <a:cxnLst/>
                <a:rect l="l" t="t" r="r" b="b"/>
                <a:pathLst>
                  <a:path w="22984" h="14437" extrusionOk="0">
                    <a:moveTo>
                      <a:pt x="3485" y="1"/>
                    </a:moveTo>
                    <a:cubicBezTo>
                      <a:pt x="8622" y="1655"/>
                      <a:pt x="14362" y="1655"/>
                      <a:pt x="19500" y="1"/>
                    </a:cubicBezTo>
                    <a:cubicBezTo>
                      <a:pt x="22908" y="2808"/>
                      <a:pt x="22983" y="10778"/>
                      <a:pt x="19500" y="12582"/>
                    </a:cubicBezTo>
                    <a:cubicBezTo>
                      <a:pt x="14061" y="14437"/>
                      <a:pt x="8923" y="14437"/>
                      <a:pt x="3485" y="12582"/>
                    </a:cubicBezTo>
                    <a:cubicBezTo>
                      <a:pt x="1" y="10778"/>
                      <a:pt x="76" y="2808"/>
                      <a:pt x="34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3"/>
              <p:cNvSpPr/>
              <p:nvPr/>
            </p:nvSpPr>
            <p:spPr>
              <a:xfrm>
                <a:off x="2765175" y="4674850"/>
                <a:ext cx="38250" cy="38250"/>
              </a:xfrm>
              <a:custGeom>
                <a:avLst/>
                <a:gdLst/>
                <a:ahLst/>
                <a:cxnLst/>
                <a:rect l="l" t="t" r="r" b="b"/>
                <a:pathLst>
                  <a:path w="1530" h="1530" extrusionOk="0">
                    <a:moveTo>
                      <a:pt x="778" y="1"/>
                    </a:moveTo>
                    <a:cubicBezTo>
                      <a:pt x="352" y="1"/>
                      <a:pt x="1" y="352"/>
                      <a:pt x="1" y="778"/>
                    </a:cubicBezTo>
                    <a:cubicBezTo>
                      <a:pt x="1" y="1179"/>
                      <a:pt x="352" y="1529"/>
                      <a:pt x="778" y="1529"/>
                    </a:cubicBezTo>
                    <a:cubicBezTo>
                      <a:pt x="1179" y="1529"/>
                      <a:pt x="1530" y="1179"/>
                      <a:pt x="1530" y="778"/>
                    </a:cubicBezTo>
                    <a:cubicBezTo>
                      <a:pt x="1530" y="352"/>
                      <a:pt x="1179" y="1"/>
                      <a:pt x="778" y="1"/>
                    </a:cubicBezTo>
                    <a:close/>
                  </a:path>
                </a:pathLst>
              </a:custGeom>
              <a:solidFill>
                <a:srgbClr val="467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2844750" y="4680500"/>
                <a:ext cx="37625" cy="38250"/>
              </a:xfrm>
              <a:custGeom>
                <a:avLst/>
                <a:gdLst/>
                <a:ahLst/>
                <a:cxnLst/>
                <a:rect l="l" t="t" r="r" b="b"/>
                <a:pathLst>
                  <a:path w="1505" h="1530" extrusionOk="0">
                    <a:moveTo>
                      <a:pt x="753" y="0"/>
                    </a:moveTo>
                    <a:cubicBezTo>
                      <a:pt x="327" y="0"/>
                      <a:pt x="1" y="351"/>
                      <a:pt x="1" y="777"/>
                    </a:cubicBezTo>
                    <a:cubicBezTo>
                      <a:pt x="1" y="1178"/>
                      <a:pt x="327" y="1529"/>
                      <a:pt x="753" y="1529"/>
                    </a:cubicBezTo>
                    <a:cubicBezTo>
                      <a:pt x="1179" y="1529"/>
                      <a:pt x="1505" y="1178"/>
                      <a:pt x="1505" y="777"/>
                    </a:cubicBezTo>
                    <a:cubicBezTo>
                      <a:pt x="1505" y="351"/>
                      <a:pt x="1179" y="0"/>
                      <a:pt x="753" y="0"/>
                    </a:cubicBezTo>
                    <a:close/>
                  </a:path>
                </a:pathLst>
              </a:custGeom>
              <a:solidFill>
                <a:srgbClr val="467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3082225" y="4674850"/>
                <a:ext cx="38250" cy="38250"/>
              </a:xfrm>
              <a:custGeom>
                <a:avLst/>
                <a:gdLst/>
                <a:ahLst/>
                <a:cxnLst/>
                <a:rect l="l" t="t" r="r" b="b"/>
                <a:pathLst>
                  <a:path w="1530" h="1530" extrusionOk="0">
                    <a:moveTo>
                      <a:pt x="752" y="1"/>
                    </a:moveTo>
                    <a:cubicBezTo>
                      <a:pt x="351" y="1"/>
                      <a:pt x="1" y="352"/>
                      <a:pt x="1" y="778"/>
                    </a:cubicBezTo>
                    <a:cubicBezTo>
                      <a:pt x="1" y="1179"/>
                      <a:pt x="351" y="1529"/>
                      <a:pt x="752" y="1529"/>
                    </a:cubicBezTo>
                    <a:cubicBezTo>
                      <a:pt x="1179" y="1529"/>
                      <a:pt x="1529" y="1179"/>
                      <a:pt x="1529" y="778"/>
                    </a:cubicBezTo>
                    <a:cubicBezTo>
                      <a:pt x="1529" y="352"/>
                      <a:pt x="1179" y="1"/>
                      <a:pt x="752" y="1"/>
                    </a:cubicBezTo>
                    <a:close/>
                  </a:path>
                </a:pathLst>
              </a:custGeom>
              <a:solidFill>
                <a:srgbClr val="467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3003275" y="4680500"/>
                <a:ext cx="37625" cy="38250"/>
              </a:xfrm>
              <a:custGeom>
                <a:avLst/>
                <a:gdLst/>
                <a:ahLst/>
                <a:cxnLst/>
                <a:rect l="l" t="t" r="r" b="b"/>
                <a:pathLst>
                  <a:path w="1505" h="1530" extrusionOk="0">
                    <a:moveTo>
                      <a:pt x="753" y="0"/>
                    </a:moveTo>
                    <a:cubicBezTo>
                      <a:pt x="326" y="0"/>
                      <a:pt x="1" y="351"/>
                      <a:pt x="1" y="777"/>
                    </a:cubicBezTo>
                    <a:cubicBezTo>
                      <a:pt x="1" y="1178"/>
                      <a:pt x="326" y="1529"/>
                      <a:pt x="753" y="1529"/>
                    </a:cubicBezTo>
                    <a:cubicBezTo>
                      <a:pt x="1179" y="1529"/>
                      <a:pt x="1504" y="1178"/>
                      <a:pt x="1504" y="777"/>
                    </a:cubicBezTo>
                    <a:cubicBezTo>
                      <a:pt x="1504" y="351"/>
                      <a:pt x="1179" y="0"/>
                      <a:pt x="753" y="0"/>
                    </a:cubicBezTo>
                    <a:close/>
                  </a:path>
                </a:pathLst>
              </a:custGeom>
              <a:solidFill>
                <a:srgbClr val="467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3122950" y="4731875"/>
                <a:ext cx="38250" cy="37625"/>
              </a:xfrm>
              <a:custGeom>
                <a:avLst/>
                <a:gdLst/>
                <a:ahLst/>
                <a:cxnLst/>
                <a:rect l="l" t="t" r="r" b="b"/>
                <a:pathLst>
                  <a:path w="1530" h="1505" extrusionOk="0">
                    <a:moveTo>
                      <a:pt x="778" y="0"/>
                    </a:moveTo>
                    <a:cubicBezTo>
                      <a:pt x="352" y="0"/>
                      <a:pt x="1" y="351"/>
                      <a:pt x="1" y="752"/>
                    </a:cubicBezTo>
                    <a:cubicBezTo>
                      <a:pt x="1" y="1178"/>
                      <a:pt x="352" y="1504"/>
                      <a:pt x="778" y="1504"/>
                    </a:cubicBezTo>
                    <a:cubicBezTo>
                      <a:pt x="1179" y="1504"/>
                      <a:pt x="1529" y="1178"/>
                      <a:pt x="1529" y="752"/>
                    </a:cubicBezTo>
                    <a:cubicBezTo>
                      <a:pt x="1529" y="351"/>
                      <a:pt x="1179" y="0"/>
                      <a:pt x="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3044625" y="4743150"/>
                <a:ext cx="37625" cy="37625"/>
              </a:xfrm>
              <a:custGeom>
                <a:avLst/>
                <a:gdLst/>
                <a:ahLst/>
                <a:cxnLst/>
                <a:rect l="l" t="t" r="r" b="b"/>
                <a:pathLst>
                  <a:path w="1505" h="1505" extrusionOk="0">
                    <a:moveTo>
                      <a:pt x="753" y="0"/>
                    </a:moveTo>
                    <a:cubicBezTo>
                      <a:pt x="327" y="0"/>
                      <a:pt x="1" y="351"/>
                      <a:pt x="1" y="752"/>
                    </a:cubicBezTo>
                    <a:cubicBezTo>
                      <a:pt x="1" y="1178"/>
                      <a:pt x="327" y="1504"/>
                      <a:pt x="753" y="1504"/>
                    </a:cubicBezTo>
                    <a:cubicBezTo>
                      <a:pt x="1179" y="1504"/>
                      <a:pt x="1505" y="1178"/>
                      <a:pt x="1505" y="752"/>
                    </a:cubicBezTo>
                    <a:cubicBezTo>
                      <a:pt x="1505" y="351"/>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2965675" y="4745650"/>
                <a:ext cx="37625" cy="38250"/>
              </a:xfrm>
              <a:custGeom>
                <a:avLst/>
                <a:gdLst/>
                <a:ahLst/>
                <a:cxnLst/>
                <a:rect l="l" t="t" r="r" b="b"/>
                <a:pathLst>
                  <a:path w="1505" h="1530" extrusionOk="0">
                    <a:moveTo>
                      <a:pt x="753" y="1"/>
                    </a:moveTo>
                    <a:cubicBezTo>
                      <a:pt x="352" y="1"/>
                      <a:pt x="1" y="352"/>
                      <a:pt x="1" y="778"/>
                    </a:cubicBezTo>
                    <a:cubicBezTo>
                      <a:pt x="1" y="1179"/>
                      <a:pt x="352" y="1530"/>
                      <a:pt x="753" y="1530"/>
                    </a:cubicBezTo>
                    <a:cubicBezTo>
                      <a:pt x="1179" y="1530"/>
                      <a:pt x="1505" y="1179"/>
                      <a:pt x="1505" y="778"/>
                    </a:cubicBezTo>
                    <a:cubicBezTo>
                      <a:pt x="1505" y="352"/>
                      <a:pt x="1179" y="1"/>
                      <a:pt x="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2729475" y="4731875"/>
                <a:ext cx="37600" cy="37625"/>
              </a:xfrm>
              <a:custGeom>
                <a:avLst/>
                <a:gdLst/>
                <a:ahLst/>
                <a:cxnLst/>
                <a:rect l="l" t="t" r="r" b="b"/>
                <a:pathLst>
                  <a:path w="1504" h="1505" extrusionOk="0">
                    <a:moveTo>
                      <a:pt x="752" y="0"/>
                    </a:moveTo>
                    <a:cubicBezTo>
                      <a:pt x="351" y="0"/>
                      <a:pt x="0" y="351"/>
                      <a:pt x="0" y="752"/>
                    </a:cubicBezTo>
                    <a:cubicBezTo>
                      <a:pt x="0" y="1178"/>
                      <a:pt x="351" y="1504"/>
                      <a:pt x="752" y="1504"/>
                    </a:cubicBezTo>
                    <a:cubicBezTo>
                      <a:pt x="1178" y="1504"/>
                      <a:pt x="1504" y="1178"/>
                      <a:pt x="1504" y="752"/>
                    </a:cubicBezTo>
                    <a:cubicBezTo>
                      <a:pt x="1504" y="351"/>
                      <a:pt x="1178" y="0"/>
                      <a:pt x="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2808425" y="4743150"/>
                <a:ext cx="37600" cy="37625"/>
              </a:xfrm>
              <a:custGeom>
                <a:avLst/>
                <a:gdLst/>
                <a:ahLst/>
                <a:cxnLst/>
                <a:rect l="l" t="t" r="r" b="b"/>
                <a:pathLst>
                  <a:path w="1504" h="1505" extrusionOk="0">
                    <a:moveTo>
                      <a:pt x="752" y="0"/>
                    </a:moveTo>
                    <a:cubicBezTo>
                      <a:pt x="326" y="0"/>
                      <a:pt x="0" y="351"/>
                      <a:pt x="0" y="752"/>
                    </a:cubicBezTo>
                    <a:cubicBezTo>
                      <a:pt x="0" y="1178"/>
                      <a:pt x="326" y="1504"/>
                      <a:pt x="752" y="1504"/>
                    </a:cubicBezTo>
                    <a:cubicBezTo>
                      <a:pt x="1178" y="1504"/>
                      <a:pt x="1504" y="1178"/>
                      <a:pt x="1504" y="752"/>
                    </a:cubicBezTo>
                    <a:cubicBezTo>
                      <a:pt x="1504" y="351"/>
                      <a:pt x="1178" y="0"/>
                      <a:pt x="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2886725" y="4745650"/>
                <a:ext cx="38250" cy="38250"/>
              </a:xfrm>
              <a:custGeom>
                <a:avLst/>
                <a:gdLst/>
                <a:ahLst/>
                <a:cxnLst/>
                <a:rect l="l" t="t" r="r" b="b"/>
                <a:pathLst>
                  <a:path w="1530" h="1530" extrusionOk="0">
                    <a:moveTo>
                      <a:pt x="778" y="1"/>
                    </a:moveTo>
                    <a:cubicBezTo>
                      <a:pt x="352" y="1"/>
                      <a:pt x="1" y="352"/>
                      <a:pt x="1" y="778"/>
                    </a:cubicBezTo>
                    <a:cubicBezTo>
                      <a:pt x="1" y="1179"/>
                      <a:pt x="352" y="1530"/>
                      <a:pt x="778" y="1530"/>
                    </a:cubicBezTo>
                    <a:cubicBezTo>
                      <a:pt x="1179" y="1530"/>
                      <a:pt x="1530" y="1179"/>
                      <a:pt x="1530" y="778"/>
                    </a:cubicBezTo>
                    <a:cubicBezTo>
                      <a:pt x="1530" y="352"/>
                      <a:pt x="1179" y="1"/>
                      <a:pt x="7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2686225" y="4797650"/>
                <a:ext cx="37625" cy="38250"/>
              </a:xfrm>
              <a:custGeom>
                <a:avLst/>
                <a:gdLst/>
                <a:ahLst/>
                <a:cxnLst/>
                <a:rect l="l" t="t" r="r" b="b"/>
                <a:pathLst>
                  <a:path w="1505" h="1530" extrusionOk="0">
                    <a:moveTo>
                      <a:pt x="753" y="1"/>
                    </a:moveTo>
                    <a:cubicBezTo>
                      <a:pt x="327" y="1"/>
                      <a:pt x="1" y="352"/>
                      <a:pt x="1" y="753"/>
                    </a:cubicBezTo>
                    <a:cubicBezTo>
                      <a:pt x="1" y="1179"/>
                      <a:pt x="327" y="1530"/>
                      <a:pt x="753" y="1530"/>
                    </a:cubicBezTo>
                    <a:cubicBezTo>
                      <a:pt x="1179" y="1530"/>
                      <a:pt x="1505" y="1179"/>
                      <a:pt x="1505" y="753"/>
                    </a:cubicBezTo>
                    <a:cubicBezTo>
                      <a:pt x="1505" y="352"/>
                      <a:pt x="1179" y="1"/>
                      <a:pt x="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2765175" y="4808950"/>
                <a:ext cx="38250" cy="37600"/>
              </a:xfrm>
              <a:custGeom>
                <a:avLst/>
                <a:gdLst/>
                <a:ahLst/>
                <a:cxnLst/>
                <a:rect l="l" t="t" r="r" b="b"/>
                <a:pathLst>
                  <a:path w="1530" h="1504" extrusionOk="0">
                    <a:moveTo>
                      <a:pt x="778" y="0"/>
                    </a:moveTo>
                    <a:cubicBezTo>
                      <a:pt x="352" y="0"/>
                      <a:pt x="1" y="326"/>
                      <a:pt x="1" y="752"/>
                    </a:cubicBezTo>
                    <a:cubicBezTo>
                      <a:pt x="1" y="1178"/>
                      <a:pt x="352" y="1504"/>
                      <a:pt x="778" y="1504"/>
                    </a:cubicBezTo>
                    <a:cubicBezTo>
                      <a:pt x="1179" y="1504"/>
                      <a:pt x="1530" y="1178"/>
                      <a:pt x="1530" y="752"/>
                    </a:cubicBezTo>
                    <a:cubicBezTo>
                      <a:pt x="1530" y="326"/>
                      <a:pt x="1179" y="0"/>
                      <a:pt x="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2844750" y="4814575"/>
                <a:ext cx="37625" cy="37625"/>
              </a:xfrm>
              <a:custGeom>
                <a:avLst/>
                <a:gdLst/>
                <a:ahLst/>
                <a:cxnLst/>
                <a:rect l="l" t="t" r="r" b="b"/>
                <a:pathLst>
                  <a:path w="1505" h="1505" extrusionOk="0">
                    <a:moveTo>
                      <a:pt x="753" y="1"/>
                    </a:moveTo>
                    <a:cubicBezTo>
                      <a:pt x="327" y="1"/>
                      <a:pt x="1" y="326"/>
                      <a:pt x="1" y="753"/>
                    </a:cubicBezTo>
                    <a:cubicBezTo>
                      <a:pt x="1" y="1179"/>
                      <a:pt x="327" y="1504"/>
                      <a:pt x="753" y="1504"/>
                    </a:cubicBezTo>
                    <a:cubicBezTo>
                      <a:pt x="1179" y="1504"/>
                      <a:pt x="1505" y="1179"/>
                      <a:pt x="1505" y="753"/>
                    </a:cubicBezTo>
                    <a:cubicBezTo>
                      <a:pt x="1505" y="326"/>
                      <a:pt x="1179" y="1"/>
                      <a:pt x="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2923700" y="4817075"/>
                <a:ext cx="38250" cy="38250"/>
              </a:xfrm>
              <a:custGeom>
                <a:avLst/>
                <a:gdLst/>
                <a:ahLst/>
                <a:cxnLst/>
                <a:rect l="l" t="t" r="r" b="b"/>
                <a:pathLst>
                  <a:path w="1530" h="1530" extrusionOk="0">
                    <a:moveTo>
                      <a:pt x="753" y="1"/>
                    </a:moveTo>
                    <a:cubicBezTo>
                      <a:pt x="352" y="1"/>
                      <a:pt x="1" y="352"/>
                      <a:pt x="1" y="753"/>
                    </a:cubicBezTo>
                    <a:cubicBezTo>
                      <a:pt x="1" y="1179"/>
                      <a:pt x="352" y="1530"/>
                      <a:pt x="753" y="1530"/>
                    </a:cubicBezTo>
                    <a:cubicBezTo>
                      <a:pt x="1179" y="1530"/>
                      <a:pt x="1530" y="1179"/>
                      <a:pt x="1530" y="753"/>
                    </a:cubicBezTo>
                    <a:cubicBezTo>
                      <a:pt x="1530" y="352"/>
                      <a:pt x="1179" y="1"/>
                      <a:pt x="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3161800" y="4797650"/>
                <a:ext cx="37625" cy="38250"/>
              </a:xfrm>
              <a:custGeom>
                <a:avLst/>
                <a:gdLst/>
                <a:ahLst/>
                <a:cxnLst/>
                <a:rect l="l" t="t" r="r" b="b"/>
                <a:pathLst>
                  <a:path w="1505" h="1530" extrusionOk="0">
                    <a:moveTo>
                      <a:pt x="752" y="1"/>
                    </a:moveTo>
                    <a:cubicBezTo>
                      <a:pt x="326" y="1"/>
                      <a:pt x="1" y="352"/>
                      <a:pt x="1" y="753"/>
                    </a:cubicBezTo>
                    <a:cubicBezTo>
                      <a:pt x="1" y="1179"/>
                      <a:pt x="326" y="1530"/>
                      <a:pt x="752" y="1530"/>
                    </a:cubicBezTo>
                    <a:cubicBezTo>
                      <a:pt x="1153" y="1530"/>
                      <a:pt x="1504" y="1179"/>
                      <a:pt x="1504" y="753"/>
                    </a:cubicBezTo>
                    <a:cubicBezTo>
                      <a:pt x="1504" y="352"/>
                      <a:pt x="1153" y="1"/>
                      <a:pt x="7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3082225" y="4808950"/>
                <a:ext cx="38250" cy="37600"/>
              </a:xfrm>
              <a:custGeom>
                <a:avLst/>
                <a:gdLst/>
                <a:ahLst/>
                <a:cxnLst/>
                <a:rect l="l" t="t" r="r" b="b"/>
                <a:pathLst>
                  <a:path w="1530" h="1504" extrusionOk="0">
                    <a:moveTo>
                      <a:pt x="752" y="0"/>
                    </a:moveTo>
                    <a:cubicBezTo>
                      <a:pt x="351" y="0"/>
                      <a:pt x="1" y="326"/>
                      <a:pt x="1" y="752"/>
                    </a:cubicBezTo>
                    <a:cubicBezTo>
                      <a:pt x="1" y="1178"/>
                      <a:pt x="351" y="1504"/>
                      <a:pt x="752" y="1504"/>
                    </a:cubicBezTo>
                    <a:cubicBezTo>
                      <a:pt x="1179" y="1504"/>
                      <a:pt x="1529" y="1178"/>
                      <a:pt x="1529" y="752"/>
                    </a:cubicBezTo>
                    <a:cubicBezTo>
                      <a:pt x="1529" y="326"/>
                      <a:pt x="1179" y="0"/>
                      <a:pt x="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3003275" y="4814575"/>
                <a:ext cx="37625" cy="37625"/>
              </a:xfrm>
              <a:custGeom>
                <a:avLst/>
                <a:gdLst/>
                <a:ahLst/>
                <a:cxnLst/>
                <a:rect l="l" t="t" r="r" b="b"/>
                <a:pathLst>
                  <a:path w="1505" h="1505" extrusionOk="0">
                    <a:moveTo>
                      <a:pt x="753" y="1"/>
                    </a:moveTo>
                    <a:cubicBezTo>
                      <a:pt x="326" y="1"/>
                      <a:pt x="1" y="326"/>
                      <a:pt x="1" y="753"/>
                    </a:cubicBezTo>
                    <a:cubicBezTo>
                      <a:pt x="1" y="1179"/>
                      <a:pt x="326" y="1504"/>
                      <a:pt x="753" y="1504"/>
                    </a:cubicBezTo>
                    <a:cubicBezTo>
                      <a:pt x="1179" y="1504"/>
                      <a:pt x="1504" y="1179"/>
                      <a:pt x="1504" y="753"/>
                    </a:cubicBezTo>
                    <a:cubicBezTo>
                      <a:pt x="1504" y="326"/>
                      <a:pt x="1179" y="1"/>
                      <a:pt x="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3122950" y="4865950"/>
                <a:ext cx="38250" cy="37625"/>
              </a:xfrm>
              <a:custGeom>
                <a:avLst/>
                <a:gdLst/>
                <a:ahLst/>
                <a:cxnLst/>
                <a:rect l="l" t="t" r="r" b="b"/>
                <a:pathLst>
                  <a:path w="1530" h="1505" extrusionOk="0">
                    <a:moveTo>
                      <a:pt x="778" y="1"/>
                    </a:moveTo>
                    <a:cubicBezTo>
                      <a:pt x="352" y="1"/>
                      <a:pt x="1" y="327"/>
                      <a:pt x="1" y="753"/>
                    </a:cubicBezTo>
                    <a:cubicBezTo>
                      <a:pt x="1" y="1154"/>
                      <a:pt x="352" y="1505"/>
                      <a:pt x="778" y="1505"/>
                    </a:cubicBezTo>
                    <a:cubicBezTo>
                      <a:pt x="1179" y="1505"/>
                      <a:pt x="1529" y="1154"/>
                      <a:pt x="1529" y="753"/>
                    </a:cubicBezTo>
                    <a:cubicBezTo>
                      <a:pt x="1529" y="327"/>
                      <a:pt x="1179" y="1"/>
                      <a:pt x="7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3044625" y="4882875"/>
                <a:ext cx="37625" cy="37625"/>
              </a:xfrm>
              <a:custGeom>
                <a:avLst/>
                <a:gdLst/>
                <a:ahLst/>
                <a:cxnLst/>
                <a:rect l="l" t="t" r="r" b="b"/>
                <a:pathLst>
                  <a:path w="1505" h="1505" extrusionOk="0">
                    <a:moveTo>
                      <a:pt x="753" y="0"/>
                    </a:moveTo>
                    <a:cubicBezTo>
                      <a:pt x="327" y="0"/>
                      <a:pt x="1" y="326"/>
                      <a:pt x="1" y="752"/>
                    </a:cubicBezTo>
                    <a:cubicBezTo>
                      <a:pt x="1" y="1178"/>
                      <a:pt x="327" y="1504"/>
                      <a:pt x="753" y="1504"/>
                    </a:cubicBezTo>
                    <a:cubicBezTo>
                      <a:pt x="1179" y="1504"/>
                      <a:pt x="1505" y="1178"/>
                      <a:pt x="1505" y="752"/>
                    </a:cubicBezTo>
                    <a:cubicBezTo>
                      <a:pt x="1505" y="326"/>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2965675" y="4890400"/>
                <a:ext cx="37625" cy="37600"/>
              </a:xfrm>
              <a:custGeom>
                <a:avLst/>
                <a:gdLst/>
                <a:ahLst/>
                <a:cxnLst/>
                <a:rect l="l" t="t" r="r" b="b"/>
                <a:pathLst>
                  <a:path w="1505" h="1504" extrusionOk="0">
                    <a:moveTo>
                      <a:pt x="753" y="0"/>
                    </a:moveTo>
                    <a:cubicBezTo>
                      <a:pt x="352" y="0"/>
                      <a:pt x="1" y="351"/>
                      <a:pt x="1" y="752"/>
                    </a:cubicBezTo>
                    <a:cubicBezTo>
                      <a:pt x="1" y="1178"/>
                      <a:pt x="352" y="1504"/>
                      <a:pt x="753" y="1504"/>
                    </a:cubicBezTo>
                    <a:cubicBezTo>
                      <a:pt x="1179" y="1504"/>
                      <a:pt x="1505" y="1178"/>
                      <a:pt x="1505" y="752"/>
                    </a:cubicBezTo>
                    <a:cubicBezTo>
                      <a:pt x="1505" y="351"/>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2729475" y="4865950"/>
                <a:ext cx="37600" cy="37625"/>
              </a:xfrm>
              <a:custGeom>
                <a:avLst/>
                <a:gdLst/>
                <a:ahLst/>
                <a:cxnLst/>
                <a:rect l="l" t="t" r="r" b="b"/>
                <a:pathLst>
                  <a:path w="1504" h="1505" extrusionOk="0">
                    <a:moveTo>
                      <a:pt x="752" y="1"/>
                    </a:moveTo>
                    <a:cubicBezTo>
                      <a:pt x="351" y="1"/>
                      <a:pt x="0" y="327"/>
                      <a:pt x="0" y="753"/>
                    </a:cubicBezTo>
                    <a:cubicBezTo>
                      <a:pt x="0" y="1154"/>
                      <a:pt x="351" y="1505"/>
                      <a:pt x="752" y="1505"/>
                    </a:cubicBezTo>
                    <a:cubicBezTo>
                      <a:pt x="1178" y="1505"/>
                      <a:pt x="1504" y="1154"/>
                      <a:pt x="1504" y="753"/>
                    </a:cubicBezTo>
                    <a:cubicBezTo>
                      <a:pt x="1504" y="327"/>
                      <a:pt x="1178" y="1"/>
                      <a:pt x="7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2808425" y="4882875"/>
                <a:ext cx="37600" cy="37625"/>
              </a:xfrm>
              <a:custGeom>
                <a:avLst/>
                <a:gdLst/>
                <a:ahLst/>
                <a:cxnLst/>
                <a:rect l="l" t="t" r="r" b="b"/>
                <a:pathLst>
                  <a:path w="1504" h="1505" extrusionOk="0">
                    <a:moveTo>
                      <a:pt x="752" y="0"/>
                    </a:moveTo>
                    <a:cubicBezTo>
                      <a:pt x="326" y="0"/>
                      <a:pt x="0" y="326"/>
                      <a:pt x="0" y="752"/>
                    </a:cubicBezTo>
                    <a:cubicBezTo>
                      <a:pt x="0" y="1178"/>
                      <a:pt x="326" y="1504"/>
                      <a:pt x="752" y="1504"/>
                    </a:cubicBezTo>
                    <a:cubicBezTo>
                      <a:pt x="1178" y="1504"/>
                      <a:pt x="1504" y="1178"/>
                      <a:pt x="1504" y="752"/>
                    </a:cubicBezTo>
                    <a:cubicBezTo>
                      <a:pt x="1504" y="326"/>
                      <a:pt x="1178" y="0"/>
                      <a:pt x="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2886725" y="4890400"/>
                <a:ext cx="38250" cy="37600"/>
              </a:xfrm>
              <a:custGeom>
                <a:avLst/>
                <a:gdLst/>
                <a:ahLst/>
                <a:cxnLst/>
                <a:rect l="l" t="t" r="r" b="b"/>
                <a:pathLst>
                  <a:path w="1530" h="1504" extrusionOk="0">
                    <a:moveTo>
                      <a:pt x="778" y="0"/>
                    </a:moveTo>
                    <a:cubicBezTo>
                      <a:pt x="352" y="0"/>
                      <a:pt x="1" y="351"/>
                      <a:pt x="1" y="752"/>
                    </a:cubicBezTo>
                    <a:cubicBezTo>
                      <a:pt x="1" y="1178"/>
                      <a:pt x="352" y="1504"/>
                      <a:pt x="778" y="1504"/>
                    </a:cubicBezTo>
                    <a:cubicBezTo>
                      <a:pt x="1179" y="1504"/>
                      <a:pt x="1530" y="1178"/>
                      <a:pt x="1530" y="752"/>
                    </a:cubicBezTo>
                    <a:cubicBezTo>
                      <a:pt x="1530" y="351"/>
                      <a:pt x="1179" y="0"/>
                      <a:pt x="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3"/>
              <p:cNvSpPr/>
              <p:nvPr/>
            </p:nvSpPr>
            <p:spPr>
              <a:xfrm>
                <a:off x="2765175" y="4939275"/>
                <a:ext cx="38250" cy="37600"/>
              </a:xfrm>
              <a:custGeom>
                <a:avLst/>
                <a:gdLst/>
                <a:ahLst/>
                <a:cxnLst/>
                <a:rect l="l" t="t" r="r" b="b"/>
                <a:pathLst>
                  <a:path w="1530" h="1504" extrusionOk="0">
                    <a:moveTo>
                      <a:pt x="778" y="0"/>
                    </a:moveTo>
                    <a:cubicBezTo>
                      <a:pt x="352" y="0"/>
                      <a:pt x="1" y="326"/>
                      <a:pt x="1" y="752"/>
                    </a:cubicBezTo>
                    <a:cubicBezTo>
                      <a:pt x="1" y="1178"/>
                      <a:pt x="352" y="1504"/>
                      <a:pt x="778" y="1504"/>
                    </a:cubicBezTo>
                    <a:cubicBezTo>
                      <a:pt x="1179" y="1504"/>
                      <a:pt x="1530" y="1178"/>
                      <a:pt x="1530" y="752"/>
                    </a:cubicBezTo>
                    <a:cubicBezTo>
                      <a:pt x="1530" y="326"/>
                      <a:pt x="1179" y="0"/>
                      <a:pt x="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3"/>
              <p:cNvSpPr/>
              <p:nvPr/>
            </p:nvSpPr>
            <p:spPr>
              <a:xfrm>
                <a:off x="2844750" y="4951800"/>
                <a:ext cx="37625" cy="37625"/>
              </a:xfrm>
              <a:custGeom>
                <a:avLst/>
                <a:gdLst/>
                <a:ahLst/>
                <a:cxnLst/>
                <a:rect l="l" t="t" r="r" b="b"/>
                <a:pathLst>
                  <a:path w="1505" h="1505" extrusionOk="0">
                    <a:moveTo>
                      <a:pt x="753" y="0"/>
                    </a:moveTo>
                    <a:cubicBezTo>
                      <a:pt x="327" y="0"/>
                      <a:pt x="1" y="326"/>
                      <a:pt x="1" y="752"/>
                    </a:cubicBezTo>
                    <a:cubicBezTo>
                      <a:pt x="1" y="1178"/>
                      <a:pt x="327" y="1504"/>
                      <a:pt x="753" y="1504"/>
                    </a:cubicBezTo>
                    <a:cubicBezTo>
                      <a:pt x="1179" y="1504"/>
                      <a:pt x="1505" y="1178"/>
                      <a:pt x="1505" y="752"/>
                    </a:cubicBezTo>
                    <a:cubicBezTo>
                      <a:pt x="1505" y="326"/>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3"/>
              <p:cNvSpPr/>
              <p:nvPr/>
            </p:nvSpPr>
            <p:spPr>
              <a:xfrm>
                <a:off x="2923700" y="4959325"/>
                <a:ext cx="38250" cy="37600"/>
              </a:xfrm>
              <a:custGeom>
                <a:avLst/>
                <a:gdLst/>
                <a:ahLst/>
                <a:cxnLst/>
                <a:rect l="l" t="t" r="r" b="b"/>
                <a:pathLst>
                  <a:path w="1530" h="1504" extrusionOk="0">
                    <a:moveTo>
                      <a:pt x="753" y="0"/>
                    </a:moveTo>
                    <a:cubicBezTo>
                      <a:pt x="352" y="0"/>
                      <a:pt x="1" y="351"/>
                      <a:pt x="1" y="752"/>
                    </a:cubicBezTo>
                    <a:cubicBezTo>
                      <a:pt x="1" y="1178"/>
                      <a:pt x="352" y="1504"/>
                      <a:pt x="753" y="1504"/>
                    </a:cubicBezTo>
                    <a:cubicBezTo>
                      <a:pt x="1179" y="1504"/>
                      <a:pt x="1530" y="1178"/>
                      <a:pt x="1530" y="752"/>
                    </a:cubicBezTo>
                    <a:cubicBezTo>
                      <a:pt x="1530" y="351"/>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a:off x="3082225" y="4939275"/>
                <a:ext cx="38250" cy="37600"/>
              </a:xfrm>
              <a:custGeom>
                <a:avLst/>
                <a:gdLst/>
                <a:ahLst/>
                <a:cxnLst/>
                <a:rect l="l" t="t" r="r" b="b"/>
                <a:pathLst>
                  <a:path w="1530" h="1504" extrusionOk="0">
                    <a:moveTo>
                      <a:pt x="752" y="0"/>
                    </a:moveTo>
                    <a:cubicBezTo>
                      <a:pt x="351" y="0"/>
                      <a:pt x="1" y="326"/>
                      <a:pt x="1" y="752"/>
                    </a:cubicBezTo>
                    <a:cubicBezTo>
                      <a:pt x="1" y="1178"/>
                      <a:pt x="351" y="1504"/>
                      <a:pt x="752" y="1504"/>
                    </a:cubicBezTo>
                    <a:cubicBezTo>
                      <a:pt x="1179" y="1504"/>
                      <a:pt x="1529" y="1178"/>
                      <a:pt x="1529" y="752"/>
                    </a:cubicBezTo>
                    <a:cubicBezTo>
                      <a:pt x="1529" y="326"/>
                      <a:pt x="1179" y="0"/>
                      <a:pt x="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a:off x="3003275" y="4951800"/>
                <a:ext cx="37625" cy="37625"/>
              </a:xfrm>
              <a:custGeom>
                <a:avLst/>
                <a:gdLst/>
                <a:ahLst/>
                <a:cxnLst/>
                <a:rect l="l" t="t" r="r" b="b"/>
                <a:pathLst>
                  <a:path w="1505" h="1505" extrusionOk="0">
                    <a:moveTo>
                      <a:pt x="753" y="0"/>
                    </a:moveTo>
                    <a:cubicBezTo>
                      <a:pt x="326" y="0"/>
                      <a:pt x="1" y="326"/>
                      <a:pt x="1" y="752"/>
                    </a:cubicBezTo>
                    <a:cubicBezTo>
                      <a:pt x="1" y="1178"/>
                      <a:pt x="326" y="1504"/>
                      <a:pt x="753" y="1504"/>
                    </a:cubicBezTo>
                    <a:cubicBezTo>
                      <a:pt x="1179" y="1504"/>
                      <a:pt x="1504" y="1178"/>
                      <a:pt x="1504" y="752"/>
                    </a:cubicBezTo>
                    <a:cubicBezTo>
                      <a:pt x="1504" y="326"/>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a:off x="2623575" y="4378125"/>
                <a:ext cx="315825" cy="343750"/>
              </a:xfrm>
              <a:custGeom>
                <a:avLst/>
                <a:gdLst/>
                <a:ahLst/>
                <a:cxnLst/>
                <a:rect l="l" t="t" r="r" b="b"/>
                <a:pathLst>
                  <a:path w="12633" h="13750" extrusionOk="0">
                    <a:moveTo>
                      <a:pt x="1924" y="1"/>
                    </a:moveTo>
                    <a:cubicBezTo>
                      <a:pt x="1220" y="1"/>
                      <a:pt x="1059" y="401"/>
                      <a:pt x="953" y="1017"/>
                    </a:cubicBezTo>
                    <a:cubicBezTo>
                      <a:pt x="1" y="6957"/>
                      <a:pt x="4487" y="13098"/>
                      <a:pt x="10527" y="13724"/>
                    </a:cubicBezTo>
                    <a:cubicBezTo>
                      <a:pt x="10652" y="13741"/>
                      <a:pt x="10771" y="13749"/>
                      <a:pt x="10882" y="13749"/>
                    </a:cubicBezTo>
                    <a:cubicBezTo>
                      <a:pt x="11617" y="13749"/>
                      <a:pt x="12044" y="13372"/>
                      <a:pt x="12131" y="12371"/>
                    </a:cubicBezTo>
                    <a:cubicBezTo>
                      <a:pt x="12632" y="6105"/>
                      <a:pt x="8572" y="992"/>
                      <a:pt x="2357" y="40"/>
                    </a:cubicBezTo>
                    <a:cubicBezTo>
                      <a:pt x="2193" y="13"/>
                      <a:pt x="2050" y="1"/>
                      <a:pt x="19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3"/>
              <p:cNvSpPr/>
              <p:nvPr/>
            </p:nvSpPr>
            <p:spPr>
              <a:xfrm>
                <a:off x="2651150" y="4380150"/>
                <a:ext cx="271525" cy="339325"/>
              </a:xfrm>
              <a:custGeom>
                <a:avLst/>
                <a:gdLst/>
                <a:ahLst/>
                <a:cxnLst/>
                <a:rect l="l" t="t" r="r" b="b"/>
                <a:pathLst>
                  <a:path w="10861" h="13573" extrusionOk="0">
                    <a:moveTo>
                      <a:pt x="527" y="0"/>
                    </a:moveTo>
                    <a:cubicBezTo>
                      <a:pt x="96" y="0"/>
                      <a:pt x="25" y="321"/>
                      <a:pt x="25" y="811"/>
                    </a:cubicBezTo>
                    <a:cubicBezTo>
                      <a:pt x="0" y="6024"/>
                      <a:pt x="4537" y="12140"/>
                      <a:pt x="9624" y="13493"/>
                    </a:cubicBezTo>
                    <a:cubicBezTo>
                      <a:pt x="9814" y="13545"/>
                      <a:pt x="9983" y="13573"/>
                      <a:pt x="10129" y="13573"/>
                    </a:cubicBezTo>
                    <a:cubicBezTo>
                      <a:pt x="10621" y="13573"/>
                      <a:pt x="10860" y="13257"/>
                      <a:pt x="10802" y="12465"/>
                    </a:cubicBezTo>
                    <a:cubicBezTo>
                      <a:pt x="10401" y="6901"/>
                      <a:pt x="6366" y="1764"/>
                      <a:pt x="1078" y="109"/>
                    </a:cubicBezTo>
                    <a:cubicBezTo>
                      <a:pt x="849" y="35"/>
                      <a:pt x="669" y="0"/>
                      <a:pt x="5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a:off x="2652925" y="4380525"/>
                <a:ext cx="267875" cy="338050"/>
              </a:xfrm>
              <a:custGeom>
                <a:avLst/>
                <a:gdLst/>
                <a:ahLst/>
                <a:cxnLst/>
                <a:rect l="l" t="t" r="r" b="b"/>
                <a:pathLst>
                  <a:path w="10715" h="13522" extrusionOk="0">
                    <a:moveTo>
                      <a:pt x="356" y="0"/>
                    </a:moveTo>
                    <a:cubicBezTo>
                      <a:pt x="24" y="0"/>
                      <a:pt x="1" y="290"/>
                      <a:pt x="55" y="721"/>
                    </a:cubicBezTo>
                    <a:cubicBezTo>
                      <a:pt x="481" y="5583"/>
                      <a:pt x="5042" y="11698"/>
                      <a:pt x="9654" y="13403"/>
                    </a:cubicBezTo>
                    <a:cubicBezTo>
                      <a:pt x="9863" y="13479"/>
                      <a:pt x="10040" y="13521"/>
                      <a:pt x="10185" y="13521"/>
                    </a:cubicBezTo>
                    <a:cubicBezTo>
                      <a:pt x="10562" y="13521"/>
                      <a:pt x="10715" y="13238"/>
                      <a:pt x="10606" y="12551"/>
                    </a:cubicBezTo>
                    <a:cubicBezTo>
                      <a:pt x="9754" y="7312"/>
                      <a:pt x="5719" y="2175"/>
                      <a:pt x="907" y="144"/>
                    </a:cubicBezTo>
                    <a:cubicBezTo>
                      <a:pt x="666" y="45"/>
                      <a:pt x="487" y="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2654775" y="4381675"/>
                <a:ext cx="261975" cy="335225"/>
              </a:xfrm>
              <a:custGeom>
                <a:avLst/>
                <a:gdLst/>
                <a:ahLst/>
                <a:cxnLst/>
                <a:rect l="l" t="t" r="r" b="b"/>
                <a:pathLst>
                  <a:path w="10479" h="13409" extrusionOk="0">
                    <a:moveTo>
                      <a:pt x="129" y="1"/>
                    </a:moveTo>
                    <a:cubicBezTo>
                      <a:pt x="0" y="1"/>
                      <a:pt x="57" y="215"/>
                      <a:pt x="181" y="525"/>
                    </a:cubicBezTo>
                    <a:cubicBezTo>
                      <a:pt x="1660" y="4560"/>
                      <a:pt x="6271" y="10650"/>
                      <a:pt x="9830" y="13156"/>
                    </a:cubicBezTo>
                    <a:cubicBezTo>
                      <a:pt x="10061" y="13317"/>
                      <a:pt x="10231" y="13409"/>
                      <a:pt x="10330" y="13409"/>
                    </a:cubicBezTo>
                    <a:cubicBezTo>
                      <a:pt x="10479" y="13409"/>
                      <a:pt x="10467" y="13201"/>
                      <a:pt x="10256" y="12705"/>
                    </a:cubicBezTo>
                    <a:cubicBezTo>
                      <a:pt x="8402" y="8269"/>
                      <a:pt x="4392" y="3106"/>
                      <a:pt x="607" y="274"/>
                    </a:cubicBezTo>
                    <a:cubicBezTo>
                      <a:pt x="358" y="82"/>
                      <a:pt x="208" y="1"/>
                      <a:pt x="1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a:off x="2655400" y="4382075"/>
                <a:ext cx="260675" cy="334550"/>
              </a:xfrm>
              <a:custGeom>
                <a:avLst/>
                <a:gdLst/>
                <a:ahLst/>
                <a:cxnLst/>
                <a:rect l="l" t="t" r="r" b="b"/>
                <a:pathLst>
                  <a:path w="10427" h="13382" extrusionOk="0">
                    <a:moveTo>
                      <a:pt x="69" y="1"/>
                    </a:moveTo>
                    <a:cubicBezTo>
                      <a:pt x="1" y="1"/>
                      <a:pt x="87" y="184"/>
                      <a:pt x="231" y="458"/>
                    </a:cubicBezTo>
                    <a:cubicBezTo>
                      <a:pt x="2161" y="4143"/>
                      <a:pt x="6773" y="10208"/>
                      <a:pt x="9906" y="13065"/>
                    </a:cubicBezTo>
                    <a:cubicBezTo>
                      <a:pt x="10128" y="13265"/>
                      <a:pt x="10281" y="13381"/>
                      <a:pt x="10346" y="13381"/>
                    </a:cubicBezTo>
                    <a:cubicBezTo>
                      <a:pt x="10427" y="13381"/>
                      <a:pt x="10369" y="13197"/>
                      <a:pt x="10131" y="12764"/>
                    </a:cubicBezTo>
                    <a:cubicBezTo>
                      <a:pt x="7850" y="8654"/>
                      <a:pt x="3840" y="3491"/>
                      <a:pt x="507" y="333"/>
                    </a:cubicBezTo>
                    <a:cubicBezTo>
                      <a:pt x="252" y="100"/>
                      <a:pt x="119" y="1"/>
                      <a:pt x="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2698775" y="4656050"/>
                <a:ext cx="490000" cy="78975"/>
              </a:xfrm>
              <a:custGeom>
                <a:avLst/>
                <a:gdLst/>
                <a:ahLst/>
                <a:cxnLst/>
                <a:rect l="l" t="t" r="r" b="b"/>
                <a:pathLst>
                  <a:path w="19600" h="3159" extrusionOk="0">
                    <a:moveTo>
                      <a:pt x="1755" y="1"/>
                    </a:moveTo>
                    <a:cubicBezTo>
                      <a:pt x="827" y="126"/>
                      <a:pt x="0" y="527"/>
                      <a:pt x="301" y="1805"/>
                    </a:cubicBezTo>
                    <a:cubicBezTo>
                      <a:pt x="2983" y="2657"/>
                      <a:pt x="6241" y="3159"/>
                      <a:pt x="9750" y="3159"/>
                    </a:cubicBezTo>
                    <a:cubicBezTo>
                      <a:pt x="13283" y="3159"/>
                      <a:pt x="16542" y="2657"/>
                      <a:pt x="19223" y="1805"/>
                    </a:cubicBezTo>
                    <a:cubicBezTo>
                      <a:pt x="19599" y="803"/>
                      <a:pt x="19148" y="151"/>
                      <a:pt x="17770" y="1"/>
                    </a:cubicBezTo>
                    <a:cubicBezTo>
                      <a:pt x="15201" y="828"/>
                      <a:pt x="12481" y="1241"/>
                      <a:pt x="9762" y="1241"/>
                    </a:cubicBezTo>
                    <a:cubicBezTo>
                      <a:pt x="7043" y="1241"/>
                      <a:pt x="4323" y="828"/>
                      <a:pt x="17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a:off x="3101050" y="4112150"/>
                <a:ext cx="82275" cy="60875"/>
              </a:xfrm>
              <a:custGeom>
                <a:avLst/>
                <a:gdLst/>
                <a:ahLst/>
                <a:cxnLst/>
                <a:rect l="l" t="t" r="r" b="b"/>
                <a:pathLst>
                  <a:path w="3291" h="2435" extrusionOk="0">
                    <a:moveTo>
                      <a:pt x="1580" y="1"/>
                    </a:moveTo>
                    <a:cubicBezTo>
                      <a:pt x="1" y="1"/>
                      <a:pt x="862" y="2409"/>
                      <a:pt x="1553" y="2433"/>
                    </a:cubicBezTo>
                    <a:cubicBezTo>
                      <a:pt x="1561" y="2434"/>
                      <a:pt x="1569" y="2434"/>
                      <a:pt x="1576" y="2434"/>
                    </a:cubicBezTo>
                    <a:cubicBezTo>
                      <a:pt x="2301" y="2434"/>
                      <a:pt x="3291" y="101"/>
                      <a:pt x="1654" y="2"/>
                    </a:cubicBezTo>
                    <a:cubicBezTo>
                      <a:pt x="1629" y="1"/>
                      <a:pt x="1604" y="1"/>
                      <a:pt x="1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a:off x="3132825" y="4166325"/>
                <a:ext cx="75175" cy="49850"/>
              </a:xfrm>
              <a:custGeom>
                <a:avLst/>
                <a:gdLst/>
                <a:ahLst/>
                <a:cxnLst/>
                <a:rect l="l" t="t" r="r" b="b"/>
                <a:pathLst>
                  <a:path w="3007" h="1994" extrusionOk="0">
                    <a:moveTo>
                      <a:pt x="1061" y="1"/>
                    </a:moveTo>
                    <a:cubicBezTo>
                      <a:pt x="708" y="1"/>
                      <a:pt x="401" y="89"/>
                      <a:pt x="282" y="266"/>
                    </a:cubicBezTo>
                    <a:cubicBezTo>
                      <a:pt x="1" y="736"/>
                      <a:pt x="831" y="1993"/>
                      <a:pt x="1633" y="1993"/>
                    </a:cubicBezTo>
                    <a:cubicBezTo>
                      <a:pt x="1902" y="1993"/>
                      <a:pt x="2168" y="1853"/>
                      <a:pt x="2388" y="1494"/>
                    </a:cubicBezTo>
                    <a:cubicBezTo>
                      <a:pt x="3006" y="505"/>
                      <a:pt x="1905" y="1"/>
                      <a:pt x="1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3133250" y="4128550"/>
                <a:ext cx="73600" cy="51200"/>
              </a:xfrm>
              <a:custGeom>
                <a:avLst/>
                <a:gdLst/>
                <a:ahLst/>
                <a:cxnLst/>
                <a:rect l="l" t="t" r="r" b="b"/>
                <a:pathLst>
                  <a:path w="2944" h="2048" extrusionOk="0">
                    <a:moveTo>
                      <a:pt x="1603" y="1"/>
                    </a:moveTo>
                    <a:cubicBezTo>
                      <a:pt x="819" y="1"/>
                      <a:pt x="1" y="1324"/>
                      <a:pt x="265" y="1777"/>
                    </a:cubicBezTo>
                    <a:cubicBezTo>
                      <a:pt x="374" y="1959"/>
                      <a:pt x="666" y="2048"/>
                      <a:pt x="1005" y="2048"/>
                    </a:cubicBezTo>
                    <a:cubicBezTo>
                      <a:pt x="1835" y="2048"/>
                      <a:pt x="2943" y="1514"/>
                      <a:pt x="2320" y="499"/>
                    </a:cubicBezTo>
                    <a:cubicBezTo>
                      <a:pt x="2111" y="142"/>
                      <a:pt x="1859" y="1"/>
                      <a:pt x="1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a:off x="3073900" y="4165250"/>
                <a:ext cx="72475" cy="50250"/>
              </a:xfrm>
              <a:custGeom>
                <a:avLst/>
                <a:gdLst/>
                <a:ahLst/>
                <a:cxnLst/>
                <a:rect l="l" t="t" r="r" b="b"/>
                <a:pathLst>
                  <a:path w="2899" h="2010" extrusionOk="0">
                    <a:moveTo>
                      <a:pt x="1810" y="1"/>
                    </a:moveTo>
                    <a:cubicBezTo>
                      <a:pt x="1005" y="1"/>
                      <a:pt x="0" y="462"/>
                      <a:pt x="509" y="1462"/>
                    </a:cubicBezTo>
                    <a:cubicBezTo>
                      <a:pt x="706" y="1856"/>
                      <a:pt x="970" y="2009"/>
                      <a:pt x="1246" y="2009"/>
                    </a:cubicBezTo>
                    <a:cubicBezTo>
                      <a:pt x="2024" y="2009"/>
                      <a:pt x="2898" y="790"/>
                      <a:pt x="2639" y="309"/>
                    </a:cubicBezTo>
                    <a:cubicBezTo>
                      <a:pt x="2534" y="107"/>
                      <a:pt x="2195" y="1"/>
                      <a:pt x="1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a:off x="3072500" y="4130150"/>
                <a:ext cx="74925" cy="49875"/>
              </a:xfrm>
              <a:custGeom>
                <a:avLst/>
                <a:gdLst/>
                <a:ahLst/>
                <a:cxnLst/>
                <a:rect l="l" t="t" r="r" b="b"/>
                <a:pathLst>
                  <a:path w="2997" h="1995" extrusionOk="0">
                    <a:moveTo>
                      <a:pt x="1360" y="0"/>
                    </a:moveTo>
                    <a:cubicBezTo>
                      <a:pt x="1095" y="0"/>
                      <a:pt x="833" y="137"/>
                      <a:pt x="615" y="485"/>
                    </a:cubicBezTo>
                    <a:cubicBezTo>
                      <a:pt x="1" y="1486"/>
                      <a:pt x="1083" y="1994"/>
                      <a:pt x="1915" y="1994"/>
                    </a:cubicBezTo>
                    <a:cubicBezTo>
                      <a:pt x="2272" y="1994"/>
                      <a:pt x="2583" y="1901"/>
                      <a:pt x="2695" y="1713"/>
                    </a:cubicBezTo>
                    <a:cubicBezTo>
                      <a:pt x="2997" y="1261"/>
                      <a:pt x="2164" y="0"/>
                      <a:pt x="13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3"/>
              <p:cNvSpPr/>
              <p:nvPr/>
            </p:nvSpPr>
            <p:spPr>
              <a:xfrm>
                <a:off x="3105050" y="4172950"/>
                <a:ext cx="82025" cy="60925"/>
              </a:xfrm>
              <a:custGeom>
                <a:avLst/>
                <a:gdLst/>
                <a:ahLst/>
                <a:cxnLst/>
                <a:rect l="l" t="t" r="r" b="b"/>
                <a:pathLst>
                  <a:path w="3281" h="2437" extrusionOk="0">
                    <a:moveTo>
                      <a:pt x="1416" y="1"/>
                    </a:moveTo>
                    <a:cubicBezTo>
                      <a:pt x="1409" y="1"/>
                      <a:pt x="1401" y="1"/>
                      <a:pt x="1393" y="1"/>
                    </a:cubicBezTo>
                    <a:cubicBezTo>
                      <a:pt x="709" y="50"/>
                      <a:pt x="0" y="2437"/>
                      <a:pt x="1502" y="2437"/>
                    </a:cubicBezTo>
                    <a:cubicBezTo>
                      <a:pt x="1540" y="2437"/>
                      <a:pt x="1579" y="2435"/>
                      <a:pt x="1619" y="2432"/>
                    </a:cubicBezTo>
                    <a:cubicBezTo>
                      <a:pt x="3280" y="2308"/>
                      <a:pt x="2145" y="1"/>
                      <a:pt x="14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a:off x="3128650" y="4182100"/>
                <a:ext cx="54975" cy="42000"/>
              </a:xfrm>
              <a:custGeom>
                <a:avLst/>
                <a:gdLst/>
                <a:ahLst/>
                <a:cxnLst/>
                <a:rect l="l" t="t" r="r" b="b"/>
                <a:pathLst>
                  <a:path w="2199" h="1680" extrusionOk="0">
                    <a:moveTo>
                      <a:pt x="698" y="1"/>
                    </a:moveTo>
                    <a:cubicBezTo>
                      <a:pt x="672" y="1"/>
                      <a:pt x="648" y="4"/>
                      <a:pt x="625" y="11"/>
                    </a:cubicBezTo>
                    <a:cubicBezTo>
                      <a:pt x="164" y="126"/>
                      <a:pt x="0" y="1679"/>
                      <a:pt x="850" y="1679"/>
                    </a:cubicBezTo>
                    <a:cubicBezTo>
                      <a:pt x="926" y="1679"/>
                      <a:pt x="1009" y="1667"/>
                      <a:pt x="1101" y="1640"/>
                    </a:cubicBezTo>
                    <a:cubicBezTo>
                      <a:pt x="2198" y="1354"/>
                      <a:pt x="1207" y="1"/>
                      <a:pt x="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a:off x="3137225" y="4146350"/>
                <a:ext cx="54000" cy="38650"/>
              </a:xfrm>
              <a:custGeom>
                <a:avLst/>
                <a:gdLst/>
                <a:ahLst/>
                <a:cxnLst/>
                <a:rect l="l" t="t" r="r" b="b"/>
                <a:pathLst>
                  <a:path w="2160" h="1546" extrusionOk="0">
                    <a:moveTo>
                      <a:pt x="1045" y="0"/>
                    </a:moveTo>
                    <a:cubicBezTo>
                      <a:pt x="444" y="0"/>
                      <a:pt x="0" y="1140"/>
                      <a:pt x="282" y="1441"/>
                    </a:cubicBezTo>
                    <a:cubicBezTo>
                      <a:pt x="348" y="1512"/>
                      <a:pt x="462" y="1545"/>
                      <a:pt x="598" y="1545"/>
                    </a:cubicBezTo>
                    <a:cubicBezTo>
                      <a:pt x="1180" y="1545"/>
                      <a:pt x="2160" y="949"/>
                      <a:pt x="1510" y="238"/>
                    </a:cubicBezTo>
                    <a:cubicBezTo>
                      <a:pt x="1351" y="70"/>
                      <a:pt x="1193" y="0"/>
                      <a:pt x="1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3099150" y="4160725"/>
                <a:ext cx="46775" cy="33100"/>
              </a:xfrm>
              <a:custGeom>
                <a:avLst/>
                <a:gdLst/>
                <a:ahLst/>
                <a:cxnLst/>
                <a:rect l="l" t="t" r="r" b="b"/>
                <a:pathLst>
                  <a:path w="1871" h="1324" extrusionOk="0">
                    <a:moveTo>
                      <a:pt x="704" y="1"/>
                    </a:moveTo>
                    <a:cubicBezTo>
                      <a:pt x="436" y="1"/>
                      <a:pt x="203" y="146"/>
                      <a:pt x="126" y="540"/>
                    </a:cubicBezTo>
                    <a:cubicBezTo>
                      <a:pt x="0" y="1117"/>
                      <a:pt x="395" y="1324"/>
                      <a:pt x="834" y="1324"/>
                    </a:cubicBezTo>
                    <a:cubicBezTo>
                      <a:pt x="1272" y="1324"/>
                      <a:pt x="1755" y="1117"/>
                      <a:pt x="1805" y="866"/>
                    </a:cubicBezTo>
                    <a:cubicBezTo>
                      <a:pt x="1871" y="537"/>
                      <a:pt x="1221" y="1"/>
                      <a:pt x="7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a:off x="2608825" y="4432200"/>
                <a:ext cx="39875" cy="26875"/>
              </a:xfrm>
              <a:custGeom>
                <a:avLst/>
                <a:gdLst/>
                <a:ahLst/>
                <a:cxnLst/>
                <a:rect l="l" t="t" r="r" b="b"/>
                <a:pathLst>
                  <a:path w="1595" h="1075" extrusionOk="0">
                    <a:moveTo>
                      <a:pt x="734" y="1"/>
                    </a:moveTo>
                    <a:cubicBezTo>
                      <a:pt x="595" y="1"/>
                      <a:pt x="457" y="73"/>
                      <a:pt x="340" y="258"/>
                    </a:cubicBezTo>
                    <a:cubicBezTo>
                      <a:pt x="1" y="793"/>
                      <a:pt x="602" y="1075"/>
                      <a:pt x="1049" y="1075"/>
                    </a:cubicBezTo>
                    <a:cubicBezTo>
                      <a:pt x="1230" y="1075"/>
                      <a:pt x="1385" y="1028"/>
                      <a:pt x="1443" y="935"/>
                    </a:cubicBezTo>
                    <a:cubicBezTo>
                      <a:pt x="1594" y="689"/>
                      <a:pt x="1160" y="1"/>
                      <a:pt x="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a:off x="2641600" y="4432375"/>
                <a:ext cx="38900" cy="26950"/>
              </a:xfrm>
              <a:custGeom>
                <a:avLst/>
                <a:gdLst/>
                <a:ahLst/>
                <a:cxnLst/>
                <a:rect l="l" t="t" r="r" b="b"/>
                <a:pathLst>
                  <a:path w="1556" h="1078" extrusionOk="0">
                    <a:moveTo>
                      <a:pt x="871" y="1"/>
                    </a:moveTo>
                    <a:cubicBezTo>
                      <a:pt x="455" y="1"/>
                      <a:pt x="1" y="666"/>
                      <a:pt x="132" y="928"/>
                    </a:cubicBezTo>
                    <a:cubicBezTo>
                      <a:pt x="193" y="1027"/>
                      <a:pt x="361" y="1077"/>
                      <a:pt x="554" y="1077"/>
                    </a:cubicBezTo>
                    <a:cubicBezTo>
                      <a:pt x="992" y="1077"/>
                      <a:pt x="1556" y="816"/>
                      <a:pt x="1260" y="276"/>
                    </a:cubicBezTo>
                    <a:cubicBezTo>
                      <a:pt x="1151" y="78"/>
                      <a:pt x="1013" y="1"/>
                      <a:pt x="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a:off x="2621075" y="4422975"/>
                <a:ext cx="44300" cy="32600"/>
              </a:xfrm>
              <a:custGeom>
                <a:avLst/>
                <a:gdLst/>
                <a:ahLst/>
                <a:cxnLst/>
                <a:rect l="l" t="t" r="r" b="b"/>
                <a:pathLst>
                  <a:path w="1772" h="1304" extrusionOk="0">
                    <a:moveTo>
                      <a:pt x="903" y="0"/>
                    </a:moveTo>
                    <a:cubicBezTo>
                      <a:pt x="895" y="0"/>
                      <a:pt x="886" y="0"/>
                      <a:pt x="878" y="0"/>
                    </a:cubicBezTo>
                    <a:cubicBezTo>
                      <a:pt x="0" y="25"/>
                      <a:pt x="577" y="1304"/>
                      <a:pt x="953" y="1304"/>
                    </a:cubicBezTo>
                    <a:cubicBezTo>
                      <a:pt x="1350" y="1279"/>
                      <a:pt x="1772" y="0"/>
                      <a:pt x="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a:off x="2621925" y="4455550"/>
                <a:ext cx="44675" cy="32625"/>
              </a:xfrm>
              <a:custGeom>
                <a:avLst/>
                <a:gdLst/>
                <a:ahLst/>
                <a:cxnLst/>
                <a:rect l="l" t="t" r="r" b="b"/>
                <a:pathLst>
                  <a:path w="1787" h="1305" extrusionOk="0">
                    <a:moveTo>
                      <a:pt x="908" y="0"/>
                    </a:moveTo>
                    <a:cubicBezTo>
                      <a:pt x="532" y="0"/>
                      <a:pt x="0" y="1254"/>
                      <a:pt x="894" y="1304"/>
                    </a:cubicBezTo>
                    <a:cubicBezTo>
                      <a:pt x="902" y="1304"/>
                      <a:pt x="911" y="1304"/>
                      <a:pt x="919" y="1304"/>
                    </a:cubicBezTo>
                    <a:cubicBezTo>
                      <a:pt x="1787" y="1304"/>
                      <a:pt x="1316" y="25"/>
                      <a:pt x="919" y="1"/>
                    </a:cubicBezTo>
                    <a:cubicBezTo>
                      <a:pt x="915" y="0"/>
                      <a:pt x="911" y="0"/>
                      <a:pt x="9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2609300" y="4451525"/>
                <a:ext cx="39350" cy="27150"/>
              </a:xfrm>
              <a:custGeom>
                <a:avLst/>
                <a:gdLst/>
                <a:ahLst/>
                <a:cxnLst/>
                <a:rect l="l" t="t" r="r" b="b"/>
                <a:pathLst>
                  <a:path w="1574" h="1086" extrusionOk="0">
                    <a:moveTo>
                      <a:pt x="1010" y="1"/>
                    </a:moveTo>
                    <a:cubicBezTo>
                      <a:pt x="573" y="1"/>
                      <a:pt x="0" y="274"/>
                      <a:pt x="296" y="813"/>
                    </a:cubicBezTo>
                    <a:cubicBezTo>
                      <a:pt x="409" y="1009"/>
                      <a:pt x="550" y="1085"/>
                      <a:pt x="693" y="1085"/>
                    </a:cubicBezTo>
                    <a:cubicBezTo>
                      <a:pt x="1120" y="1085"/>
                      <a:pt x="1574" y="406"/>
                      <a:pt x="1424" y="162"/>
                    </a:cubicBezTo>
                    <a:cubicBezTo>
                      <a:pt x="1370" y="54"/>
                      <a:pt x="1203" y="1"/>
                      <a:pt x="10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a:off x="2641700" y="4450575"/>
                <a:ext cx="39025" cy="25850"/>
              </a:xfrm>
              <a:custGeom>
                <a:avLst/>
                <a:gdLst/>
                <a:ahLst/>
                <a:cxnLst/>
                <a:rect l="l" t="t" r="r" b="b"/>
                <a:pathLst>
                  <a:path w="1561" h="1034" extrusionOk="0">
                    <a:moveTo>
                      <a:pt x="663" y="0"/>
                    </a:moveTo>
                    <a:cubicBezTo>
                      <a:pt x="419" y="0"/>
                      <a:pt x="192" y="72"/>
                      <a:pt x="128" y="200"/>
                    </a:cubicBezTo>
                    <a:cubicBezTo>
                      <a:pt x="1" y="453"/>
                      <a:pt x="476" y="1034"/>
                      <a:pt x="891" y="1034"/>
                    </a:cubicBezTo>
                    <a:cubicBezTo>
                      <a:pt x="1051" y="1034"/>
                      <a:pt x="1201" y="948"/>
                      <a:pt x="1306" y="726"/>
                    </a:cubicBezTo>
                    <a:cubicBezTo>
                      <a:pt x="1560" y="217"/>
                      <a:pt x="1087" y="0"/>
                      <a:pt x="6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3"/>
              <p:cNvSpPr/>
              <p:nvPr/>
            </p:nvSpPr>
            <p:spPr>
              <a:xfrm>
                <a:off x="2649050" y="4450225"/>
                <a:ext cx="25350" cy="17775"/>
              </a:xfrm>
              <a:custGeom>
                <a:avLst/>
                <a:gdLst/>
                <a:ahLst/>
                <a:cxnLst/>
                <a:rect l="l" t="t" r="r" b="b"/>
                <a:pathLst>
                  <a:path w="1014" h="711" extrusionOk="0">
                    <a:moveTo>
                      <a:pt x="550" y="0"/>
                    </a:moveTo>
                    <a:cubicBezTo>
                      <a:pt x="320" y="0"/>
                      <a:pt x="71" y="105"/>
                      <a:pt x="34" y="239"/>
                    </a:cubicBezTo>
                    <a:cubicBezTo>
                      <a:pt x="1" y="407"/>
                      <a:pt x="350" y="710"/>
                      <a:pt x="630" y="710"/>
                    </a:cubicBezTo>
                    <a:cubicBezTo>
                      <a:pt x="767" y="710"/>
                      <a:pt x="887" y="637"/>
                      <a:pt x="937" y="439"/>
                    </a:cubicBezTo>
                    <a:cubicBezTo>
                      <a:pt x="1014" y="117"/>
                      <a:pt x="793" y="0"/>
                      <a:pt x="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a:off x="2629675" y="4433850"/>
                <a:ext cx="29800" cy="22400"/>
              </a:xfrm>
              <a:custGeom>
                <a:avLst/>
                <a:gdLst/>
                <a:ahLst/>
                <a:cxnLst/>
                <a:rect l="l" t="t" r="r" b="b"/>
                <a:pathLst>
                  <a:path w="1192" h="896" extrusionOk="0">
                    <a:moveTo>
                      <a:pt x="709" y="0"/>
                    </a:moveTo>
                    <a:cubicBezTo>
                      <a:pt x="671" y="0"/>
                      <a:pt x="629" y="6"/>
                      <a:pt x="584" y="17"/>
                    </a:cubicBezTo>
                    <a:cubicBezTo>
                      <a:pt x="0" y="138"/>
                      <a:pt x="525" y="896"/>
                      <a:pt x="786" y="896"/>
                    </a:cubicBezTo>
                    <a:cubicBezTo>
                      <a:pt x="794" y="896"/>
                      <a:pt x="802" y="895"/>
                      <a:pt x="809" y="894"/>
                    </a:cubicBezTo>
                    <a:cubicBezTo>
                      <a:pt x="1065" y="824"/>
                      <a:pt x="1191" y="0"/>
                      <a:pt x="7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a:off x="2625375" y="4455200"/>
                <a:ext cx="29200" cy="21050"/>
              </a:xfrm>
              <a:custGeom>
                <a:avLst/>
                <a:gdLst/>
                <a:ahLst/>
                <a:cxnLst/>
                <a:rect l="l" t="t" r="r" b="b"/>
                <a:pathLst>
                  <a:path w="1168" h="842" extrusionOk="0">
                    <a:moveTo>
                      <a:pt x="852" y="1"/>
                    </a:moveTo>
                    <a:cubicBezTo>
                      <a:pt x="552" y="1"/>
                      <a:pt x="1" y="380"/>
                      <a:pt x="405" y="741"/>
                    </a:cubicBezTo>
                    <a:cubicBezTo>
                      <a:pt x="488" y="812"/>
                      <a:pt x="567" y="841"/>
                      <a:pt x="639" y="841"/>
                    </a:cubicBezTo>
                    <a:cubicBezTo>
                      <a:pt x="978" y="841"/>
                      <a:pt x="1167" y="184"/>
                      <a:pt x="981" y="40"/>
                    </a:cubicBezTo>
                    <a:cubicBezTo>
                      <a:pt x="951" y="13"/>
                      <a:pt x="905" y="1"/>
                      <a:pt x="8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a:off x="3132350" y="4167950"/>
                <a:ext cx="21325" cy="21325"/>
              </a:xfrm>
              <a:custGeom>
                <a:avLst/>
                <a:gdLst/>
                <a:ahLst/>
                <a:cxnLst/>
                <a:rect l="l" t="t" r="r" b="b"/>
                <a:pathLst>
                  <a:path w="853" h="853" extrusionOk="0">
                    <a:moveTo>
                      <a:pt x="427" y="1"/>
                    </a:moveTo>
                    <a:cubicBezTo>
                      <a:pt x="201" y="1"/>
                      <a:pt x="1" y="201"/>
                      <a:pt x="1" y="427"/>
                    </a:cubicBezTo>
                    <a:cubicBezTo>
                      <a:pt x="1" y="652"/>
                      <a:pt x="201" y="853"/>
                      <a:pt x="427" y="853"/>
                    </a:cubicBezTo>
                    <a:cubicBezTo>
                      <a:pt x="652" y="853"/>
                      <a:pt x="853" y="652"/>
                      <a:pt x="853" y="427"/>
                    </a:cubicBezTo>
                    <a:cubicBezTo>
                      <a:pt x="853" y="201"/>
                      <a:pt x="652" y="1"/>
                      <a:pt x="4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a:off x="2634850" y="4451800"/>
                <a:ext cx="16325" cy="16300"/>
              </a:xfrm>
              <a:custGeom>
                <a:avLst/>
                <a:gdLst/>
                <a:ahLst/>
                <a:cxnLst/>
                <a:rect l="l" t="t" r="r" b="b"/>
                <a:pathLst>
                  <a:path w="653" h="652" extrusionOk="0">
                    <a:moveTo>
                      <a:pt x="327" y="0"/>
                    </a:moveTo>
                    <a:cubicBezTo>
                      <a:pt x="151" y="0"/>
                      <a:pt x="1" y="126"/>
                      <a:pt x="1" y="326"/>
                    </a:cubicBezTo>
                    <a:cubicBezTo>
                      <a:pt x="1" y="502"/>
                      <a:pt x="151" y="652"/>
                      <a:pt x="327" y="652"/>
                    </a:cubicBezTo>
                    <a:cubicBezTo>
                      <a:pt x="502" y="652"/>
                      <a:pt x="652" y="502"/>
                      <a:pt x="652" y="326"/>
                    </a:cubicBezTo>
                    <a:cubicBezTo>
                      <a:pt x="652" y="126"/>
                      <a:pt x="502" y="0"/>
                      <a:pt x="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13"/>
            <p:cNvGrpSpPr/>
            <p:nvPr/>
          </p:nvGrpSpPr>
          <p:grpSpPr>
            <a:xfrm>
              <a:off x="4030588" y="-396350"/>
              <a:ext cx="1082725" cy="723050"/>
              <a:chOff x="1352275" y="974950"/>
              <a:chExt cx="1082725" cy="723050"/>
            </a:xfrm>
          </p:grpSpPr>
          <p:sp>
            <p:nvSpPr>
              <p:cNvPr id="354" name="Google Shape;354;p13"/>
              <p:cNvSpPr/>
              <p:nvPr/>
            </p:nvSpPr>
            <p:spPr>
              <a:xfrm>
                <a:off x="1753275" y="1417275"/>
                <a:ext cx="280725" cy="280725"/>
              </a:xfrm>
              <a:custGeom>
                <a:avLst/>
                <a:gdLst/>
                <a:ahLst/>
                <a:cxnLst/>
                <a:rect l="l" t="t" r="r" b="b"/>
                <a:pathLst>
                  <a:path w="11229" h="11229" extrusionOk="0">
                    <a:moveTo>
                      <a:pt x="5614" y="0"/>
                    </a:moveTo>
                    <a:cubicBezTo>
                      <a:pt x="2507" y="0"/>
                      <a:pt x="0" y="2531"/>
                      <a:pt x="0" y="5614"/>
                    </a:cubicBezTo>
                    <a:cubicBezTo>
                      <a:pt x="0" y="8722"/>
                      <a:pt x="2507" y="11228"/>
                      <a:pt x="5614" y="11228"/>
                    </a:cubicBezTo>
                    <a:cubicBezTo>
                      <a:pt x="8697" y="11228"/>
                      <a:pt x="11229" y="8722"/>
                      <a:pt x="11229" y="5614"/>
                    </a:cubicBezTo>
                    <a:cubicBezTo>
                      <a:pt x="11229" y="2531"/>
                      <a:pt x="8697" y="0"/>
                      <a:pt x="5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1352275" y="974950"/>
                <a:ext cx="1082725" cy="620350"/>
              </a:xfrm>
              <a:custGeom>
                <a:avLst/>
                <a:gdLst/>
                <a:ahLst/>
                <a:cxnLst/>
                <a:rect l="l" t="t" r="r" b="b"/>
                <a:pathLst>
                  <a:path w="43309" h="24814" extrusionOk="0">
                    <a:moveTo>
                      <a:pt x="17895" y="1"/>
                    </a:moveTo>
                    <a:lnTo>
                      <a:pt x="17895" y="6617"/>
                    </a:lnTo>
                    <a:cubicBezTo>
                      <a:pt x="7720" y="8146"/>
                      <a:pt x="0" y="15690"/>
                      <a:pt x="0" y="24813"/>
                    </a:cubicBezTo>
                    <a:lnTo>
                      <a:pt x="43309" y="24813"/>
                    </a:lnTo>
                    <a:cubicBezTo>
                      <a:pt x="43309" y="15690"/>
                      <a:pt x="35564" y="8146"/>
                      <a:pt x="25389" y="6617"/>
                    </a:cubicBezTo>
                    <a:lnTo>
                      <a:pt x="253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6" name="Google Shape;356;p13"/>
          <p:cNvSpPr txBox="1">
            <a:spLocks noGrp="1"/>
          </p:cNvSpPr>
          <p:nvPr>
            <p:ph type="title"/>
          </p:nvPr>
        </p:nvSpPr>
        <p:spPr>
          <a:xfrm>
            <a:off x="1991550" y="3091613"/>
            <a:ext cx="5160900" cy="572700"/>
          </a:xfrm>
          <a:prstGeom prst="rect">
            <a:avLst/>
          </a:prstGeom>
        </p:spPr>
        <p:txBody>
          <a:bodyPr spcFirstLastPara="1" wrap="square" lIns="0" tIns="0" rIns="0" bIns="0" anchor="ctr" anchorCtr="0">
            <a:noAutofit/>
          </a:bodyPr>
          <a:lstStyle>
            <a:lvl1pPr lvl="0" algn="ctr">
              <a:spcBef>
                <a:spcPts val="0"/>
              </a:spcBef>
              <a:spcAft>
                <a:spcPts val="0"/>
              </a:spcAft>
              <a:buClr>
                <a:schemeClr val="accent4"/>
              </a:buClr>
              <a:buSzPts val="1600"/>
              <a:buNone/>
              <a:defRPr sz="1600">
                <a:solidFill>
                  <a:schemeClr val="accent4"/>
                </a:solidFill>
              </a:defRPr>
            </a:lvl1pPr>
            <a:lvl2pPr lvl="1" algn="ctr">
              <a:spcBef>
                <a:spcPts val="0"/>
              </a:spcBef>
              <a:spcAft>
                <a:spcPts val="0"/>
              </a:spcAft>
              <a:buClr>
                <a:schemeClr val="accent4"/>
              </a:buClr>
              <a:buSzPts val="1600"/>
              <a:buFont typeface="Titan One"/>
              <a:buNone/>
              <a:defRPr sz="1600">
                <a:solidFill>
                  <a:schemeClr val="accent4"/>
                </a:solidFill>
                <a:latin typeface="Titan One"/>
                <a:ea typeface="Titan One"/>
                <a:cs typeface="Titan One"/>
                <a:sym typeface="Titan One"/>
              </a:defRPr>
            </a:lvl2pPr>
            <a:lvl3pPr lvl="2" algn="ctr">
              <a:spcBef>
                <a:spcPts val="0"/>
              </a:spcBef>
              <a:spcAft>
                <a:spcPts val="0"/>
              </a:spcAft>
              <a:buClr>
                <a:schemeClr val="accent4"/>
              </a:buClr>
              <a:buSzPts val="1600"/>
              <a:buFont typeface="Titan One"/>
              <a:buNone/>
              <a:defRPr sz="1600">
                <a:solidFill>
                  <a:schemeClr val="accent4"/>
                </a:solidFill>
                <a:latin typeface="Titan One"/>
                <a:ea typeface="Titan One"/>
                <a:cs typeface="Titan One"/>
                <a:sym typeface="Titan One"/>
              </a:defRPr>
            </a:lvl3pPr>
            <a:lvl4pPr lvl="3" algn="ctr">
              <a:spcBef>
                <a:spcPts val="0"/>
              </a:spcBef>
              <a:spcAft>
                <a:spcPts val="0"/>
              </a:spcAft>
              <a:buClr>
                <a:schemeClr val="accent4"/>
              </a:buClr>
              <a:buSzPts val="1600"/>
              <a:buFont typeface="Titan One"/>
              <a:buNone/>
              <a:defRPr sz="1600">
                <a:solidFill>
                  <a:schemeClr val="accent4"/>
                </a:solidFill>
                <a:latin typeface="Titan One"/>
                <a:ea typeface="Titan One"/>
                <a:cs typeface="Titan One"/>
                <a:sym typeface="Titan One"/>
              </a:defRPr>
            </a:lvl4pPr>
            <a:lvl5pPr lvl="4" algn="ctr">
              <a:spcBef>
                <a:spcPts val="0"/>
              </a:spcBef>
              <a:spcAft>
                <a:spcPts val="0"/>
              </a:spcAft>
              <a:buClr>
                <a:schemeClr val="accent4"/>
              </a:buClr>
              <a:buSzPts val="1600"/>
              <a:buFont typeface="Titan One"/>
              <a:buNone/>
              <a:defRPr sz="1600">
                <a:solidFill>
                  <a:schemeClr val="accent4"/>
                </a:solidFill>
                <a:latin typeface="Titan One"/>
                <a:ea typeface="Titan One"/>
                <a:cs typeface="Titan One"/>
                <a:sym typeface="Titan One"/>
              </a:defRPr>
            </a:lvl5pPr>
            <a:lvl6pPr lvl="5" algn="ctr">
              <a:spcBef>
                <a:spcPts val="0"/>
              </a:spcBef>
              <a:spcAft>
                <a:spcPts val="0"/>
              </a:spcAft>
              <a:buClr>
                <a:schemeClr val="accent4"/>
              </a:buClr>
              <a:buSzPts val="1600"/>
              <a:buFont typeface="Titan One"/>
              <a:buNone/>
              <a:defRPr sz="1600">
                <a:solidFill>
                  <a:schemeClr val="accent4"/>
                </a:solidFill>
                <a:latin typeface="Titan One"/>
                <a:ea typeface="Titan One"/>
                <a:cs typeface="Titan One"/>
                <a:sym typeface="Titan One"/>
              </a:defRPr>
            </a:lvl6pPr>
            <a:lvl7pPr lvl="6" algn="ctr">
              <a:spcBef>
                <a:spcPts val="0"/>
              </a:spcBef>
              <a:spcAft>
                <a:spcPts val="0"/>
              </a:spcAft>
              <a:buClr>
                <a:schemeClr val="accent4"/>
              </a:buClr>
              <a:buSzPts val="1600"/>
              <a:buFont typeface="Titan One"/>
              <a:buNone/>
              <a:defRPr sz="1600">
                <a:solidFill>
                  <a:schemeClr val="accent4"/>
                </a:solidFill>
                <a:latin typeface="Titan One"/>
                <a:ea typeface="Titan One"/>
                <a:cs typeface="Titan One"/>
                <a:sym typeface="Titan One"/>
              </a:defRPr>
            </a:lvl7pPr>
            <a:lvl8pPr lvl="7" algn="ctr">
              <a:spcBef>
                <a:spcPts val="0"/>
              </a:spcBef>
              <a:spcAft>
                <a:spcPts val="0"/>
              </a:spcAft>
              <a:buClr>
                <a:schemeClr val="accent4"/>
              </a:buClr>
              <a:buSzPts val="1600"/>
              <a:buFont typeface="Titan One"/>
              <a:buNone/>
              <a:defRPr sz="1600">
                <a:solidFill>
                  <a:schemeClr val="accent4"/>
                </a:solidFill>
                <a:latin typeface="Titan One"/>
                <a:ea typeface="Titan One"/>
                <a:cs typeface="Titan One"/>
                <a:sym typeface="Titan One"/>
              </a:defRPr>
            </a:lvl8pPr>
            <a:lvl9pPr lvl="8" algn="ctr">
              <a:spcBef>
                <a:spcPts val="0"/>
              </a:spcBef>
              <a:spcAft>
                <a:spcPts val="0"/>
              </a:spcAft>
              <a:buClr>
                <a:schemeClr val="accent4"/>
              </a:buClr>
              <a:buSzPts val="1600"/>
              <a:buFont typeface="Titan One"/>
              <a:buNone/>
              <a:defRPr sz="1600">
                <a:solidFill>
                  <a:schemeClr val="accent4"/>
                </a:solidFill>
                <a:latin typeface="Titan One"/>
                <a:ea typeface="Titan One"/>
                <a:cs typeface="Titan One"/>
                <a:sym typeface="Titan One"/>
              </a:defRPr>
            </a:lvl9pPr>
          </a:lstStyle>
          <a:p>
            <a:endParaRPr/>
          </a:p>
        </p:txBody>
      </p:sp>
      <p:sp>
        <p:nvSpPr>
          <p:cNvPr id="357" name="Google Shape;357;p13"/>
          <p:cNvSpPr txBox="1">
            <a:spLocks noGrp="1"/>
          </p:cNvSpPr>
          <p:nvPr>
            <p:ph type="subTitle" idx="1"/>
          </p:nvPr>
        </p:nvSpPr>
        <p:spPr>
          <a:xfrm>
            <a:off x="1991550" y="1479175"/>
            <a:ext cx="5160900" cy="1612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358"/>
        <p:cNvGrpSpPr/>
        <p:nvPr/>
      </p:nvGrpSpPr>
      <p:grpSpPr>
        <a:xfrm>
          <a:off x="0" y="0"/>
          <a:ext cx="0" cy="0"/>
          <a:chOff x="0" y="0"/>
          <a:chExt cx="0" cy="0"/>
        </a:xfrm>
      </p:grpSpPr>
      <p:grpSp>
        <p:nvGrpSpPr>
          <p:cNvPr id="359" name="Google Shape;359;p14"/>
          <p:cNvGrpSpPr/>
          <p:nvPr/>
        </p:nvGrpSpPr>
        <p:grpSpPr>
          <a:xfrm>
            <a:off x="-150" y="-23475"/>
            <a:ext cx="9144079" cy="5430372"/>
            <a:chOff x="-150" y="-23475"/>
            <a:chExt cx="9144079" cy="5430372"/>
          </a:xfrm>
        </p:grpSpPr>
        <p:sp>
          <p:nvSpPr>
            <p:cNvPr id="360" name="Google Shape;360;p14"/>
            <p:cNvSpPr/>
            <p:nvPr/>
          </p:nvSpPr>
          <p:spPr>
            <a:xfrm>
              <a:off x="0" y="-23475"/>
              <a:ext cx="9143929" cy="5166888"/>
            </a:xfrm>
            <a:custGeom>
              <a:avLst/>
              <a:gdLst/>
              <a:ahLst/>
              <a:cxnLst/>
              <a:rect l="l" t="t" r="r" b="b"/>
              <a:pathLst>
                <a:path w="49014" h="32839" extrusionOk="0">
                  <a:moveTo>
                    <a:pt x="1" y="1"/>
                  </a:moveTo>
                  <a:lnTo>
                    <a:pt x="1" y="32839"/>
                  </a:lnTo>
                  <a:lnTo>
                    <a:pt x="49013" y="32839"/>
                  </a:lnTo>
                  <a:lnTo>
                    <a:pt x="49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4"/>
            <p:cNvSpPr/>
            <p:nvPr/>
          </p:nvSpPr>
          <p:spPr>
            <a:xfrm>
              <a:off x="140934" y="165407"/>
              <a:ext cx="1458542" cy="621021"/>
            </a:xfrm>
            <a:custGeom>
              <a:avLst/>
              <a:gdLst/>
              <a:ahLst/>
              <a:cxnLst/>
              <a:rect l="l" t="t" r="r" b="b"/>
              <a:pathLst>
                <a:path w="9270" h="3947" extrusionOk="0">
                  <a:moveTo>
                    <a:pt x="2281" y="1"/>
                  </a:moveTo>
                  <a:cubicBezTo>
                    <a:pt x="2165" y="1"/>
                    <a:pt x="2047" y="13"/>
                    <a:pt x="1927" y="38"/>
                  </a:cubicBezTo>
                  <a:cubicBezTo>
                    <a:pt x="27" y="431"/>
                    <a:pt x="0" y="3205"/>
                    <a:pt x="0" y="3410"/>
                  </a:cubicBezTo>
                  <a:cubicBezTo>
                    <a:pt x="0" y="3606"/>
                    <a:pt x="116" y="3919"/>
                    <a:pt x="1794" y="3945"/>
                  </a:cubicBezTo>
                  <a:cubicBezTo>
                    <a:pt x="1833" y="3946"/>
                    <a:pt x="1874" y="3946"/>
                    <a:pt x="1917" y="3946"/>
                  </a:cubicBezTo>
                  <a:cubicBezTo>
                    <a:pt x="3728" y="3946"/>
                    <a:pt x="8890" y="3588"/>
                    <a:pt x="9073" y="3562"/>
                  </a:cubicBezTo>
                  <a:cubicBezTo>
                    <a:pt x="9269" y="3535"/>
                    <a:pt x="9207" y="3339"/>
                    <a:pt x="9216" y="3187"/>
                  </a:cubicBezTo>
                  <a:cubicBezTo>
                    <a:pt x="9225" y="2902"/>
                    <a:pt x="9127" y="1831"/>
                    <a:pt x="8466" y="1787"/>
                  </a:cubicBezTo>
                  <a:cubicBezTo>
                    <a:pt x="8453" y="1786"/>
                    <a:pt x="8440" y="1786"/>
                    <a:pt x="8427" y="1786"/>
                  </a:cubicBezTo>
                  <a:cubicBezTo>
                    <a:pt x="7792" y="1786"/>
                    <a:pt x="7664" y="2616"/>
                    <a:pt x="7664" y="2616"/>
                  </a:cubicBezTo>
                  <a:cubicBezTo>
                    <a:pt x="7664" y="2616"/>
                    <a:pt x="7302" y="1630"/>
                    <a:pt x="6507" y="1630"/>
                  </a:cubicBezTo>
                  <a:cubicBezTo>
                    <a:pt x="6474" y="1630"/>
                    <a:pt x="6440" y="1631"/>
                    <a:pt x="6406" y="1635"/>
                  </a:cubicBezTo>
                  <a:cubicBezTo>
                    <a:pt x="5540" y="1724"/>
                    <a:pt x="5308" y="2607"/>
                    <a:pt x="5308" y="2607"/>
                  </a:cubicBezTo>
                  <a:cubicBezTo>
                    <a:pt x="5308" y="2607"/>
                    <a:pt x="4001" y="1"/>
                    <a:pt x="2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4"/>
            <p:cNvSpPr/>
            <p:nvPr/>
          </p:nvSpPr>
          <p:spPr>
            <a:xfrm>
              <a:off x="7443257" y="1304648"/>
              <a:ext cx="1499293" cy="667751"/>
            </a:xfrm>
            <a:custGeom>
              <a:avLst/>
              <a:gdLst/>
              <a:ahLst/>
              <a:cxnLst/>
              <a:rect l="l" t="t" r="r" b="b"/>
              <a:pathLst>
                <a:path w="9529" h="4244" extrusionOk="0">
                  <a:moveTo>
                    <a:pt x="2490" y="1"/>
                  </a:moveTo>
                  <a:cubicBezTo>
                    <a:pt x="2419" y="1"/>
                    <a:pt x="2348" y="5"/>
                    <a:pt x="2275" y="14"/>
                  </a:cubicBezTo>
                  <a:cubicBezTo>
                    <a:pt x="295" y="264"/>
                    <a:pt x="36" y="3101"/>
                    <a:pt x="18" y="3315"/>
                  </a:cubicBezTo>
                  <a:cubicBezTo>
                    <a:pt x="0" y="3520"/>
                    <a:pt x="90" y="3850"/>
                    <a:pt x="1811" y="4010"/>
                  </a:cubicBezTo>
                  <a:cubicBezTo>
                    <a:pt x="3438" y="4171"/>
                    <a:pt x="8505" y="4243"/>
                    <a:pt x="9232" y="4243"/>
                  </a:cubicBezTo>
                  <a:cubicBezTo>
                    <a:pt x="9275" y="4243"/>
                    <a:pt x="9303" y="4243"/>
                    <a:pt x="9314" y="4242"/>
                  </a:cubicBezTo>
                  <a:cubicBezTo>
                    <a:pt x="9510" y="4233"/>
                    <a:pt x="9466" y="4028"/>
                    <a:pt x="9483" y="3877"/>
                  </a:cubicBezTo>
                  <a:cubicBezTo>
                    <a:pt x="9528" y="3573"/>
                    <a:pt x="9510" y="2467"/>
                    <a:pt x="8832" y="2378"/>
                  </a:cubicBezTo>
                  <a:cubicBezTo>
                    <a:pt x="8797" y="2373"/>
                    <a:pt x="8762" y="2370"/>
                    <a:pt x="8729" y="2370"/>
                  </a:cubicBezTo>
                  <a:cubicBezTo>
                    <a:pt x="8140" y="2370"/>
                    <a:pt x="7940" y="3154"/>
                    <a:pt x="7940" y="3154"/>
                  </a:cubicBezTo>
                  <a:cubicBezTo>
                    <a:pt x="7940" y="3154"/>
                    <a:pt x="7633" y="2039"/>
                    <a:pt x="6757" y="2039"/>
                  </a:cubicBezTo>
                  <a:cubicBezTo>
                    <a:pt x="6750" y="2039"/>
                    <a:pt x="6743" y="2039"/>
                    <a:pt x="6736" y="2039"/>
                  </a:cubicBezTo>
                  <a:cubicBezTo>
                    <a:pt x="5835" y="2057"/>
                    <a:pt x="5531" y="2940"/>
                    <a:pt x="5531" y="2940"/>
                  </a:cubicBezTo>
                  <a:cubicBezTo>
                    <a:pt x="5531" y="2940"/>
                    <a:pt x="4347" y="1"/>
                    <a:pt x="2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4"/>
            <p:cNvSpPr/>
            <p:nvPr/>
          </p:nvSpPr>
          <p:spPr>
            <a:xfrm>
              <a:off x="-150" y="4401800"/>
              <a:ext cx="9144000" cy="75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 name="Google Shape;364;p14"/>
            <p:cNvGrpSpPr/>
            <p:nvPr/>
          </p:nvGrpSpPr>
          <p:grpSpPr>
            <a:xfrm>
              <a:off x="7623203" y="4330249"/>
              <a:ext cx="1520699" cy="813424"/>
              <a:chOff x="3457050" y="4619150"/>
              <a:chExt cx="227075" cy="121450"/>
            </a:xfrm>
          </p:grpSpPr>
          <p:sp>
            <p:nvSpPr>
              <p:cNvPr id="365" name="Google Shape;365;p14"/>
              <p:cNvSpPr/>
              <p:nvPr/>
            </p:nvSpPr>
            <p:spPr>
              <a:xfrm>
                <a:off x="3457050" y="4619150"/>
                <a:ext cx="227075" cy="121450"/>
              </a:xfrm>
              <a:custGeom>
                <a:avLst/>
                <a:gdLst/>
                <a:ahLst/>
                <a:cxnLst/>
                <a:rect l="l" t="t" r="r" b="b"/>
                <a:pathLst>
                  <a:path w="9083" h="4858" extrusionOk="0">
                    <a:moveTo>
                      <a:pt x="7668" y="0"/>
                    </a:moveTo>
                    <a:cubicBezTo>
                      <a:pt x="7594" y="0"/>
                      <a:pt x="7518" y="5"/>
                      <a:pt x="7441" y="14"/>
                    </a:cubicBezTo>
                    <a:cubicBezTo>
                      <a:pt x="6058" y="174"/>
                      <a:pt x="5755" y="1593"/>
                      <a:pt x="5701" y="2333"/>
                    </a:cubicBezTo>
                    <a:cubicBezTo>
                      <a:pt x="5674" y="2610"/>
                      <a:pt x="5683" y="2797"/>
                      <a:pt x="5683" y="2797"/>
                    </a:cubicBezTo>
                    <a:cubicBezTo>
                      <a:pt x="5683" y="2797"/>
                      <a:pt x="5567" y="2538"/>
                      <a:pt x="5317" y="2315"/>
                    </a:cubicBezTo>
                    <a:cubicBezTo>
                      <a:pt x="5139" y="2162"/>
                      <a:pt x="4892" y="2029"/>
                      <a:pt x="4578" y="2029"/>
                    </a:cubicBezTo>
                    <a:cubicBezTo>
                      <a:pt x="4437" y="2029"/>
                      <a:pt x="4282" y="2056"/>
                      <a:pt x="4113" y="2119"/>
                    </a:cubicBezTo>
                    <a:cubicBezTo>
                      <a:pt x="4015" y="2155"/>
                      <a:pt x="3935" y="2199"/>
                      <a:pt x="3863" y="2244"/>
                    </a:cubicBezTo>
                    <a:cubicBezTo>
                      <a:pt x="3096" y="2735"/>
                      <a:pt x="3319" y="3814"/>
                      <a:pt x="3328" y="3850"/>
                    </a:cubicBezTo>
                    <a:cubicBezTo>
                      <a:pt x="3306" y="3820"/>
                      <a:pt x="2660" y="2861"/>
                      <a:pt x="1669" y="2861"/>
                    </a:cubicBezTo>
                    <a:cubicBezTo>
                      <a:pt x="1463" y="2861"/>
                      <a:pt x="1242" y="2903"/>
                      <a:pt x="1009" y="3002"/>
                    </a:cubicBezTo>
                    <a:cubicBezTo>
                      <a:pt x="18" y="3422"/>
                      <a:pt x="0" y="4367"/>
                      <a:pt x="72" y="4858"/>
                    </a:cubicBezTo>
                    <a:lnTo>
                      <a:pt x="9082" y="4858"/>
                    </a:lnTo>
                    <a:lnTo>
                      <a:pt x="9082" y="612"/>
                    </a:lnTo>
                    <a:cubicBezTo>
                      <a:pt x="8711" y="264"/>
                      <a:pt x="8241" y="0"/>
                      <a:pt x="76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4"/>
              <p:cNvSpPr/>
              <p:nvPr/>
            </p:nvSpPr>
            <p:spPr>
              <a:xfrm>
                <a:off x="3471550" y="4708900"/>
                <a:ext cx="68700" cy="31700"/>
              </a:xfrm>
              <a:custGeom>
                <a:avLst/>
                <a:gdLst/>
                <a:ahLst/>
                <a:cxnLst/>
                <a:rect l="l" t="t" r="r" b="b"/>
                <a:pathLst>
                  <a:path w="2748" h="1268" extrusionOk="0">
                    <a:moveTo>
                      <a:pt x="1107" y="0"/>
                    </a:moveTo>
                    <a:cubicBezTo>
                      <a:pt x="1019" y="0"/>
                      <a:pt x="930" y="12"/>
                      <a:pt x="839" y="37"/>
                    </a:cubicBezTo>
                    <a:cubicBezTo>
                      <a:pt x="188" y="215"/>
                      <a:pt x="18" y="813"/>
                      <a:pt x="0" y="1268"/>
                    </a:cubicBezTo>
                    <a:lnTo>
                      <a:pt x="2748" y="1268"/>
                    </a:lnTo>
                    <a:cubicBezTo>
                      <a:pt x="2547" y="931"/>
                      <a:pt x="1898" y="0"/>
                      <a:pt x="1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a:off x="3552050" y="4695475"/>
                <a:ext cx="66950" cy="45125"/>
              </a:xfrm>
              <a:custGeom>
                <a:avLst/>
                <a:gdLst/>
                <a:ahLst/>
                <a:cxnLst/>
                <a:rect l="l" t="t" r="r" b="b"/>
                <a:pathLst>
                  <a:path w="2678" h="1805" extrusionOk="0">
                    <a:moveTo>
                      <a:pt x="939" y="1"/>
                    </a:moveTo>
                    <a:cubicBezTo>
                      <a:pt x="857" y="1"/>
                      <a:pt x="776" y="18"/>
                      <a:pt x="697" y="56"/>
                    </a:cubicBezTo>
                    <a:cubicBezTo>
                      <a:pt x="1" y="395"/>
                      <a:pt x="135" y="1350"/>
                      <a:pt x="251" y="1805"/>
                    </a:cubicBezTo>
                    <a:lnTo>
                      <a:pt x="2677" y="1805"/>
                    </a:lnTo>
                    <a:cubicBezTo>
                      <a:pt x="2437" y="1348"/>
                      <a:pt x="1657" y="1"/>
                      <a:pt x="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4"/>
              <p:cNvSpPr/>
              <p:nvPr/>
            </p:nvSpPr>
            <p:spPr>
              <a:xfrm>
                <a:off x="3617625" y="4650650"/>
                <a:ext cx="66500" cy="89950"/>
              </a:xfrm>
              <a:custGeom>
                <a:avLst/>
                <a:gdLst/>
                <a:ahLst/>
                <a:cxnLst/>
                <a:rect l="l" t="t" r="r" b="b"/>
                <a:pathLst>
                  <a:path w="2660" h="3598" extrusionOk="0">
                    <a:moveTo>
                      <a:pt x="1577" y="0"/>
                    </a:moveTo>
                    <a:cubicBezTo>
                      <a:pt x="877" y="0"/>
                      <a:pt x="491" y="494"/>
                      <a:pt x="286" y="1127"/>
                    </a:cubicBezTo>
                    <a:cubicBezTo>
                      <a:pt x="1" y="2019"/>
                      <a:pt x="81" y="3188"/>
                      <a:pt x="117" y="3598"/>
                    </a:cubicBezTo>
                    <a:lnTo>
                      <a:pt x="2659" y="3598"/>
                    </a:lnTo>
                    <a:lnTo>
                      <a:pt x="2659" y="369"/>
                    </a:lnTo>
                    <a:cubicBezTo>
                      <a:pt x="2347" y="154"/>
                      <a:pt x="2017" y="21"/>
                      <a:pt x="1669" y="3"/>
                    </a:cubicBezTo>
                    <a:cubicBezTo>
                      <a:pt x="1638" y="1"/>
                      <a:pt x="1607" y="0"/>
                      <a:pt x="1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 name="Google Shape;369;p14"/>
            <p:cNvGrpSpPr/>
            <p:nvPr/>
          </p:nvGrpSpPr>
          <p:grpSpPr>
            <a:xfrm flipH="1">
              <a:off x="-69" y="4310169"/>
              <a:ext cx="792529" cy="1096728"/>
              <a:chOff x="3536675" y="4387575"/>
              <a:chExt cx="147450" cy="204050"/>
            </a:xfrm>
          </p:grpSpPr>
          <p:sp>
            <p:nvSpPr>
              <p:cNvPr id="370" name="Google Shape;370;p14"/>
              <p:cNvSpPr/>
              <p:nvPr/>
            </p:nvSpPr>
            <p:spPr>
              <a:xfrm>
                <a:off x="3536675" y="4387575"/>
                <a:ext cx="147450" cy="204050"/>
              </a:xfrm>
              <a:custGeom>
                <a:avLst/>
                <a:gdLst/>
                <a:ahLst/>
                <a:cxnLst/>
                <a:rect l="l" t="t" r="r" b="b"/>
                <a:pathLst>
                  <a:path w="5898" h="8162" extrusionOk="0">
                    <a:moveTo>
                      <a:pt x="4447" y="0"/>
                    </a:moveTo>
                    <a:cubicBezTo>
                      <a:pt x="4417" y="0"/>
                      <a:pt x="4386" y="3"/>
                      <a:pt x="4354" y="8"/>
                    </a:cubicBezTo>
                    <a:cubicBezTo>
                      <a:pt x="3051" y="213"/>
                      <a:pt x="3435" y="4094"/>
                      <a:pt x="3435" y="4094"/>
                    </a:cubicBezTo>
                    <a:cubicBezTo>
                      <a:pt x="3435" y="4094"/>
                      <a:pt x="2531" y="3021"/>
                      <a:pt x="1604" y="3021"/>
                    </a:cubicBezTo>
                    <a:cubicBezTo>
                      <a:pt x="1306" y="3021"/>
                      <a:pt x="1005" y="3132"/>
                      <a:pt x="732" y="3425"/>
                    </a:cubicBezTo>
                    <a:cubicBezTo>
                      <a:pt x="0" y="4210"/>
                      <a:pt x="536" y="5396"/>
                      <a:pt x="1017" y="6119"/>
                    </a:cubicBezTo>
                    <a:cubicBezTo>
                      <a:pt x="1267" y="6485"/>
                      <a:pt x="1508" y="6734"/>
                      <a:pt x="1544" y="6734"/>
                    </a:cubicBezTo>
                    <a:lnTo>
                      <a:pt x="5897" y="8162"/>
                    </a:lnTo>
                    <a:lnTo>
                      <a:pt x="5897" y="3202"/>
                    </a:lnTo>
                    <a:cubicBezTo>
                      <a:pt x="5665" y="3514"/>
                      <a:pt x="5505" y="3844"/>
                      <a:pt x="5505" y="3844"/>
                    </a:cubicBezTo>
                    <a:cubicBezTo>
                      <a:pt x="5505" y="3844"/>
                      <a:pt x="5640" y="0"/>
                      <a:pt x="44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4"/>
              <p:cNvSpPr/>
              <p:nvPr/>
            </p:nvSpPr>
            <p:spPr>
              <a:xfrm>
                <a:off x="3567900" y="4414300"/>
                <a:ext cx="116225" cy="171300"/>
              </a:xfrm>
              <a:custGeom>
                <a:avLst/>
                <a:gdLst/>
                <a:ahLst/>
                <a:cxnLst/>
                <a:rect l="l" t="t" r="r" b="b"/>
                <a:pathLst>
                  <a:path w="4649" h="6852" extrusionOk="0">
                    <a:moveTo>
                      <a:pt x="3292" y="1"/>
                    </a:moveTo>
                    <a:cubicBezTo>
                      <a:pt x="2784" y="1"/>
                      <a:pt x="2409" y="4523"/>
                      <a:pt x="2409" y="4523"/>
                    </a:cubicBezTo>
                    <a:cubicBezTo>
                      <a:pt x="2409" y="4523"/>
                      <a:pt x="1466" y="3106"/>
                      <a:pt x="758" y="3106"/>
                    </a:cubicBezTo>
                    <a:cubicBezTo>
                      <a:pt x="626" y="3106"/>
                      <a:pt x="501" y="3156"/>
                      <a:pt x="393" y="3275"/>
                    </a:cubicBezTo>
                    <a:cubicBezTo>
                      <a:pt x="0" y="3694"/>
                      <a:pt x="428" y="4532"/>
                      <a:pt x="883" y="5157"/>
                    </a:cubicBezTo>
                    <a:cubicBezTo>
                      <a:pt x="1227" y="5633"/>
                      <a:pt x="1588" y="5987"/>
                      <a:pt x="1640" y="5987"/>
                    </a:cubicBezTo>
                    <a:cubicBezTo>
                      <a:pt x="1641" y="5987"/>
                      <a:pt x="1641" y="5987"/>
                      <a:pt x="1642" y="5987"/>
                    </a:cubicBezTo>
                    <a:lnTo>
                      <a:pt x="4648" y="6852"/>
                    </a:lnTo>
                    <a:lnTo>
                      <a:pt x="4648" y="3605"/>
                    </a:lnTo>
                    <a:cubicBezTo>
                      <a:pt x="4006" y="4149"/>
                      <a:pt x="3497" y="4791"/>
                      <a:pt x="3497" y="4791"/>
                    </a:cubicBezTo>
                    <a:cubicBezTo>
                      <a:pt x="3497" y="4791"/>
                      <a:pt x="3792" y="1"/>
                      <a:pt x="3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2" name="Google Shape;372;p14"/>
          <p:cNvSpPr txBox="1">
            <a:spLocks noGrp="1"/>
          </p:cNvSpPr>
          <p:nvPr>
            <p:ph type="title" hasCustomPrompt="1"/>
          </p:nvPr>
        </p:nvSpPr>
        <p:spPr>
          <a:xfrm>
            <a:off x="720000" y="3014750"/>
            <a:ext cx="1051200" cy="572700"/>
          </a:xfrm>
          <a:prstGeom prst="rect">
            <a:avLst/>
          </a:prstGeom>
        </p:spPr>
        <p:txBody>
          <a:bodyPr spcFirstLastPara="1" wrap="square" lIns="0" tIns="0" rIns="0" bIns="0" anchor="ctr" anchorCtr="0">
            <a:noAutofit/>
          </a:bodyPr>
          <a:lstStyle>
            <a:lvl1pPr lvl="0" algn="r" rtl="0">
              <a:spcBef>
                <a:spcPts val="0"/>
              </a:spcBef>
              <a:spcAft>
                <a:spcPts val="0"/>
              </a:spcAft>
              <a:buSzPts val="30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73" name="Google Shape;373;p14"/>
          <p:cNvSpPr txBox="1">
            <a:spLocks noGrp="1"/>
          </p:cNvSpPr>
          <p:nvPr>
            <p:ph type="title" idx="2"/>
          </p:nvPr>
        </p:nvSpPr>
        <p:spPr>
          <a:xfrm>
            <a:off x="720000" y="414575"/>
            <a:ext cx="7704000" cy="572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4" name="Google Shape;374;p14"/>
          <p:cNvSpPr txBox="1">
            <a:spLocks noGrp="1"/>
          </p:cNvSpPr>
          <p:nvPr>
            <p:ph type="subTitle" idx="1"/>
          </p:nvPr>
        </p:nvSpPr>
        <p:spPr>
          <a:xfrm>
            <a:off x="1999674" y="3014750"/>
            <a:ext cx="2308500" cy="469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000"/>
              <a:buFont typeface="Raleway"/>
              <a:buNone/>
              <a:defRPr sz="2000">
                <a:solidFill>
                  <a:schemeClr val="accent4"/>
                </a:solidFill>
                <a:latin typeface="Titan One"/>
                <a:ea typeface="Titan One"/>
                <a:cs typeface="Titan One"/>
                <a:sym typeface="Titan On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75" name="Google Shape;375;p14"/>
          <p:cNvSpPr txBox="1">
            <a:spLocks noGrp="1"/>
          </p:cNvSpPr>
          <p:nvPr>
            <p:ph type="subTitle" idx="3"/>
          </p:nvPr>
        </p:nvSpPr>
        <p:spPr>
          <a:xfrm>
            <a:off x="1999675" y="3332150"/>
            <a:ext cx="2308500" cy="617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76" name="Google Shape;376;p14"/>
          <p:cNvSpPr txBox="1">
            <a:spLocks noGrp="1"/>
          </p:cNvSpPr>
          <p:nvPr>
            <p:ph type="title" idx="4" hasCustomPrompt="1"/>
          </p:nvPr>
        </p:nvSpPr>
        <p:spPr>
          <a:xfrm>
            <a:off x="4835775" y="3014750"/>
            <a:ext cx="1051200" cy="572700"/>
          </a:xfrm>
          <a:prstGeom prst="rect">
            <a:avLst/>
          </a:prstGeom>
        </p:spPr>
        <p:txBody>
          <a:bodyPr spcFirstLastPara="1" wrap="square" lIns="0" tIns="0" rIns="0" bIns="0" anchor="ctr" anchorCtr="0">
            <a:noAutofit/>
          </a:bodyPr>
          <a:lstStyle>
            <a:lvl1pPr lvl="0" algn="r" rtl="0">
              <a:spcBef>
                <a:spcPts val="0"/>
              </a:spcBef>
              <a:spcAft>
                <a:spcPts val="0"/>
              </a:spcAft>
              <a:buSzPts val="30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77" name="Google Shape;377;p14"/>
          <p:cNvSpPr txBox="1">
            <a:spLocks noGrp="1"/>
          </p:cNvSpPr>
          <p:nvPr>
            <p:ph type="subTitle" idx="5"/>
          </p:nvPr>
        </p:nvSpPr>
        <p:spPr>
          <a:xfrm>
            <a:off x="6115499" y="3014750"/>
            <a:ext cx="2308500" cy="469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000"/>
              <a:buFont typeface="Raleway"/>
              <a:buNone/>
              <a:defRPr sz="2000">
                <a:solidFill>
                  <a:schemeClr val="accent4"/>
                </a:solidFill>
                <a:latin typeface="Titan One"/>
                <a:ea typeface="Titan One"/>
                <a:cs typeface="Titan One"/>
                <a:sym typeface="Titan On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78" name="Google Shape;378;p14"/>
          <p:cNvSpPr txBox="1">
            <a:spLocks noGrp="1"/>
          </p:cNvSpPr>
          <p:nvPr>
            <p:ph type="subTitle" idx="6"/>
          </p:nvPr>
        </p:nvSpPr>
        <p:spPr>
          <a:xfrm>
            <a:off x="6115500" y="3332150"/>
            <a:ext cx="2308500" cy="617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79" name="Google Shape;379;p14"/>
          <p:cNvSpPr txBox="1">
            <a:spLocks noGrp="1"/>
          </p:cNvSpPr>
          <p:nvPr>
            <p:ph type="title" idx="7" hasCustomPrompt="1"/>
          </p:nvPr>
        </p:nvSpPr>
        <p:spPr>
          <a:xfrm>
            <a:off x="720000" y="1655875"/>
            <a:ext cx="1051200" cy="572700"/>
          </a:xfrm>
          <a:prstGeom prst="rect">
            <a:avLst/>
          </a:prstGeom>
        </p:spPr>
        <p:txBody>
          <a:bodyPr spcFirstLastPara="1" wrap="square" lIns="0" tIns="0" rIns="0" bIns="0" anchor="ctr" anchorCtr="0">
            <a:noAutofit/>
          </a:bodyPr>
          <a:lstStyle>
            <a:lvl1pPr lvl="0" algn="r" rtl="0">
              <a:spcBef>
                <a:spcPts val="0"/>
              </a:spcBef>
              <a:spcAft>
                <a:spcPts val="0"/>
              </a:spcAft>
              <a:buSzPts val="30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80" name="Google Shape;380;p14"/>
          <p:cNvSpPr txBox="1">
            <a:spLocks noGrp="1"/>
          </p:cNvSpPr>
          <p:nvPr>
            <p:ph type="subTitle" idx="8"/>
          </p:nvPr>
        </p:nvSpPr>
        <p:spPr>
          <a:xfrm>
            <a:off x="1999674" y="1655875"/>
            <a:ext cx="2308500" cy="469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000"/>
              <a:buFont typeface="Raleway"/>
              <a:buNone/>
              <a:defRPr sz="2000">
                <a:solidFill>
                  <a:schemeClr val="accent4"/>
                </a:solidFill>
                <a:latin typeface="Titan One"/>
                <a:ea typeface="Titan One"/>
                <a:cs typeface="Titan One"/>
                <a:sym typeface="Titan On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81" name="Google Shape;381;p14"/>
          <p:cNvSpPr txBox="1">
            <a:spLocks noGrp="1"/>
          </p:cNvSpPr>
          <p:nvPr>
            <p:ph type="subTitle" idx="9"/>
          </p:nvPr>
        </p:nvSpPr>
        <p:spPr>
          <a:xfrm>
            <a:off x="1999675" y="1973275"/>
            <a:ext cx="2308500" cy="617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2" name="Google Shape;382;p14"/>
          <p:cNvSpPr txBox="1">
            <a:spLocks noGrp="1"/>
          </p:cNvSpPr>
          <p:nvPr>
            <p:ph type="title" idx="13" hasCustomPrompt="1"/>
          </p:nvPr>
        </p:nvSpPr>
        <p:spPr>
          <a:xfrm>
            <a:off x="4835775" y="1655875"/>
            <a:ext cx="1051200" cy="572700"/>
          </a:xfrm>
          <a:prstGeom prst="rect">
            <a:avLst/>
          </a:prstGeom>
        </p:spPr>
        <p:txBody>
          <a:bodyPr spcFirstLastPara="1" wrap="square" lIns="0" tIns="0" rIns="0" bIns="0" anchor="ctr" anchorCtr="0">
            <a:noAutofit/>
          </a:bodyPr>
          <a:lstStyle>
            <a:lvl1pPr lvl="0" algn="r" rtl="0">
              <a:spcBef>
                <a:spcPts val="0"/>
              </a:spcBef>
              <a:spcAft>
                <a:spcPts val="0"/>
              </a:spcAft>
              <a:buSzPts val="30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83" name="Google Shape;383;p14"/>
          <p:cNvSpPr txBox="1">
            <a:spLocks noGrp="1"/>
          </p:cNvSpPr>
          <p:nvPr>
            <p:ph type="subTitle" idx="14"/>
          </p:nvPr>
        </p:nvSpPr>
        <p:spPr>
          <a:xfrm>
            <a:off x="6115499" y="1655875"/>
            <a:ext cx="2308500" cy="469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000"/>
              <a:buFont typeface="Raleway"/>
              <a:buNone/>
              <a:defRPr sz="2000">
                <a:solidFill>
                  <a:schemeClr val="accent4"/>
                </a:solidFill>
                <a:latin typeface="Titan One"/>
                <a:ea typeface="Titan One"/>
                <a:cs typeface="Titan One"/>
                <a:sym typeface="Titan On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84" name="Google Shape;384;p14"/>
          <p:cNvSpPr txBox="1">
            <a:spLocks noGrp="1"/>
          </p:cNvSpPr>
          <p:nvPr>
            <p:ph type="subTitle" idx="15"/>
          </p:nvPr>
        </p:nvSpPr>
        <p:spPr>
          <a:xfrm>
            <a:off x="6115500" y="1973275"/>
            <a:ext cx="2308500" cy="617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1">
  <p:cSld name="CUSTOM_2">
    <p:spTree>
      <p:nvGrpSpPr>
        <p:cNvPr id="1" name="Shape 385"/>
        <p:cNvGrpSpPr/>
        <p:nvPr/>
      </p:nvGrpSpPr>
      <p:grpSpPr>
        <a:xfrm>
          <a:off x="0" y="0"/>
          <a:ext cx="0" cy="0"/>
          <a:chOff x="0" y="0"/>
          <a:chExt cx="0" cy="0"/>
        </a:xfrm>
      </p:grpSpPr>
      <p:grpSp>
        <p:nvGrpSpPr>
          <p:cNvPr id="386" name="Google Shape;386;p15"/>
          <p:cNvGrpSpPr/>
          <p:nvPr/>
        </p:nvGrpSpPr>
        <p:grpSpPr>
          <a:xfrm>
            <a:off x="0" y="-396350"/>
            <a:ext cx="9144000" cy="5555950"/>
            <a:chOff x="0" y="-396350"/>
            <a:chExt cx="9144000" cy="5555950"/>
          </a:xfrm>
        </p:grpSpPr>
        <p:sp>
          <p:nvSpPr>
            <p:cNvPr id="387" name="Google Shape;387;p15"/>
            <p:cNvSpPr/>
            <p:nvPr/>
          </p:nvSpPr>
          <p:spPr>
            <a:xfrm>
              <a:off x="0" y="-75"/>
              <a:ext cx="9143929" cy="5143490"/>
            </a:xfrm>
            <a:custGeom>
              <a:avLst/>
              <a:gdLst/>
              <a:ahLst/>
              <a:cxnLst/>
              <a:rect l="l" t="t" r="r" b="b"/>
              <a:pathLst>
                <a:path w="49014" h="32839" extrusionOk="0">
                  <a:moveTo>
                    <a:pt x="1" y="1"/>
                  </a:moveTo>
                  <a:lnTo>
                    <a:pt x="1" y="32839"/>
                  </a:lnTo>
                  <a:lnTo>
                    <a:pt x="49013" y="32839"/>
                  </a:lnTo>
                  <a:lnTo>
                    <a:pt x="49013" y="1"/>
                  </a:lnTo>
                  <a:close/>
                </a:path>
              </a:pathLst>
            </a:custGeom>
            <a:solidFill>
              <a:srgbClr val="AFB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5"/>
            <p:cNvSpPr/>
            <p:nvPr/>
          </p:nvSpPr>
          <p:spPr>
            <a:xfrm>
              <a:off x="0" y="4401800"/>
              <a:ext cx="9144000" cy="757800"/>
            </a:xfrm>
            <a:prstGeom prst="rect">
              <a:avLst/>
            </a:prstGeom>
            <a:solidFill>
              <a:srgbClr val="EBEC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15"/>
            <p:cNvGrpSpPr/>
            <p:nvPr/>
          </p:nvGrpSpPr>
          <p:grpSpPr>
            <a:xfrm>
              <a:off x="8174062" y="3811555"/>
              <a:ext cx="969932" cy="1331946"/>
              <a:chOff x="2608825" y="4070850"/>
              <a:chExt cx="720925" cy="990000"/>
            </a:xfrm>
          </p:grpSpPr>
          <p:sp>
            <p:nvSpPr>
              <p:cNvPr id="390" name="Google Shape;390;p15"/>
              <p:cNvSpPr/>
              <p:nvPr/>
            </p:nvSpPr>
            <p:spPr>
              <a:xfrm>
                <a:off x="2656150" y="4889775"/>
                <a:ext cx="573350" cy="171075"/>
              </a:xfrm>
              <a:custGeom>
                <a:avLst/>
                <a:gdLst/>
                <a:ahLst/>
                <a:cxnLst/>
                <a:rect l="l" t="t" r="r" b="b"/>
                <a:pathLst>
                  <a:path w="22934" h="6843" extrusionOk="0">
                    <a:moveTo>
                      <a:pt x="11455" y="6842"/>
                    </a:moveTo>
                    <a:cubicBezTo>
                      <a:pt x="17770" y="6842"/>
                      <a:pt x="22933" y="5313"/>
                      <a:pt x="22933" y="3434"/>
                    </a:cubicBezTo>
                    <a:cubicBezTo>
                      <a:pt x="22933" y="1554"/>
                      <a:pt x="17770" y="0"/>
                      <a:pt x="11455" y="0"/>
                    </a:cubicBezTo>
                    <a:cubicBezTo>
                      <a:pt x="5164" y="0"/>
                      <a:pt x="1" y="1554"/>
                      <a:pt x="1" y="3434"/>
                    </a:cubicBezTo>
                    <a:cubicBezTo>
                      <a:pt x="1" y="5313"/>
                      <a:pt x="5164" y="6842"/>
                      <a:pt x="11455" y="6842"/>
                    </a:cubicBezTo>
                    <a:close/>
                  </a:path>
                </a:pathLst>
              </a:custGeom>
              <a:solidFill>
                <a:srgbClr val="C9CAD2">
                  <a:alpha val="4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5"/>
              <p:cNvSpPr/>
              <p:nvPr/>
            </p:nvSpPr>
            <p:spPr>
              <a:xfrm>
                <a:off x="2789625" y="4072100"/>
                <a:ext cx="436100" cy="614675"/>
              </a:xfrm>
              <a:custGeom>
                <a:avLst/>
                <a:gdLst/>
                <a:ahLst/>
                <a:cxnLst/>
                <a:rect l="l" t="t" r="r" b="b"/>
                <a:pathLst>
                  <a:path w="17444" h="24587" extrusionOk="0">
                    <a:moveTo>
                      <a:pt x="4737" y="23058"/>
                    </a:moveTo>
                    <a:cubicBezTo>
                      <a:pt x="0" y="15664"/>
                      <a:pt x="2882" y="4963"/>
                      <a:pt x="10476" y="702"/>
                    </a:cubicBezTo>
                    <a:cubicBezTo>
                      <a:pt x="11429" y="176"/>
                      <a:pt x="12081" y="0"/>
                      <a:pt x="12883" y="1379"/>
                    </a:cubicBezTo>
                    <a:cubicBezTo>
                      <a:pt x="17444" y="9299"/>
                      <a:pt x="15314" y="18547"/>
                      <a:pt x="7770" y="23660"/>
                    </a:cubicBezTo>
                    <a:cubicBezTo>
                      <a:pt x="6366" y="24587"/>
                      <a:pt x="5514" y="24261"/>
                      <a:pt x="4737" y="230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5"/>
              <p:cNvSpPr/>
              <p:nvPr/>
            </p:nvSpPr>
            <p:spPr>
              <a:xfrm>
                <a:off x="2840375" y="4072100"/>
                <a:ext cx="335850" cy="614050"/>
              </a:xfrm>
              <a:custGeom>
                <a:avLst/>
                <a:gdLst/>
                <a:ahLst/>
                <a:cxnLst/>
                <a:rect l="l" t="t" r="r" b="b"/>
                <a:pathLst>
                  <a:path w="13434" h="24562" extrusionOk="0">
                    <a:moveTo>
                      <a:pt x="3083" y="23158"/>
                    </a:moveTo>
                    <a:cubicBezTo>
                      <a:pt x="0" y="16166"/>
                      <a:pt x="2832" y="5439"/>
                      <a:pt x="8772" y="777"/>
                    </a:cubicBezTo>
                    <a:cubicBezTo>
                      <a:pt x="9499" y="201"/>
                      <a:pt x="10000" y="0"/>
                      <a:pt x="10527" y="1303"/>
                    </a:cubicBezTo>
                    <a:cubicBezTo>
                      <a:pt x="13434" y="8797"/>
                      <a:pt x="11254" y="18045"/>
                      <a:pt x="5314" y="23559"/>
                    </a:cubicBezTo>
                    <a:cubicBezTo>
                      <a:pt x="4211" y="24562"/>
                      <a:pt x="3584" y="24286"/>
                      <a:pt x="3083" y="2315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5"/>
              <p:cNvSpPr/>
              <p:nvPr/>
            </p:nvSpPr>
            <p:spPr>
              <a:xfrm>
                <a:off x="2866050" y="4071475"/>
                <a:ext cx="285750" cy="614675"/>
              </a:xfrm>
              <a:custGeom>
                <a:avLst/>
                <a:gdLst/>
                <a:ahLst/>
                <a:cxnLst/>
                <a:rect l="l" t="t" r="r" b="b"/>
                <a:pathLst>
                  <a:path w="11430" h="24587" extrusionOk="0">
                    <a:moveTo>
                      <a:pt x="2257" y="23233"/>
                    </a:moveTo>
                    <a:cubicBezTo>
                      <a:pt x="1" y="16416"/>
                      <a:pt x="2783" y="5714"/>
                      <a:pt x="7896" y="827"/>
                    </a:cubicBezTo>
                    <a:cubicBezTo>
                      <a:pt x="8522" y="226"/>
                      <a:pt x="8948" y="0"/>
                      <a:pt x="9324" y="1278"/>
                    </a:cubicBezTo>
                    <a:cubicBezTo>
                      <a:pt x="11430" y="8597"/>
                      <a:pt x="9249" y="17820"/>
                      <a:pt x="4086" y="23534"/>
                    </a:cubicBezTo>
                    <a:cubicBezTo>
                      <a:pt x="3109" y="24587"/>
                      <a:pt x="2633" y="24336"/>
                      <a:pt x="2257" y="232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5"/>
              <p:cNvSpPr/>
              <p:nvPr/>
            </p:nvSpPr>
            <p:spPr>
              <a:xfrm>
                <a:off x="2923700" y="4071475"/>
                <a:ext cx="171700" cy="613425"/>
              </a:xfrm>
              <a:custGeom>
                <a:avLst/>
                <a:gdLst/>
                <a:ahLst/>
                <a:cxnLst/>
                <a:rect l="l" t="t" r="r" b="b"/>
                <a:pathLst>
                  <a:path w="6868" h="24537" extrusionOk="0">
                    <a:moveTo>
                      <a:pt x="377" y="23334"/>
                    </a:moveTo>
                    <a:cubicBezTo>
                      <a:pt x="1" y="16993"/>
                      <a:pt x="2707" y="6266"/>
                      <a:pt x="5941" y="927"/>
                    </a:cubicBezTo>
                    <a:cubicBezTo>
                      <a:pt x="6342" y="251"/>
                      <a:pt x="6592" y="0"/>
                      <a:pt x="6642" y="1178"/>
                    </a:cubicBezTo>
                    <a:cubicBezTo>
                      <a:pt x="6868" y="8045"/>
                      <a:pt x="4662" y="17268"/>
                      <a:pt x="1304" y="23409"/>
                    </a:cubicBezTo>
                    <a:cubicBezTo>
                      <a:pt x="677" y="24537"/>
                      <a:pt x="452" y="24361"/>
                      <a:pt x="377" y="2333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5"/>
              <p:cNvSpPr/>
              <p:nvPr/>
            </p:nvSpPr>
            <p:spPr>
              <a:xfrm>
                <a:off x="2936225" y="4070850"/>
                <a:ext cx="151675" cy="614050"/>
              </a:xfrm>
              <a:custGeom>
                <a:avLst/>
                <a:gdLst/>
                <a:ahLst/>
                <a:cxnLst/>
                <a:rect l="l" t="t" r="r" b="b"/>
                <a:pathLst>
                  <a:path w="6067" h="24562" extrusionOk="0">
                    <a:moveTo>
                      <a:pt x="76" y="23409"/>
                    </a:moveTo>
                    <a:cubicBezTo>
                      <a:pt x="477" y="17268"/>
                      <a:pt x="3134" y="6516"/>
                      <a:pt x="5590" y="978"/>
                    </a:cubicBezTo>
                    <a:cubicBezTo>
                      <a:pt x="5891" y="301"/>
                      <a:pt x="6066" y="0"/>
                      <a:pt x="5966" y="1178"/>
                    </a:cubicBezTo>
                    <a:cubicBezTo>
                      <a:pt x="5415" y="7845"/>
                      <a:pt x="3184" y="17068"/>
                      <a:pt x="602" y="23384"/>
                    </a:cubicBezTo>
                    <a:cubicBezTo>
                      <a:pt x="126" y="24562"/>
                      <a:pt x="1" y="24386"/>
                      <a:pt x="76" y="2340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5"/>
              <p:cNvSpPr/>
              <p:nvPr/>
            </p:nvSpPr>
            <p:spPr>
              <a:xfrm>
                <a:off x="2733850" y="4600300"/>
                <a:ext cx="409175" cy="110925"/>
              </a:xfrm>
              <a:custGeom>
                <a:avLst/>
                <a:gdLst/>
                <a:ahLst/>
                <a:cxnLst/>
                <a:rect l="l" t="t" r="r" b="b"/>
                <a:pathLst>
                  <a:path w="16367" h="4437" extrusionOk="0">
                    <a:moveTo>
                      <a:pt x="16367" y="2231"/>
                    </a:moveTo>
                    <a:cubicBezTo>
                      <a:pt x="10778" y="0"/>
                      <a:pt x="2733" y="1003"/>
                      <a:pt x="1" y="2231"/>
                    </a:cubicBezTo>
                    <a:cubicBezTo>
                      <a:pt x="2733" y="3434"/>
                      <a:pt x="10778" y="4436"/>
                      <a:pt x="16367" y="2231"/>
                    </a:cubicBezTo>
                    <a:close/>
                  </a:path>
                </a:pathLst>
              </a:custGeom>
              <a:solidFill>
                <a:srgbClr val="467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5"/>
              <p:cNvSpPr/>
              <p:nvPr/>
            </p:nvSpPr>
            <p:spPr>
              <a:xfrm>
                <a:off x="2632350" y="4072725"/>
                <a:ext cx="458050" cy="661050"/>
              </a:xfrm>
              <a:custGeom>
                <a:avLst/>
                <a:gdLst/>
                <a:ahLst/>
                <a:cxnLst/>
                <a:rect l="l" t="t" r="r" b="b"/>
                <a:pathLst>
                  <a:path w="18322" h="26442" extrusionOk="0">
                    <a:moveTo>
                      <a:pt x="10301" y="25640"/>
                    </a:moveTo>
                    <a:cubicBezTo>
                      <a:pt x="2231" y="20752"/>
                      <a:pt x="0" y="9123"/>
                      <a:pt x="5289" y="1429"/>
                    </a:cubicBezTo>
                    <a:cubicBezTo>
                      <a:pt x="5940" y="476"/>
                      <a:pt x="6492" y="0"/>
                      <a:pt x="7920" y="953"/>
                    </a:cubicBezTo>
                    <a:cubicBezTo>
                      <a:pt x="16016" y="6416"/>
                      <a:pt x="18321" y="16316"/>
                      <a:pt x="13484" y="24787"/>
                    </a:cubicBezTo>
                    <a:cubicBezTo>
                      <a:pt x="12582" y="26366"/>
                      <a:pt x="11605" y="26442"/>
                      <a:pt x="10301" y="2564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a:off x="2684975" y="4072725"/>
                <a:ext cx="351525" cy="660425"/>
              </a:xfrm>
              <a:custGeom>
                <a:avLst/>
                <a:gdLst/>
                <a:ahLst/>
                <a:cxnLst/>
                <a:rect l="l" t="t" r="r" b="b"/>
                <a:pathLst>
                  <a:path w="14061" h="26417" extrusionOk="0">
                    <a:moveTo>
                      <a:pt x="8597" y="25564"/>
                    </a:moveTo>
                    <a:cubicBezTo>
                      <a:pt x="2332" y="20276"/>
                      <a:pt x="1" y="8647"/>
                      <a:pt x="3510" y="1354"/>
                    </a:cubicBezTo>
                    <a:cubicBezTo>
                      <a:pt x="3961" y="451"/>
                      <a:pt x="4337" y="0"/>
                      <a:pt x="5439" y="1028"/>
                    </a:cubicBezTo>
                    <a:cubicBezTo>
                      <a:pt x="11780" y="6893"/>
                      <a:pt x="14061" y="16792"/>
                      <a:pt x="10928" y="24888"/>
                    </a:cubicBezTo>
                    <a:cubicBezTo>
                      <a:pt x="10352" y="26391"/>
                      <a:pt x="9625" y="26416"/>
                      <a:pt x="8597" y="2556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5"/>
              <p:cNvSpPr/>
              <p:nvPr/>
            </p:nvSpPr>
            <p:spPr>
              <a:xfrm>
                <a:off x="2711300" y="4073350"/>
                <a:ext cx="298275" cy="659800"/>
              </a:xfrm>
              <a:custGeom>
                <a:avLst/>
                <a:gdLst/>
                <a:ahLst/>
                <a:cxnLst/>
                <a:rect l="l" t="t" r="r" b="b"/>
                <a:pathLst>
                  <a:path w="11931" h="26392" extrusionOk="0">
                    <a:moveTo>
                      <a:pt x="7745" y="25489"/>
                    </a:moveTo>
                    <a:cubicBezTo>
                      <a:pt x="2381" y="20026"/>
                      <a:pt x="0" y="8396"/>
                      <a:pt x="2632" y="1279"/>
                    </a:cubicBezTo>
                    <a:cubicBezTo>
                      <a:pt x="2958" y="401"/>
                      <a:pt x="3259" y="0"/>
                      <a:pt x="4211" y="1053"/>
                    </a:cubicBezTo>
                    <a:cubicBezTo>
                      <a:pt x="9675" y="7093"/>
                      <a:pt x="11930" y="16993"/>
                      <a:pt x="9650" y="24913"/>
                    </a:cubicBezTo>
                    <a:cubicBezTo>
                      <a:pt x="9224" y="26391"/>
                      <a:pt x="8622" y="26366"/>
                      <a:pt x="7745" y="254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5"/>
              <p:cNvSpPr/>
              <p:nvPr/>
            </p:nvSpPr>
            <p:spPr>
              <a:xfrm>
                <a:off x="2771450" y="4073350"/>
                <a:ext cx="176725" cy="660425"/>
              </a:xfrm>
              <a:custGeom>
                <a:avLst/>
                <a:gdLst/>
                <a:ahLst/>
                <a:cxnLst/>
                <a:rect l="l" t="t" r="r" b="b"/>
                <a:pathLst>
                  <a:path w="7069" h="26417" extrusionOk="0">
                    <a:moveTo>
                      <a:pt x="5815" y="25389"/>
                    </a:moveTo>
                    <a:cubicBezTo>
                      <a:pt x="2457" y="19474"/>
                      <a:pt x="0" y="7870"/>
                      <a:pt x="602" y="1203"/>
                    </a:cubicBezTo>
                    <a:cubicBezTo>
                      <a:pt x="677" y="376"/>
                      <a:pt x="802" y="0"/>
                      <a:pt x="1404" y="1128"/>
                    </a:cubicBezTo>
                    <a:cubicBezTo>
                      <a:pt x="4838" y="7619"/>
                      <a:pt x="7068" y="17544"/>
                      <a:pt x="6717" y="25038"/>
                    </a:cubicBezTo>
                    <a:cubicBezTo>
                      <a:pt x="6667" y="26417"/>
                      <a:pt x="6366" y="26341"/>
                      <a:pt x="5815" y="253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a:off x="2789625" y="4073350"/>
                <a:ext cx="146625" cy="661050"/>
              </a:xfrm>
              <a:custGeom>
                <a:avLst/>
                <a:gdLst/>
                <a:ahLst/>
                <a:cxnLst/>
                <a:rect l="l" t="t" r="r" b="b"/>
                <a:pathLst>
                  <a:path w="5865" h="26442" extrusionOk="0">
                    <a:moveTo>
                      <a:pt x="5288" y="25339"/>
                    </a:moveTo>
                    <a:cubicBezTo>
                      <a:pt x="2782" y="19249"/>
                      <a:pt x="301" y="7645"/>
                      <a:pt x="25" y="1178"/>
                    </a:cubicBezTo>
                    <a:cubicBezTo>
                      <a:pt x="0" y="376"/>
                      <a:pt x="50" y="0"/>
                      <a:pt x="502" y="1178"/>
                    </a:cubicBezTo>
                    <a:cubicBezTo>
                      <a:pt x="3108" y="7845"/>
                      <a:pt x="5314" y="17770"/>
                      <a:pt x="5790" y="25088"/>
                    </a:cubicBezTo>
                    <a:cubicBezTo>
                      <a:pt x="5865" y="26442"/>
                      <a:pt x="5690" y="26341"/>
                      <a:pt x="5288" y="2533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5"/>
              <p:cNvSpPr/>
              <p:nvPr/>
            </p:nvSpPr>
            <p:spPr>
              <a:xfrm>
                <a:off x="2906775" y="4266325"/>
                <a:ext cx="422975" cy="447400"/>
              </a:xfrm>
              <a:custGeom>
                <a:avLst/>
                <a:gdLst/>
                <a:ahLst/>
                <a:cxnLst/>
                <a:rect l="l" t="t" r="r" b="b"/>
                <a:pathLst>
                  <a:path w="16919" h="17896" extrusionOk="0">
                    <a:moveTo>
                      <a:pt x="778" y="15941"/>
                    </a:moveTo>
                    <a:cubicBezTo>
                      <a:pt x="1" y="7921"/>
                      <a:pt x="6818" y="377"/>
                      <a:pt x="14813" y="51"/>
                    </a:cubicBezTo>
                    <a:cubicBezTo>
                      <a:pt x="15816" y="1"/>
                      <a:pt x="16417" y="151"/>
                      <a:pt x="16492" y="1605"/>
                    </a:cubicBezTo>
                    <a:cubicBezTo>
                      <a:pt x="16918" y="9976"/>
                      <a:pt x="11329" y="16667"/>
                      <a:pt x="3009" y="17695"/>
                    </a:cubicBezTo>
                    <a:cubicBezTo>
                      <a:pt x="1480" y="17896"/>
                      <a:pt x="928" y="17244"/>
                      <a:pt x="778" y="1594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5"/>
              <p:cNvSpPr/>
              <p:nvPr/>
            </p:nvSpPr>
            <p:spPr>
              <a:xfrm>
                <a:off x="2931850" y="4268200"/>
                <a:ext cx="384750" cy="443650"/>
              </a:xfrm>
              <a:custGeom>
                <a:avLst/>
                <a:gdLst/>
                <a:ahLst/>
                <a:cxnLst/>
                <a:rect l="l" t="t" r="r" b="b"/>
                <a:pathLst>
                  <a:path w="15390" h="17746" extrusionOk="0">
                    <a:moveTo>
                      <a:pt x="51" y="16116"/>
                    </a:moveTo>
                    <a:cubicBezTo>
                      <a:pt x="452" y="9099"/>
                      <a:pt x="7244" y="1530"/>
                      <a:pt x="14036" y="176"/>
                    </a:cubicBezTo>
                    <a:cubicBezTo>
                      <a:pt x="14888" y="1"/>
                      <a:pt x="15389" y="51"/>
                      <a:pt x="15264" y="1329"/>
                    </a:cubicBezTo>
                    <a:cubicBezTo>
                      <a:pt x="14512" y="8698"/>
                      <a:pt x="8873" y="15339"/>
                      <a:pt x="1705" y="17369"/>
                    </a:cubicBezTo>
                    <a:cubicBezTo>
                      <a:pt x="376" y="17745"/>
                      <a:pt x="1" y="17244"/>
                      <a:pt x="51" y="161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a:off x="2932475" y="4268825"/>
                <a:ext cx="383475" cy="441775"/>
              </a:xfrm>
              <a:custGeom>
                <a:avLst/>
                <a:gdLst/>
                <a:ahLst/>
                <a:cxnLst/>
                <a:rect l="l" t="t" r="r" b="b"/>
                <a:pathLst>
                  <a:path w="15339" h="17671" extrusionOk="0">
                    <a:moveTo>
                      <a:pt x="176" y="16217"/>
                    </a:moveTo>
                    <a:cubicBezTo>
                      <a:pt x="1153" y="9700"/>
                      <a:pt x="7920" y="2106"/>
                      <a:pt x="14136" y="227"/>
                    </a:cubicBezTo>
                    <a:cubicBezTo>
                      <a:pt x="14913" y="1"/>
                      <a:pt x="15339" y="1"/>
                      <a:pt x="15113" y="1204"/>
                    </a:cubicBezTo>
                    <a:cubicBezTo>
                      <a:pt x="13760" y="8046"/>
                      <a:pt x="8146" y="14688"/>
                      <a:pt x="1529" y="17194"/>
                    </a:cubicBezTo>
                    <a:cubicBezTo>
                      <a:pt x="301" y="17670"/>
                      <a:pt x="1" y="17244"/>
                      <a:pt x="176" y="16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a:off x="2934975" y="4268200"/>
                <a:ext cx="379725" cy="440525"/>
              </a:xfrm>
              <a:custGeom>
                <a:avLst/>
                <a:gdLst/>
                <a:ahLst/>
                <a:cxnLst/>
                <a:rect l="l" t="t" r="r" b="b"/>
                <a:pathLst>
                  <a:path w="15189" h="17621" extrusionOk="0">
                    <a:moveTo>
                      <a:pt x="377" y="16492"/>
                    </a:moveTo>
                    <a:cubicBezTo>
                      <a:pt x="2708" y="11154"/>
                      <a:pt x="9399" y="3510"/>
                      <a:pt x="14287" y="477"/>
                    </a:cubicBezTo>
                    <a:cubicBezTo>
                      <a:pt x="14888" y="101"/>
                      <a:pt x="15189" y="1"/>
                      <a:pt x="14738" y="1003"/>
                    </a:cubicBezTo>
                    <a:cubicBezTo>
                      <a:pt x="12056" y="6693"/>
                      <a:pt x="6392" y="13309"/>
                      <a:pt x="1104" y="16943"/>
                    </a:cubicBezTo>
                    <a:cubicBezTo>
                      <a:pt x="101" y="17620"/>
                      <a:pt x="1" y="17369"/>
                      <a:pt x="377" y="164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a:off x="2936225" y="4267575"/>
                <a:ext cx="378475" cy="439875"/>
              </a:xfrm>
              <a:custGeom>
                <a:avLst/>
                <a:gdLst/>
                <a:ahLst/>
                <a:cxnLst/>
                <a:rect l="l" t="t" r="r" b="b"/>
                <a:pathLst>
                  <a:path w="15139" h="17595" extrusionOk="0">
                    <a:moveTo>
                      <a:pt x="452" y="16643"/>
                    </a:moveTo>
                    <a:cubicBezTo>
                      <a:pt x="3359" y="11780"/>
                      <a:pt x="10026" y="4111"/>
                      <a:pt x="14337" y="602"/>
                    </a:cubicBezTo>
                    <a:cubicBezTo>
                      <a:pt x="14863" y="176"/>
                      <a:pt x="15139" y="1"/>
                      <a:pt x="14562" y="928"/>
                    </a:cubicBezTo>
                    <a:cubicBezTo>
                      <a:pt x="11354" y="6141"/>
                      <a:pt x="5665" y="12758"/>
                      <a:pt x="903" y="16843"/>
                    </a:cubicBezTo>
                    <a:cubicBezTo>
                      <a:pt x="26" y="17595"/>
                      <a:pt x="1" y="17419"/>
                      <a:pt x="452" y="1664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a:off x="2655525" y="4656050"/>
                <a:ext cx="574600" cy="360925"/>
              </a:xfrm>
              <a:custGeom>
                <a:avLst/>
                <a:gdLst/>
                <a:ahLst/>
                <a:cxnLst/>
                <a:rect l="l" t="t" r="r" b="b"/>
                <a:pathLst>
                  <a:path w="22984" h="14437" extrusionOk="0">
                    <a:moveTo>
                      <a:pt x="3485" y="1"/>
                    </a:moveTo>
                    <a:cubicBezTo>
                      <a:pt x="8622" y="1655"/>
                      <a:pt x="14362" y="1655"/>
                      <a:pt x="19500" y="1"/>
                    </a:cubicBezTo>
                    <a:cubicBezTo>
                      <a:pt x="22908" y="2808"/>
                      <a:pt x="22983" y="10778"/>
                      <a:pt x="19500" y="12582"/>
                    </a:cubicBezTo>
                    <a:cubicBezTo>
                      <a:pt x="14061" y="14437"/>
                      <a:pt x="8923" y="14437"/>
                      <a:pt x="3485" y="12582"/>
                    </a:cubicBezTo>
                    <a:cubicBezTo>
                      <a:pt x="1" y="10778"/>
                      <a:pt x="76" y="2808"/>
                      <a:pt x="34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a:off x="2765175" y="4674850"/>
                <a:ext cx="38250" cy="38250"/>
              </a:xfrm>
              <a:custGeom>
                <a:avLst/>
                <a:gdLst/>
                <a:ahLst/>
                <a:cxnLst/>
                <a:rect l="l" t="t" r="r" b="b"/>
                <a:pathLst>
                  <a:path w="1530" h="1530" extrusionOk="0">
                    <a:moveTo>
                      <a:pt x="778" y="1"/>
                    </a:moveTo>
                    <a:cubicBezTo>
                      <a:pt x="352" y="1"/>
                      <a:pt x="1" y="352"/>
                      <a:pt x="1" y="778"/>
                    </a:cubicBezTo>
                    <a:cubicBezTo>
                      <a:pt x="1" y="1179"/>
                      <a:pt x="352" y="1529"/>
                      <a:pt x="778" y="1529"/>
                    </a:cubicBezTo>
                    <a:cubicBezTo>
                      <a:pt x="1179" y="1529"/>
                      <a:pt x="1530" y="1179"/>
                      <a:pt x="1530" y="778"/>
                    </a:cubicBezTo>
                    <a:cubicBezTo>
                      <a:pt x="1530" y="352"/>
                      <a:pt x="1179" y="1"/>
                      <a:pt x="778" y="1"/>
                    </a:cubicBezTo>
                    <a:close/>
                  </a:path>
                </a:pathLst>
              </a:custGeom>
              <a:solidFill>
                <a:srgbClr val="467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a:off x="2844750" y="4680500"/>
                <a:ext cx="37625" cy="38250"/>
              </a:xfrm>
              <a:custGeom>
                <a:avLst/>
                <a:gdLst/>
                <a:ahLst/>
                <a:cxnLst/>
                <a:rect l="l" t="t" r="r" b="b"/>
                <a:pathLst>
                  <a:path w="1505" h="1530" extrusionOk="0">
                    <a:moveTo>
                      <a:pt x="753" y="0"/>
                    </a:moveTo>
                    <a:cubicBezTo>
                      <a:pt x="327" y="0"/>
                      <a:pt x="1" y="351"/>
                      <a:pt x="1" y="777"/>
                    </a:cubicBezTo>
                    <a:cubicBezTo>
                      <a:pt x="1" y="1178"/>
                      <a:pt x="327" y="1529"/>
                      <a:pt x="753" y="1529"/>
                    </a:cubicBezTo>
                    <a:cubicBezTo>
                      <a:pt x="1179" y="1529"/>
                      <a:pt x="1505" y="1178"/>
                      <a:pt x="1505" y="777"/>
                    </a:cubicBezTo>
                    <a:cubicBezTo>
                      <a:pt x="1505" y="351"/>
                      <a:pt x="1179" y="0"/>
                      <a:pt x="753" y="0"/>
                    </a:cubicBezTo>
                    <a:close/>
                  </a:path>
                </a:pathLst>
              </a:custGeom>
              <a:solidFill>
                <a:srgbClr val="467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a:off x="3082225" y="4674850"/>
                <a:ext cx="38250" cy="38250"/>
              </a:xfrm>
              <a:custGeom>
                <a:avLst/>
                <a:gdLst/>
                <a:ahLst/>
                <a:cxnLst/>
                <a:rect l="l" t="t" r="r" b="b"/>
                <a:pathLst>
                  <a:path w="1530" h="1530" extrusionOk="0">
                    <a:moveTo>
                      <a:pt x="752" y="1"/>
                    </a:moveTo>
                    <a:cubicBezTo>
                      <a:pt x="351" y="1"/>
                      <a:pt x="1" y="352"/>
                      <a:pt x="1" y="778"/>
                    </a:cubicBezTo>
                    <a:cubicBezTo>
                      <a:pt x="1" y="1179"/>
                      <a:pt x="351" y="1529"/>
                      <a:pt x="752" y="1529"/>
                    </a:cubicBezTo>
                    <a:cubicBezTo>
                      <a:pt x="1179" y="1529"/>
                      <a:pt x="1529" y="1179"/>
                      <a:pt x="1529" y="778"/>
                    </a:cubicBezTo>
                    <a:cubicBezTo>
                      <a:pt x="1529" y="352"/>
                      <a:pt x="1179" y="1"/>
                      <a:pt x="752" y="1"/>
                    </a:cubicBezTo>
                    <a:close/>
                  </a:path>
                </a:pathLst>
              </a:custGeom>
              <a:solidFill>
                <a:srgbClr val="467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5"/>
              <p:cNvSpPr/>
              <p:nvPr/>
            </p:nvSpPr>
            <p:spPr>
              <a:xfrm>
                <a:off x="3003275" y="4680500"/>
                <a:ext cx="37625" cy="38250"/>
              </a:xfrm>
              <a:custGeom>
                <a:avLst/>
                <a:gdLst/>
                <a:ahLst/>
                <a:cxnLst/>
                <a:rect l="l" t="t" r="r" b="b"/>
                <a:pathLst>
                  <a:path w="1505" h="1530" extrusionOk="0">
                    <a:moveTo>
                      <a:pt x="753" y="0"/>
                    </a:moveTo>
                    <a:cubicBezTo>
                      <a:pt x="326" y="0"/>
                      <a:pt x="1" y="351"/>
                      <a:pt x="1" y="777"/>
                    </a:cubicBezTo>
                    <a:cubicBezTo>
                      <a:pt x="1" y="1178"/>
                      <a:pt x="326" y="1529"/>
                      <a:pt x="753" y="1529"/>
                    </a:cubicBezTo>
                    <a:cubicBezTo>
                      <a:pt x="1179" y="1529"/>
                      <a:pt x="1504" y="1178"/>
                      <a:pt x="1504" y="777"/>
                    </a:cubicBezTo>
                    <a:cubicBezTo>
                      <a:pt x="1504" y="351"/>
                      <a:pt x="1179" y="0"/>
                      <a:pt x="753" y="0"/>
                    </a:cubicBezTo>
                    <a:close/>
                  </a:path>
                </a:pathLst>
              </a:custGeom>
              <a:solidFill>
                <a:srgbClr val="467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5"/>
              <p:cNvSpPr/>
              <p:nvPr/>
            </p:nvSpPr>
            <p:spPr>
              <a:xfrm>
                <a:off x="3122950" y="4731875"/>
                <a:ext cx="38250" cy="37625"/>
              </a:xfrm>
              <a:custGeom>
                <a:avLst/>
                <a:gdLst/>
                <a:ahLst/>
                <a:cxnLst/>
                <a:rect l="l" t="t" r="r" b="b"/>
                <a:pathLst>
                  <a:path w="1530" h="1505" extrusionOk="0">
                    <a:moveTo>
                      <a:pt x="778" y="0"/>
                    </a:moveTo>
                    <a:cubicBezTo>
                      <a:pt x="352" y="0"/>
                      <a:pt x="1" y="351"/>
                      <a:pt x="1" y="752"/>
                    </a:cubicBezTo>
                    <a:cubicBezTo>
                      <a:pt x="1" y="1178"/>
                      <a:pt x="352" y="1504"/>
                      <a:pt x="778" y="1504"/>
                    </a:cubicBezTo>
                    <a:cubicBezTo>
                      <a:pt x="1179" y="1504"/>
                      <a:pt x="1529" y="1178"/>
                      <a:pt x="1529" y="752"/>
                    </a:cubicBezTo>
                    <a:cubicBezTo>
                      <a:pt x="1529" y="351"/>
                      <a:pt x="1179" y="0"/>
                      <a:pt x="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a:off x="3044625" y="4743150"/>
                <a:ext cx="37625" cy="37625"/>
              </a:xfrm>
              <a:custGeom>
                <a:avLst/>
                <a:gdLst/>
                <a:ahLst/>
                <a:cxnLst/>
                <a:rect l="l" t="t" r="r" b="b"/>
                <a:pathLst>
                  <a:path w="1505" h="1505" extrusionOk="0">
                    <a:moveTo>
                      <a:pt x="753" y="0"/>
                    </a:moveTo>
                    <a:cubicBezTo>
                      <a:pt x="327" y="0"/>
                      <a:pt x="1" y="351"/>
                      <a:pt x="1" y="752"/>
                    </a:cubicBezTo>
                    <a:cubicBezTo>
                      <a:pt x="1" y="1178"/>
                      <a:pt x="327" y="1504"/>
                      <a:pt x="753" y="1504"/>
                    </a:cubicBezTo>
                    <a:cubicBezTo>
                      <a:pt x="1179" y="1504"/>
                      <a:pt x="1505" y="1178"/>
                      <a:pt x="1505" y="752"/>
                    </a:cubicBezTo>
                    <a:cubicBezTo>
                      <a:pt x="1505" y="351"/>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a:off x="2965675" y="4745650"/>
                <a:ext cx="37625" cy="38250"/>
              </a:xfrm>
              <a:custGeom>
                <a:avLst/>
                <a:gdLst/>
                <a:ahLst/>
                <a:cxnLst/>
                <a:rect l="l" t="t" r="r" b="b"/>
                <a:pathLst>
                  <a:path w="1505" h="1530" extrusionOk="0">
                    <a:moveTo>
                      <a:pt x="753" y="1"/>
                    </a:moveTo>
                    <a:cubicBezTo>
                      <a:pt x="352" y="1"/>
                      <a:pt x="1" y="352"/>
                      <a:pt x="1" y="778"/>
                    </a:cubicBezTo>
                    <a:cubicBezTo>
                      <a:pt x="1" y="1179"/>
                      <a:pt x="352" y="1530"/>
                      <a:pt x="753" y="1530"/>
                    </a:cubicBezTo>
                    <a:cubicBezTo>
                      <a:pt x="1179" y="1530"/>
                      <a:pt x="1505" y="1179"/>
                      <a:pt x="1505" y="778"/>
                    </a:cubicBezTo>
                    <a:cubicBezTo>
                      <a:pt x="1505" y="352"/>
                      <a:pt x="1179" y="1"/>
                      <a:pt x="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a:off x="2729475" y="4731875"/>
                <a:ext cx="37600" cy="37625"/>
              </a:xfrm>
              <a:custGeom>
                <a:avLst/>
                <a:gdLst/>
                <a:ahLst/>
                <a:cxnLst/>
                <a:rect l="l" t="t" r="r" b="b"/>
                <a:pathLst>
                  <a:path w="1504" h="1505" extrusionOk="0">
                    <a:moveTo>
                      <a:pt x="752" y="0"/>
                    </a:moveTo>
                    <a:cubicBezTo>
                      <a:pt x="351" y="0"/>
                      <a:pt x="0" y="351"/>
                      <a:pt x="0" y="752"/>
                    </a:cubicBezTo>
                    <a:cubicBezTo>
                      <a:pt x="0" y="1178"/>
                      <a:pt x="351" y="1504"/>
                      <a:pt x="752" y="1504"/>
                    </a:cubicBezTo>
                    <a:cubicBezTo>
                      <a:pt x="1178" y="1504"/>
                      <a:pt x="1504" y="1178"/>
                      <a:pt x="1504" y="752"/>
                    </a:cubicBezTo>
                    <a:cubicBezTo>
                      <a:pt x="1504" y="351"/>
                      <a:pt x="1178" y="0"/>
                      <a:pt x="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a:off x="2808425" y="4743150"/>
                <a:ext cx="37600" cy="37625"/>
              </a:xfrm>
              <a:custGeom>
                <a:avLst/>
                <a:gdLst/>
                <a:ahLst/>
                <a:cxnLst/>
                <a:rect l="l" t="t" r="r" b="b"/>
                <a:pathLst>
                  <a:path w="1504" h="1505" extrusionOk="0">
                    <a:moveTo>
                      <a:pt x="752" y="0"/>
                    </a:moveTo>
                    <a:cubicBezTo>
                      <a:pt x="326" y="0"/>
                      <a:pt x="0" y="351"/>
                      <a:pt x="0" y="752"/>
                    </a:cubicBezTo>
                    <a:cubicBezTo>
                      <a:pt x="0" y="1178"/>
                      <a:pt x="326" y="1504"/>
                      <a:pt x="752" y="1504"/>
                    </a:cubicBezTo>
                    <a:cubicBezTo>
                      <a:pt x="1178" y="1504"/>
                      <a:pt x="1504" y="1178"/>
                      <a:pt x="1504" y="752"/>
                    </a:cubicBezTo>
                    <a:cubicBezTo>
                      <a:pt x="1504" y="351"/>
                      <a:pt x="1178" y="0"/>
                      <a:pt x="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a:off x="2886725" y="4745650"/>
                <a:ext cx="38250" cy="38250"/>
              </a:xfrm>
              <a:custGeom>
                <a:avLst/>
                <a:gdLst/>
                <a:ahLst/>
                <a:cxnLst/>
                <a:rect l="l" t="t" r="r" b="b"/>
                <a:pathLst>
                  <a:path w="1530" h="1530" extrusionOk="0">
                    <a:moveTo>
                      <a:pt x="778" y="1"/>
                    </a:moveTo>
                    <a:cubicBezTo>
                      <a:pt x="352" y="1"/>
                      <a:pt x="1" y="352"/>
                      <a:pt x="1" y="778"/>
                    </a:cubicBezTo>
                    <a:cubicBezTo>
                      <a:pt x="1" y="1179"/>
                      <a:pt x="352" y="1530"/>
                      <a:pt x="778" y="1530"/>
                    </a:cubicBezTo>
                    <a:cubicBezTo>
                      <a:pt x="1179" y="1530"/>
                      <a:pt x="1530" y="1179"/>
                      <a:pt x="1530" y="778"/>
                    </a:cubicBezTo>
                    <a:cubicBezTo>
                      <a:pt x="1530" y="352"/>
                      <a:pt x="1179" y="1"/>
                      <a:pt x="7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5"/>
              <p:cNvSpPr/>
              <p:nvPr/>
            </p:nvSpPr>
            <p:spPr>
              <a:xfrm>
                <a:off x="2686225" y="4797650"/>
                <a:ext cx="37625" cy="38250"/>
              </a:xfrm>
              <a:custGeom>
                <a:avLst/>
                <a:gdLst/>
                <a:ahLst/>
                <a:cxnLst/>
                <a:rect l="l" t="t" r="r" b="b"/>
                <a:pathLst>
                  <a:path w="1505" h="1530" extrusionOk="0">
                    <a:moveTo>
                      <a:pt x="753" y="1"/>
                    </a:moveTo>
                    <a:cubicBezTo>
                      <a:pt x="327" y="1"/>
                      <a:pt x="1" y="352"/>
                      <a:pt x="1" y="753"/>
                    </a:cubicBezTo>
                    <a:cubicBezTo>
                      <a:pt x="1" y="1179"/>
                      <a:pt x="327" y="1530"/>
                      <a:pt x="753" y="1530"/>
                    </a:cubicBezTo>
                    <a:cubicBezTo>
                      <a:pt x="1179" y="1530"/>
                      <a:pt x="1505" y="1179"/>
                      <a:pt x="1505" y="753"/>
                    </a:cubicBezTo>
                    <a:cubicBezTo>
                      <a:pt x="1505" y="352"/>
                      <a:pt x="1179" y="1"/>
                      <a:pt x="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5"/>
              <p:cNvSpPr/>
              <p:nvPr/>
            </p:nvSpPr>
            <p:spPr>
              <a:xfrm>
                <a:off x="2765175" y="4808950"/>
                <a:ext cx="38250" cy="37600"/>
              </a:xfrm>
              <a:custGeom>
                <a:avLst/>
                <a:gdLst/>
                <a:ahLst/>
                <a:cxnLst/>
                <a:rect l="l" t="t" r="r" b="b"/>
                <a:pathLst>
                  <a:path w="1530" h="1504" extrusionOk="0">
                    <a:moveTo>
                      <a:pt x="778" y="0"/>
                    </a:moveTo>
                    <a:cubicBezTo>
                      <a:pt x="352" y="0"/>
                      <a:pt x="1" y="326"/>
                      <a:pt x="1" y="752"/>
                    </a:cubicBezTo>
                    <a:cubicBezTo>
                      <a:pt x="1" y="1178"/>
                      <a:pt x="352" y="1504"/>
                      <a:pt x="778" y="1504"/>
                    </a:cubicBezTo>
                    <a:cubicBezTo>
                      <a:pt x="1179" y="1504"/>
                      <a:pt x="1530" y="1178"/>
                      <a:pt x="1530" y="752"/>
                    </a:cubicBezTo>
                    <a:cubicBezTo>
                      <a:pt x="1530" y="326"/>
                      <a:pt x="1179" y="0"/>
                      <a:pt x="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5"/>
              <p:cNvSpPr/>
              <p:nvPr/>
            </p:nvSpPr>
            <p:spPr>
              <a:xfrm>
                <a:off x="2844750" y="4814575"/>
                <a:ext cx="37625" cy="37625"/>
              </a:xfrm>
              <a:custGeom>
                <a:avLst/>
                <a:gdLst/>
                <a:ahLst/>
                <a:cxnLst/>
                <a:rect l="l" t="t" r="r" b="b"/>
                <a:pathLst>
                  <a:path w="1505" h="1505" extrusionOk="0">
                    <a:moveTo>
                      <a:pt x="753" y="1"/>
                    </a:moveTo>
                    <a:cubicBezTo>
                      <a:pt x="327" y="1"/>
                      <a:pt x="1" y="326"/>
                      <a:pt x="1" y="753"/>
                    </a:cubicBezTo>
                    <a:cubicBezTo>
                      <a:pt x="1" y="1179"/>
                      <a:pt x="327" y="1504"/>
                      <a:pt x="753" y="1504"/>
                    </a:cubicBezTo>
                    <a:cubicBezTo>
                      <a:pt x="1179" y="1504"/>
                      <a:pt x="1505" y="1179"/>
                      <a:pt x="1505" y="753"/>
                    </a:cubicBezTo>
                    <a:cubicBezTo>
                      <a:pt x="1505" y="326"/>
                      <a:pt x="1179" y="1"/>
                      <a:pt x="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5"/>
              <p:cNvSpPr/>
              <p:nvPr/>
            </p:nvSpPr>
            <p:spPr>
              <a:xfrm>
                <a:off x="2923700" y="4817075"/>
                <a:ext cx="38250" cy="38250"/>
              </a:xfrm>
              <a:custGeom>
                <a:avLst/>
                <a:gdLst/>
                <a:ahLst/>
                <a:cxnLst/>
                <a:rect l="l" t="t" r="r" b="b"/>
                <a:pathLst>
                  <a:path w="1530" h="1530" extrusionOk="0">
                    <a:moveTo>
                      <a:pt x="753" y="1"/>
                    </a:moveTo>
                    <a:cubicBezTo>
                      <a:pt x="352" y="1"/>
                      <a:pt x="1" y="352"/>
                      <a:pt x="1" y="753"/>
                    </a:cubicBezTo>
                    <a:cubicBezTo>
                      <a:pt x="1" y="1179"/>
                      <a:pt x="352" y="1530"/>
                      <a:pt x="753" y="1530"/>
                    </a:cubicBezTo>
                    <a:cubicBezTo>
                      <a:pt x="1179" y="1530"/>
                      <a:pt x="1530" y="1179"/>
                      <a:pt x="1530" y="753"/>
                    </a:cubicBezTo>
                    <a:cubicBezTo>
                      <a:pt x="1530" y="352"/>
                      <a:pt x="1179" y="1"/>
                      <a:pt x="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5"/>
              <p:cNvSpPr/>
              <p:nvPr/>
            </p:nvSpPr>
            <p:spPr>
              <a:xfrm>
                <a:off x="3161800" y="4797650"/>
                <a:ext cx="37625" cy="38250"/>
              </a:xfrm>
              <a:custGeom>
                <a:avLst/>
                <a:gdLst/>
                <a:ahLst/>
                <a:cxnLst/>
                <a:rect l="l" t="t" r="r" b="b"/>
                <a:pathLst>
                  <a:path w="1505" h="1530" extrusionOk="0">
                    <a:moveTo>
                      <a:pt x="752" y="1"/>
                    </a:moveTo>
                    <a:cubicBezTo>
                      <a:pt x="326" y="1"/>
                      <a:pt x="1" y="352"/>
                      <a:pt x="1" y="753"/>
                    </a:cubicBezTo>
                    <a:cubicBezTo>
                      <a:pt x="1" y="1179"/>
                      <a:pt x="326" y="1530"/>
                      <a:pt x="752" y="1530"/>
                    </a:cubicBezTo>
                    <a:cubicBezTo>
                      <a:pt x="1153" y="1530"/>
                      <a:pt x="1504" y="1179"/>
                      <a:pt x="1504" y="753"/>
                    </a:cubicBezTo>
                    <a:cubicBezTo>
                      <a:pt x="1504" y="352"/>
                      <a:pt x="1153" y="1"/>
                      <a:pt x="7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5"/>
              <p:cNvSpPr/>
              <p:nvPr/>
            </p:nvSpPr>
            <p:spPr>
              <a:xfrm>
                <a:off x="3082225" y="4808950"/>
                <a:ext cx="38250" cy="37600"/>
              </a:xfrm>
              <a:custGeom>
                <a:avLst/>
                <a:gdLst/>
                <a:ahLst/>
                <a:cxnLst/>
                <a:rect l="l" t="t" r="r" b="b"/>
                <a:pathLst>
                  <a:path w="1530" h="1504" extrusionOk="0">
                    <a:moveTo>
                      <a:pt x="752" y="0"/>
                    </a:moveTo>
                    <a:cubicBezTo>
                      <a:pt x="351" y="0"/>
                      <a:pt x="1" y="326"/>
                      <a:pt x="1" y="752"/>
                    </a:cubicBezTo>
                    <a:cubicBezTo>
                      <a:pt x="1" y="1178"/>
                      <a:pt x="351" y="1504"/>
                      <a:pt x="752" y="1504"/>
                    </a:cubicBezTo>
                    <a:cubicBezTo>
                      <a:pt x="1179" y="1504"/>
                      <a:pt x="1529" y="1178"/>
                      <a:pt x="1529" y="752"/>
                    </a:cubicBezTo>
                    <a:cubicBezTo>
                      <a:pt x="1529" y="326"/>
                      <a:pt x="1179" y="0"/>
                      <a:pt x="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5"/>
              <p:cNvSpPr/>
              <p:nvPr/>
            </p:nvSpPr>
            <p:spPr>
              <a:xfrm>
                <a:off x="3003275" y="4814575"/>
                <a:ext cx="37625" cy="37625"/>
              </a:xfrm>
              <a:custGeom>
                <a:avLst/>
                <a:gdLst/>
                <a:ahLst/>
                <a:cxnLst/>
                <a:rect l="l" t="t" r="r" b="b"/>
                <a:pathLst>
                  <a:path w="1505" h="1505" extrusionOk="0">
                    <a:moveTo>
                      <a:pt x="753" y="1"/>
                    </a:moveTo>
                    <a:cubicBezTo>
                      <a:pt x="326" y="1"/>
                      <a:pt x="1" y="326"/>
                      <a:pt x="1" y="753"/>
                    </a:cubicBezTo>
                    <a:cubicBezTo>
                      <a:pt x="1" y="1179"/>
                      <a:pt x="326" y="1504"/>
                      <a:pt x="753" y="1504"/>
                    </a:cubicBezTo>
                    <a:cubicBezTo>
                      <a:pt x="1179" y="1504"/>
                      <a:pt x="1504" y="1179"/>
                      <a:pt x="1504" y="753"/>
                    </a:cubicBezTo>
                    <a:cubicBezTo>
                      <a:pt x="1504" y="326"/>
                      <a:pt x="1179" y="1"/>
                      <a:pt x="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5"/>
              <p:cNvSpPr/>
              <p:nvPr/>
            </p:nvSpPr>
            <p:spPr>
              <a:xfrm>
                <a:off x="3122950" y="4865950"/>
                <a:ext cx="38250" cy="37625"/>
              </a:xfrm>
              <a:custGeom>
                <a:avLst/>
                <a:gdLst/>
                <a:ahLst/>
                <a:cxnLst/>
                <a:rect l="l" t="t" r="r" b="b"/>
                <a:pathLst>
                  <a:path w="1530" h="1505" extrusionOk="0">
                    <a:moveTo>
                      <a:pt x="778" y="1"/>
                    </a:moveTo>
                    <a:cubicBezTo>
                      <a:pt x="352" y="1"/>
                      <a:pt x="1" y="327"/>
                      <a:pt x="1" y="753"/>
                    </a:cubicBezTo>
                    <a:cubicBezTo>
                      <a:pt x="1" y="1154"/>
                      <a:pt x="352" y="1505"/>
                      <a:pt x="778" y="1505"/>
                    </a:cubicBezTo>
                    <a:cubicBezTo>
                      <a:pt x="1179" y="1505"/>
                      <a:pt x="1529" y="1154"/>
                      <a:pt x="1529" y="753"/>
                    </a:cubicBezTo>
                    <a:cubicBezTo>
                      <a:pt x="1529" y="327"/>
                      <a:pt x="1179" y="1"/>
                      <a:pt x="7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5"/>
              <p:cNvSpPr/>
              <p:nvPr/>
            </p:nvSpPr>
            <p:spPr>
              <a:xfrm>
                <a:off x="3044625" y="4882875"/>
                <a:ext cx="37625" cy="37625"/>
              </a:xfrm>
              <a:custGeom>
                <a:avLst/>
                <a:gdLst/>
                <a:ahLst/>
                <a:cxnLst/>
                <a:rect l="l" t="t" r="r" b="b"/>
                <a:pathLst>
                  <a:path w="1505" h="1505" extrusionOk="0">
                    <a:moveTo>
                      <a:pt x="753" y="0"/>
                    </a:moveTo>
                    <a:cubicBezTo>
                      <a:pt x="327" y="0"/>
                      <a:pt x="1" y="326"/>
                      <a:pt x="1" y="752"/>
                    </a:cubicBezTo>
                    <a:cubicBezTo>
                      <a:pt x="1" y="1178"/>
                      <a:pt x="327" y="1504"/>
                      <a:pt x="753" y="1504"/>
                    </a:cubicBezTo>
                    <a:cubicBezTo>
                      <a:pt x="1179" y="1504"/>
                      <a:pt x="1505" y="1178"/>
                      <a:pt x="1505" y="752"/>
                    </a:cubicBezTo>
                    <a:cubicBezTo>
                      <a:pt x="1505" y="326"/>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5"/>
              <p:cNvSpPr/>
              <p:nvPr/>
            </p:nvSpPr>
            <p:spPr>
              <a:xfrm>
                <a:off x="2965675" y="4890400"/>
                <a:ext cx="37625" cy="37600"/>
              </a:xfrm>
              <a:custGeom>
                <a:avLst/>
                <a:gdLst/>
                <a:ahLst/>
                <a:cxnLst/>
                <a:rect l="l" t="t" r="r" b="b"/>
                <a:pathLst>
                  <a:path w="1505" h="1504" extrusionOk="0">
                    <a:moveTo>
                      <a:pt x="753" y="0"/>
                    </a:moveTo>
                    <a:cubicBezTo>
                      <a:pt x="352" y="0"/>
                      <a:pt x="1" y="351"/>
                      <a:pt x="1" y="752"/>
                    </a:cubicBezTo>
                    <a:cubicBezTo>
                      <a:pt x="1" y="1178"/>
                      <a:pt x="352" y="1504"/>
                      <a:pt x="753" y="1504"/>
                    </a:cubicBezTo>
                    <a:cubicBezTo>
                      <a:pt x="1179" y="1504"/>
                      <a:pt x="1505" y="1178"/>
                      <a:pt x="1505" y="752"/>
                    </a:cubicBezTo>
                    <a:cubicBezTo>
                      <a:pt x="1505" y="351"/>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5"/>
              <p:cNvSpPr/>
              <p:nvPr/>
            </p:nvSpPr>
            <p:spPr>
              <a:xfrm>
                <a:off x="2729475" y="4865950"/>
                <a:ext cx="37600" cy="37625"/>
              </a:xfrm>
              <a:custGeom>
                <a:avLst/>
                <a:gdLst/>
                <a:ahLst/>
                <a:cxnLst/>
                <a:rect l="l" t="t" r="r" b="b"/>
                <a:pathLst>
                  <a:path w="1504" h="1505" extrusionOk="0">
                    <a:moveTo>
                      <a:pt x="752" y="1"/>
                    </a:moveTo>
                    <a:cubicBezTo>
                      <a:pt x="351" y="1"/>
                      <a:pt x="0" y="327"/>
                      <a:pt x="0" y="753"/>
                    </a:cubicBezTo>
                    <a:cubicBezTo>
                      <a:pt x="0" y="1154"/>
                      <a:pt x="351" y="1505"/>
                      <a:pt x="752" y="1505"/>
                    </a:cubicBezTo>
                    <a:cubicBezTo>
                      <a:pt x="1178" y="1505"/>
                      <a:pt x="1504" y="1154"/>
                      <a:pt x="1504" y="753"/>
                    </a:cubicBezTo>
                    <a:cubicBezTo>
                      <a:pt x="1504" y="327"/>
                      <a:pt x="1178" y="1"/>
                      <a:pt x="7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5"/>
              <p:cNvSpPr/>
              <p:nvPr/>
            </p:nvSpPr>
            <p:spPr>
              <a:xfrm>
                <a:off x="2808425" y="4882875"/>
                <a:ext cx="37600" cy="37625"/>
              </a:xfrm>
              <a:custGeom>
                <a:avLst/>
                <a:gdLst/>
                <a:ahLst/>
                <a:cxnLst/>
                <a:rect l="l" t="t" r="r" b="b"/>
                <a:pathLst>
                  <a:path w="1504" h="1505" extrusionOk="0">
                    <a:moveTo>
                      <a:pt x="752" y="0"/>
                    </a:moveTo>
                    <a:cubicBezTo>
                      <a:pt x="326" y="0"/>
                      <a:pt x="0" y="326"/>
                      <a:pt x="0" y="752"/>
                    </a:cubicBezTo>
                    <a:cubicBezTo>
                      <a:pt x="0" y="1178"/>
                      <a:pt x="326" y="1504"/>
                      <a:pt x="752" y="1504"/>
                    </a:cubicBezTo>
                    <a:cubicBezTo>
                      <a:pt x="1178" y="1504"/>
                      <a:pt x="1504" y="1178"/>
                      <a:pt x="1504" y="752"/>
                    </a:cubicBezTo>
                    <a:cubicBezTo>
                      <a:pt x="1504" y="326"/>
                      <a:pt x="1178" y="0"/>
                      <a:pt x="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5"/>
              <p:cNvSpPr/>
              <p:nvPr/>
            </p:nvSpPr>
            <p:spPr>
              <a:xfrm>
                <a:off x="2886725" y="4890400"/>
                <a:ext cx="38250" cy="37600"/>
              </a:xfrm>
              <a:custGeom>
                <a:avLst/>
                <a:gdLst/>
                <a:ahLst/>
                <a:cxnLst/>
                <a:rect l="l" t="t" r="r" b="b"/>
                <a:pathLst>
                  <a:path w="1530" h="1504" extrusionOk="0">
                    <a:moveTo>
                      <a:pt x="778" y="0"/>
                    </a:moveTo>
                    <a:cubicBezTo>
                      <a:pt x="352" y="0"/>
                      <a:pt x="1" y="351"/>
                      <a:pt x="1" y="752"/>
                    </a:cubicBezTo>
                    <a:cubicBezTo>
                      <a:pt x="1" y="1178"/>
                      <a:pt x="352" y="1504"/>
                      <a:pt x="778" y="1504"/>
                    </a:cubicBezTo>
                    <a:cubicBezTo>
                      <a:pt x="1179" y="1504"/>
                      <a:pt x="1530" y="1178"/>
                      <a:pt x="1530" y="752"/>
                    </a:cubicBezTo>
                    <a:cubicBezTo>
                      <a:pt x="1530" y="351"/>
                      <a:pt x="1179" y="0"/>
                      <a:pt x="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5"/>
              <p:cNvSpPr/>
              <p:nvPr/>
            </p:nvSpPr>
            <p:spPr>
              <a:xfrm>
                <a:off x="2765175" y="4939275"/>
                <a:ext cx="38250" cy="37600"/>
              </a:xfrm>
              <a:custGeom>
                <a:avLst/>
                <a:gdLst/>
                <a:ahLst/>
                <a:cxnLst/>
                <a:rect l="l" t="t" r="r" b="b"/>
                <a:pathLst>
                  <a:path w="1530" h="1504" extrusionOk="0">
                    <a:moveTo>
                      <a:pt x="778" y="0"/>
                    </a:moveTo>
                    <a:cubicBezTo>
                      <a:pt x="352" y="0"/>
                      <a:pt x="1" y="326"/>
                      <a:pt x="1" y="752"/>
                    </a:cubicBezTo>
                    <a:cubicBezTo>
                      <a:pt x="1" y="1178"/>
                      <a:pt x="352" y="1504"/>
                      <a:pt x="778" y="1504"/>
                    </a:cubicBezTo>
                    <a:cubicBezTo>
                      <a:pt x="1179" y="1504"/>
                      <a:pt x="1530" y="1178"/>
                      <a:pt x="1530" y="752"/>
                    </a:cubicBezTo>
                    <a:cubicBezTo>
                      <a:pt x="1530" y="326"/>
                      <a:pt x="1179" y="0"/>
                      <a:pt x="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5"/>
              <p:cNvSpPr/>
              <p:nvPr/>
            </p:nvSpPr>
            <p:spPr>
              <a:xfrm>
                <a:off x="2844750" y="4951800"/>
                <a:ext cx="37625" cy="37625"/>
              </a:xfrm>
              <a:custGeom>
                <a:avLst/>
                <a:gdLst/>
                <a:ahLst/>
                <a:cxnLst/>
                <a:rect l="l" t="t" r="r" b="b"/>
                <a:pathLst>
                  <a:path w="1505" h="1505" extrusionOk="0">
                    <a:moveTo>
                      <a:pt x="753" y="0"/>
                    </a:moveTo>
                    <a:cubicBezTo>
                      <a:pt x="327" y="0"/>
                      <a:pt x="1" y="326"/>
                      <a:pt x="1" y="752"/>
                    </a:cubicBezTo>
                    <a:cubicBezTo>
                      <a:pt x="1" y="1178"/>
                      <a:pt x="327" y="1504"/>
                      <a:pt x="753" y="1504"/>
                    </a:cubicBezTo>
                    <a:cubicBezTo>
                      <a:pt x="1179" y="1504"/>
                      <a:pt x="1505" y="1178"/>
                      <a:pt x="1505" y="752"/>
                    </a:cubicBezTo>
                    <a:cubicBezTo>
                      <a:pt x="1505" y="326"/>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5"/>
              <p:cNvSpPr/>
              <p:nvPr/>
            </p:nvSpPr>
            <p:spPr>
              <a:xfrm>
                <a:off x="2923700" y="4959325"/>
                <a:ext cx="38250" cy="37600"/>
              </a:xfrm>
              <a:custGeom>
                <a:avLst/>
                <a:gdLst/>
                <a:ahLst/>
                <a:cxnLst/>
                <a:rect l="l" t="t" r="r" b="b"/>
                <a:pathLst>
                  <a:path w="1530" h="1504" extrusionOk="0">
                    <a:moveTo>
                      <a:pt x="753" y="0"/>
                    </a:moveTo>
                    <a:cubicBezTo>
                      <a:pt x="352" y="0"/>
                      <a:pt x="1" y="351"/>
                      <a:pt x="1" y="752"/>
                    </a:cubicBezTo>
                    <a:cubicBezTo>
                      <a:pt x="1" y="1178"/>
                      <a:pt x="352" y="1504"/>
                      <a:pt x="753" y="1504"/>
                    </a:cubicBezTo>
                    <a:cubicBezTo>
                      <a:pt x="1179" y="1504"/>
                      <a:pt x="1530" y="1178"/>
                      <a:pt x="1530" y="752"/>
                    </a:cubicBezTo>
                    <a:cubicBezTo>
                      <a:pt x="1530" y="351"/>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5"/>
              <p:cNvSpPr/>
              <p:nvPr/>
            </p:nvSpPr>
            <p:spPr>
              <a:xfrm>
                <a:off x="3082225" y="4939275"/>
                <a:ext cx="38250" cy="37600"/>
              </a:xfrm>
              <a:custGeom>
                <a:avLst/>
                <a:gdLst/>
                <a:ahLst/>
                <a:cxnLst/>
                <a:rect l="l" t="t" r="r" b="b"/>
                <a:pathLst>
                  <a:path w="1530" h="1504" extrusionOk="0">
                    <a:moveTo>
                      <a:pt x="752" y="0"/>
                    </a:moveTo>
                    <a:cubicBezTo>
                      <a:pt x="351" y="0"/>
                      <a:pt x="1" y="326"/>
                      <a:pt x="1" y="752"/>
                    </a:cubicBezTo>
                    <a:cubicBezTo>
                      <a:pt x="1" y="1178"/>
                      <a:pt x="351" y="1504"/>
                      <a:pt x="752" y="1504"/>
                    </a:cubicBezTo>
                    <a:cubicBezTo>
                      <a:pt x="1179" y="1504"/>
                      <a:pt x="1529" y="1178"/>
                      <a:pt x="1529" y="752"/>
                    </a:cubicBezTo>
                    <a:cubicBezTo>
                      <a:pt x="1529" y="326"/>
                      <a:pt x="1179" y="0"/>
                      <a:pt x="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5"/>
              <p:cNvSpPr/>
              <p:nvPr/>
            </p:nvSpPr>
            <p:spPr>
              <a:xfrm>
                <a:off x="3003275" y="4951800"/>
                <a:ext cx="37625" cy="37625"/>
              </a:xfrm>
              <a:custGeom>
                <a:avLst/>
                <a:gdLst/>
                <a:ahLst/>
                <a:cxnLst/>
                <a:rect l="l" t="t" r="r" b="b"/>
                <a:pathLst>
                  <a:path w="1505" h="1505" extrusionOk="0">
                    <a:moveTo>
                      <a:pt x="753" y="0"/>
                    </a:moveTo>
                    <a:cubicBezTo>
                      <a:pt x="326" y="0"/>
                      <a:pt x="1" y="326"/>
                      <a:pt x="1" y="752"/>
                    </a:cubicBezTo>
                    <a:cubicBezTo>
                      <a:pt x="1" y="1178"/>
                      <a:pt x="326" y="1504"/>
                      <a:pt x="753" y="1504"/>
                    </a:cubicBezTo>
                    <a:cubicBezTo>
                      <a:pt x="1179" y="1504"/>
                      <a:pt x="1504" y="1178"/>
                      <a:pt x="1504" y="752"/>
                    </a:cubicBezTo>
                    <a:cubicBezTo>
                      <a:pt x="1504" y="326"/>
                      <a:pt x="1179" y="0"/>
                      <a:pt x="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5"/>
              <p:cNvSpPr/>
              <p:nvPr/>
            </p:nvSpPr>
            <p:spPr>
              <a:xfrm>
                <a:off x="2623575" y="4378125"/>
                <a:ext cx="315825" cy="343750"/>
              </a:xfrm>
              <a:custGeom>
                <a:avLst/>
                <a:gdLst/>
                <a:ahLst/>
                <a:cxnLst/>
                <a:rect l="l" t="t" r="r" b="b"/>
                <a:pathLst>
                  <a:path w="12633" h="13750" extrusionOk="0">
                    <a:moveTo>
                      <a:pt x="1924" y="1"/>
                    </a:moveTo>
                    <a:cubicBezTo>
                      <a:pt x="1220" y="1"/>
                      <a:pt x="1059" y="401"/>
                      <a:pt x="953" y="1017"/>
                    </a:cubicBezTo>
                    <a:cubicBezTo>
                      <a:pt x="1" y="6957"/>
                      <a:pt x="4487" y="13098"/>
                      <a:pt x="10527" y="13724"/>
                    </a:cubicBezTo>
                    <a:cubicBezTo>
                      <a:pt x="10652" y="13741"/>
                      <a:pt x="10771" y="13749"/>
                      <a:pt x="10882" y="13749"/>
                    </a:cubicBezTo>
                    <a:cubicBezTo>
                      <a:pt x="11617" y="13749"/>
                      <a:pt x="12044" y="13372"/>
                      <a:pt x="12131" y="12371"/>
                    </a:cubicBezTo>
                    <a:cubicBezTo>
                      <a:pt x="12632" y="6105"/>
                      <a:pt x="8572" y="992"/>
                      <a:pt x="2357" y="40"/>
                    </a:cubicBezTo>
                    <a:cubicBezTo>
                      <a:pt x="2193" y="13"/>
                      <a:pt x="2050" y="1"/>
                      <a:pt x="19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5"/>
              <p:cNvSpPr/>
              <p:nvPr/>
            </p:nvSpPr>
            <p:spPr>
              <a:xfrm>
                <a:off x="2651150" y="4380150"/>
                <a:ext cx="271525" cy="339325"/>
              </a:xfrm>
              <a:custGeom>
                <a:avLst/>
                <a:gdLst/>
                <a:ahLst/>
                <a:cxnLst/>
                <a:rect l="l" t="t" r="r" b="b"/>
                <a:pathLst>
                  <a:path w="10861" h="13573" extrusionOk="0">
                    <a:moveTo>
                      <a:pt x="527" y="0"/>
                    </a:moveTo>
                    <a:cubicBezTo>
                      <a:pt x="96" y="0"/>
                      <a:pt x="25" y="321"/>
                      <a:pt x="25" y="811"/>
                    </a:cubicBezTo>
                    <a:cubicBezTo>
                      <a:pt x="0" y="6024"/>
                      <a:pt x="4537" y="12140"/>
                      <a:pt x="9624" y="13493"/>
                    </a:cubicBezTo>
                    <a:cubicBezTo>
                      <a:pt x="9814" y="13545"/>
                      <a:pt x="9983" y="13573"/>
                      <a:pt x="10129" y="13573"/>
                    </a:cubicBezTo>
                    <a:cubicBezTo>
                      <a:pt x="10621" y="13573"/>
                      <a:pt x="10860" y="13257"/>
                      <a:pt x="10802" y="12465"/>
                    </a:cubicBezTo>
                    <a:cubicBezTo>
                      <a:pt x="10401" y="6901"/>
                      <a:pt x="6366" y="1764"/>
                      <a:pt x="1078" y="109"/>
                    </a:cubicBezTo>
                    <a:cubicBezTo>
                      <a:pt x="849" y="35"/>
                      <a:pt x="669" y="0"/>
                      <a:pt x="5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5"/>
              <p:cNvSpPr/>
              <p:nvPr/>
            </p:nvSpPr>
            <p:spPr>
              <a:xfrm>
                <a:off x="2652925" y="4380525"/>
                <a:ext cx="267875" cy="338050"/>
              </a:xfrm>
              <a:custGeom>
                <a:avLst/>
                <a:gdLst/>
                <a:ahLst/>
                <a:cxnLst/>
                <a:rect l="l" t="t" r="r" b="b"/>
                <a:pathLst>
                  <a:path w="10715" h="13522" extrusionOk="0">
                    <a:moveTo>
                      <a:pt x="356" y="0"/>
                    </a:moveTo>
                    <a:cubicBezTo>
                      <a:pt x="24" y="0"/>
                      <a:pt x="1" y="290"/>
                      <a:pt x="55" y="721"/>
                    </a:cubicBezTo>
                    <a:cubicBezTo>
                      <a:pt x="481" y="5583"/>
                      <a:pt x="5042" y="11698"/>
                      <a:pt x="9654" y="13403"/>
                    </a:cubicBezTo>
                    <a:cubicBezTo>
                      <a:pt x="9863" y="13479"/>
                      <a:pt x="10040" y="13521"/>
                      <a:pt x="10185" y="13521"/>
                    </a:cubicBezTo>
                    <a:cubicBezTo>
                      <a:pt x="10562" y="13521"/>
                      <a:pt x="10715" y="13238"/>
                      <a:pt x="10606" y="12551"/>
                    </a:cubicBezTo>
                    <a:cubicBezTo>
                      <a:pt x="9754" y="7312"/>
                      <a:pt x="5719" y="2175"/>
                      <a:pt x="907" y="144"/>
                    </a:cubicBezTo>
                    <a:cubicBezTo>
                      <a:pt x="666" y="45"/>
                      <a:pt x="487" y="0"/>
                      <a:pt x="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5"/>
              <p:cNvSpPr/>
              <p:nvPr/>
            </p:nvSpPr>
            <p:spPr>
              <a:xfrm>
                <a:off x="2654775" y="4381675"/>
                <a:ext cx="261975" cy="335225"/>
              </a:xfrm>
              <a:custGeom>
                <a:avLst/>
                <a:gdLst/>
                <a:ahLst/>
                <a:cxnLst/>
                <a:rect l="l" t="t" r="r" b="b"/>
                <a:pathLst>
                  <a:path w="10479" h="13409" extrusionOk="0">
                    <a:moveTo>
                      <a:pt x="129" y="1"/>
                    </a:moveTo>
                    <a:cubicBezTo>
                      <a:pt x="0" y="1"/>
                      <a:pt x="57" y="215"/>
                      <a:pt x="181" y="525"/>
                    </a:cubicBezTo>
                    <a:cubicBezTo>
                      <a:pt x="1660" y="4560"/>
                      <a:pt x="6271" y="10650"/>
                      <a:pt x="9830" y="13156"/>
                    </a:cubicBezTo>
                    <a:cubicBezTo>
                      <a:pt x="10061" y="13317"/>
                      <a:pt x="10231" y="13409"/>
                      <a:pt x="10330" y="13409"/>
                    </a:cubicBezTo>
                    <a:cubicBezTo>
                      <a:pt x="10479" y="13409"/>
                      <a:pt x="10467" y="13201"/>
                      <a:pt x="10256" y="12705"/>
                    </a:cubicBezTo>
                    <a:cubicBezTo>
                      <a:pt x="8402" y="8269"/>
                      <a:pt x="4392" y="3106"/>
                      <a:pt x="607" y="274"/>
                    </a:cubicBezTo>
                    <a:cubicBezTo>
                      <a:pt x="358" y="82"/>
                      <a:pt x="208" y="1"/>
                      <a:pt x="1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5"/>
              <p:cNvSpPr/>
              <p:nvPr/>
            </p:nvSpPr>
            <p:spPr>
              <a:xfrm>
                <a:off x="2655400" y="4382075"/>
                <a:ext cx="260675" cy="334550"/>
              </a:xfrm>
              <a:custGeom>
                <a:avLst/>
                <a:gdLst/>
                <a:ahLst/>
                <a:cxnLst/>
                <a:rect l="l" t="t" r="r" b="b"/>
                <a:pathLst>
                  <a:path w="10427" h="13382" extrusionOk="0">
                    <a:moveTo>
                      <a:pt x="69" y="1"/>
                    </a:moveTo>
                    <a:cubicBezTo>
                      <a:pt x="1" y="1"/>
                      <a:pt x="87" y="184"/>
                      <a:pt x="231" y="458"/>
                    </a:cubicBezTo>
                    <a:cubicBezTo>
                      <a:pt x="2161" y="4143"/>
                      <a:pt x="6773" y="10208"/>
                      <a:pt x="9906" y="13065"/>
                    </a:cubicBezTo>
                    <a:cubicBezTo>
                      <a:pt x="10128" y="13265"/>
                      <a:pt x="10281" y="13381"/>
                      <a:pt x="10346" y="13381"/>
                    </a:cubicBezTo>
                    <a:cubicBezTo>
                      <a:pt x="10427" y="13381"/>
                      <a:pt x="10369" y="13197"/>
                      <a:pt x="10131" y="12764"/>
                    </a:cubicBezTo>
                    <a:cubicBezTo>
                      <a:pt x="7850" y="8654"/>
                      <a:pt x="3840" y="3491"/>
                      <a:pt x="507" y="333"/>
                    </a:cubicBezTo>
                    <a:cubicBezTo>
                      <a:pt x="252" y="100"/>
                      <a:pt x="119" y="1"/>
                      <a:pt x="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5"/>
              <p:cNvSpPr/>
              <p:nvPr/>
            </p:nvSpPr>
            <p:spPr>
              <a:xfrm>
                <a:off x="2698775" y="4656050"/>
                <a:ext cx="490000" cy="78975"/>
              </a:xfrm>
              <a:custGeom>
                <a:avLst/>
                <a:gdLst/>
                <a:ahLst/>
                <a:cxnLst/>
                <a:rect l="l" t="t" r="r" b="b"/>
                <a:pathLst>
                  <a:path w="19600" h="3159" extrusionOk="0">
                    <a:moveTo>
                      <a:pt x="1755" y="1"/>
                    </a:moveTo>
                    <a:cubicBezTo>
                      <a:pt x="827" y="126"/>
                      <a:pt x="0" y="527"/>
                      <a:pt x="301" y="1805"/>
                    </a:cubicBezTo>
                    <a:cubicBezTo>
                      <a:pt x="2983" y="2657"/>
                      <a:pt x="6241" y="3159"/>
                      <a:pt x="9750" y="3159"/>
                    </a:cubicBezTo>
                    <a:cubicBezTo>
                      <a:pt x="13283" y="3159"/>
                      <a:pt x="16542" y="2657"/>
                      <a:pt x="19223" y="1805"/>
                    </a:cubicBezTo>
                    <a:cubicBezTo>
                      <a:pt x="19599" y="803"/>
                      <a:pt x="19148" y="151"/>
                      <a:pt x="17770" y="1"/>
                    </a:cubicBezTo>
                    <a:cubicBezTo>
                      <a:pt x="15201" y="828"/>
                      <a:pt x="12481" y="1241"/>
                      <a:pt x="9762" y="1241"/>
                    </a:cubicBezTo>
                    <a:cubicBezTo>
                      <a:pt x="7043" y="1241"/>
                      <a:pt x="4323" y="828"/>
                      <a:pt x="17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5"/>
              <p:cNvSpPr/>
              <p:nvPr/>
            </p:nvSpPr>
            <p:spPr>
              <a:xfrm>
                <a:off x="3101050" y="4112150"/>
                <a:ext cx="82275" cy="60875"/>
              </a:xfrm>
              <a:custGeom>
                <a:avLst/>
                <a:gdLst/>
                <a:ahLst/>
                <a:cxnLst/>
                <a:rect l="l" t="t" r="r" b="b"/>
                <a:pathLst>
                  <a:path w="3291" h="2435" extrusionOk="0">
                    <a:moveTo>
                      <a:pt x="1580" y="1"/>
                    </a:moveTo>
                    <a:cubicBezTo>
                      <a:pt x="1" y="1"/>
                      <a:pt x="862" y="2409"/>
                      <a:pt x="1553" y="2433"/>
                    </a:cubicBezTo>
                    <a:cubicBezTo>
                      <a:pt x="1561" y="2434"/>
                      <a:pt x="1569" y="2434"/>
                      <a:pt x="1576" y="2434"/>
                    </a:cubicBezTo>
                    <a:cubicBezTo>
                      <a:pt x="2301" y="2434"/>
                      <a:pt x="3291" y="101"/>
                      <a:pt x="1654" y="2"/>
                    </a:cubicBezTo>
                    <a:cubicBezTo>
                      <a:pt x="1629" y="1"/>
                      <a:pt x="1604" y="1"/>
                      <a:pt x="1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5"/>
              <p:cNvSpPr/>
              <p:nvPr/>
            </p:nvSpPr>
            <p:spPr>
              <a:xfrm>
                <a:off x="3132825" y="4166325"/>
                <a:ext cx="75175" cy="49850"/>
              </a:xfrm>
              <a:custGeom>
                <a:avLst/>
                <a:gdLst/>
                <a:ahLst/>
                <a:cxnLst/>
                <a:rect l="l" t="t" r="r" b="b"/>
                <a:pathLst>
                  <a:path w="3007" h="1994" extrusionOk="0">
                    <a:moveTo>
                      <a:pt x="1061" y="1"/>
                    </a:moveTo>
                    <a:cubicBezTo>
                      <a:pt x="708" y="1"/>
                      <a:pt x="401" y="89"/>
                      <a:pt x="282" y="266"/>
                    </a:cubicBezTo>
                    <a:cubicBezTo>
                      <a:pt x="1" y="736"/>
                      <a:pt x="831" y="1993"/>
                      <a:pt x="1633" y="1993"/>
                    </a:cubicBezTo>
                    <a:cubicBezTo>
                      <a:pt x="1902" y="1993"/>
                      <a:pt x="2168" y="1853"/>
                      <a:pt x="2388" y="1494"/>
                    </a:cubicBezTo>
                    <a:cubicBezTo>
                      <a:pt x="3006" y="505"/>
                      <a:pt x="1905" y="1"/>
                      <a:pt x="1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5"/>
              <p:cNvSpPr/>
              <p:nvPr/>
            </p:nvSpPr>
            <p:spPr>
              <a:xfrm>
                <a:off x="3133250" y="4128550"/>
                <a:ext cx="73600" cy="51200"/>
              </a:xfrm>
              <a:custGeom>
                <a:avLst/>
                <a:gdLst/>
                <a:ahLst/>
                <a:cxnLst/>
                <a:rect l="l" t="t" r="r" b="b"/>
                <a:pathLst>
                  <a:path w="2944" h="2048" extrusionOk="0">
                    <a:moveTo>
                      <a:pt x="1603" y="1"/>
                    </a:moveTo>
                    <a:cubicBezTo>
                      <a:pt x="819" y="1"/>
                      <a:pt x="1" y="1324"/>
                      <a:pt x="265" y="1777"/>
                    </a:cubicBezTo>
                    <a:cubicBezTo>
                      <a:pt x="374" y="1959"/>
                      <a:pt x="666" y="2048"/>
                      <a:pt x="1005" y="2048"/>
                    </a:cubicBezTo>
                    <a:cubicBezTo>
                      <a:pt x="1835" y="2048"/>
                      <a:pt x="2943" y="1514"/>
                      <a:pt x="2320" y="499"/>
                    </a:cubicBezTo>
                    <a:cubicBezTo>
                      <a:pt x="2111" y="142"/>
                      <a:pt x="1859" y="1"/>
                      <a:pt x="1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5"/>
              <p:cNvSpPr/>
              <p:nvPr/>
            </p:nvSpPr>
            <p:spPr>
              <a:xfrm>
                <a:off x="3073900" y="4165250"/>
                <a:ext cx="72475" cy="50250"/>
              </a:xfrm>
              <a:custGeom>
                <a:avLst/>
                <a:gdLst/>
                <a:ahLst/>
                <a:cxnLst/>
                <a:rect l="l" t="t" r="r" b="b"/>
                <a:pathLst>
                  <a:path w="2899" h="2010" extrusionOk="0">
                    <a:moveTo>
                      <a:pt x="1810" y="1"/>
                    </a:moveTo>
                    <a:cubicBezTo>
                      <a:pt x="1005" y="1"/>
                      <a:pt x="0" y="462"/>
                      <a:pt x="509" y="1462"/>
                    </a:cubicBezTo>
                    <a:cubicBezTo>
                      <a:pt x="706" y="1856"/>
                      <a:pt x="970" y="2009"/>
                      <a:pt x="1246" y="2009"/>
                    </a:cubicBezTo>
                    <a:cubicBezTo>
                      <a:pt x="2024" y="2009"/>
                      <a:pt x="2898" y="790"/>
                      <a:pt x="2639" y="309"/>
                    </a:cubicBezTo>
                    <a:cubicBezTo>
                      <a:pt x="2534" y="107"/>
                      <a:pt x="2195" y="1"/>
                      <a:pt x="1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5"/>
              <p:cNvSpPr/>
              <p:nvPr/>
            </p:nvSpPr>
            <p:spPr>
              <a:xfrm>
                <a:off x="3072500" y="4130150"/>
                <a:ext cx="74925" cy="49875"/>
              </a:xfrm>
              <a:custGeom>
                <a:avLst/>
                <a:gdLst/>
                <a:ahLst/>
                <a:cxnLst/>
                <a:rect l="l" t="t" r="r" b="b"/>
                <a:pathLst>
                  <a:path w="2997" h="1995" extrusionOk="0">
                    <a:moveTo>
                      <a:pt x="1360" y="0"/>
                    </a:moveTo>
                    <a:cubicBezTo>
                      <a:pt x="1095" y="0"/>
                      <a:pt x="833" y="137"/>
                      <a:pt x="615" y="485"/>
                    </a:cubicBezTo>
                    <a:cubicBezTo>
                      <a:pt x="1" y="1486"/>
                      <a:pt x="1083" y="1994"/>
                      <a:pt x="1915" y="1994"/>
                    </a:cubicBezTo>
                    <a:cubicBezTo>
                      <a:pt x="2272" y="1994"/>
                      <a:pt x="2583" y="1901"/>
                      <a:pt x="2695" y="1713"/>
                    </a:cubicBezTo>
                    <a:cubicBezTo>
                      <a:pt x="2997" y="1261"/>
                      <a:pt x="2164" y="0"/>
                      <a:pt x="13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5"/>
              <p:cNvSpPr/>
              <p:nvPr/>
            </p:nvSpPr>
            <p:spPr>
              <a:xfrm>
                <a:off x="3105050" y="4172950"/>
                <a:ext cx="82025" cy="60925"/>
              </a:xfrm>
              <a:custGeom>
                <a:avLst/>
                <a:gdLst/>
                <a:ahLst/>
                <a:cxnLst/>
                <a:rect l="l" t="t" r="r" b="b"/>
                <a:pathLst>
                  <a:path w="3281" h="2437" extrusionOk="0">
                    <a:moveTo>
                      <a:pt x="1416" y="1"/>
                    </a:moveTo>
                    <a:cubicBezTo>
                      <a:pt x="1409" y="1"/>
                      <a:pt x="1401" y="1"/>
                      <a:pt x="1393" y="1"/>
                    </a:cubicBezTo>
                    <a:cubicBezTo>
                      <a:pt x="709" y="50"/>
                      <a:pt x="0" y="2437"/>
                      <a:pt x="1502" y="2437"/>
                    </a:cubicBezTo>
                    <a:cubicBezTo>
                      <a:pt x="1540" y="2437"/>
                      <a:pt x="1579" y="2435"/>
                      <a:pt x="1619" y="2432"/>
                    </a:cubicBezTo>
                    <a:cubicBezTo>
                      <a:pt x="3280" y="2308"/>
                      <a:pt x="2145" y="1"/>
                      <a:pt x="14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5"/>
              <p:cNvSpPr/>
              <p:nvPr/>
            </p:nvSpPr>
            <p:spPr>
              <a:xfrm>
                <a:off x="3128650" y="4182100"/>
                <a:ext cx="54975" cy="42000"/>
              </a:xfrm>
              <a:custGeom>
                <a:avLst/>
                <a:gdLst/>
                <a:ahLst/>
                <a:cxnLst/>
                <a:rect l="l" t="t" r="r" b="b"/>
                <a:pathLst>
                  <a:path w="2199" h="1680" extrusionOk="0">
                    <a:moveTo>
                      <a:pt x="698" y="1"/>
                    </a:moveTo>
                    <a:cubicBezTo>
                      <a:pt x="672" y="1"/>
                      <a:pt x="648" y="4"/>
                      <a:pt x="625" y="11"/>
                    </a:cubicBezTo>
                    <a:cubicBezTo>
                      <a:pt x="164" y="126"/>
                      <a:pt x="0" y="1679"/>
                      <a:pt x="850" y="1679"/>
                    </a:cubicBezTo>
                    <a:cubicBezTo>
                      <a:pt x="926" y="1679"/>
                      <a:pt x="1009" y="1667"/>
                      <a:pt x="1101" y="1640"/>
                    </a:cubicBezTo>
                    <a:cubicBezTo>
                      <a:pt x="2198" y="1354"/>
                      <a:pt x="1207" y="1"/>
                      <a:pt x="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5"/>
              <p:cNvSpPr/>
              <p:nvPr/>
            </p:nvSpPr>
            <p:spPr>
              <a:xfrm>
                <a:off x="3137225" y="4146350"/>
                <a:ext cx="54000" cy="38650"/>
              </a:xfrm>
              <a:custGeom>
                <a:avLst/>
                <a:gdLst/>
                <a:ahLst/>
                <a:cxnLst/>
                <a:rect l="l" t="t" r="r" b="b"/>
                <a:pathLst>
                  <a:path w="2160" h="1546" extrusionOk="0">
                    <a:moveTo>
                      <a:pt x="1045" y="0"/>
                    </a:moveTo>
                    <a:cubicBezTo>
                      <a:pt x="444" y="0"/>
                      <a:pt x="0" y="1140"/>
                      <a:pt x="282" y="1441"/>
                    </a:cubicBezTo>
                    <a:cubicBezTo>
                      <a:pt x="348" y="1512"/>
                      <a:pt x="462" y="1545"/>
                      <a:pt x="598" y="1545"/>
                    </a:cubicBezTo>
                    <a:cubicBezTo>
                      <a:pt x="1180" y="1545"/>
                      <a:pt x="2160" y="949"/>
                      <a:pt x="1510" y="238"/>
                    </a:cubicBezTo>
                    <a:cubicBezTo>
                      <a:pt x="1351" y="70"/>
                      <a:pt x="1193" y="0"/>
                      <a:pt x="1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5"/>
              <p:cNvSpPr/>
              <p:nvPr/>
            </p:nvSpPr>
            <p:spPr>
              <a:xfrm>
                <a:off x="3099150" y="4160725"/>
                <a:ext cx="46775" cy="33100"/>
              </a:xfrm>
              <a:custGeom>
                <a:avLst/>
                <a:gdLst/>
                <a:ahLst/>
                <a:cxnLst/>
                <a:rect l="l" t="t" r="r" b="b"/>
                <a:pathLst>
                  <a:path w="1871" h="1324" extrusionOk="0">
                    <a:moveTo>
                      <a:pt x="704" y="1"/>
                    </a:moveTo>
                    <a:cubicBezTo>
                      <a:pt x="436" y="1"/>
                      <a:pt x="203" y="146"/>
                      <a:pt x="126" y="540"/>
                    </a:cubicBezTo>
                    <a:cubicBezTo>
                      <a:pt x="0" y="1117"/>
                      <a:pt x="395" y="1324"/>
                      <a:pt x="834" y="1324"/>
                    </a:cubicBezTo>
                    <a:cubicBezTo>
                      <a:pt x="1272" y="1324"/>
                      <a:pt x="1755" y="1117"/>
                      <a:pt x="1805" y="866"/>
                    </a:cubicBezTo>
                    <a:cubicBezTo>
                      <a:pt x="1871" y="537"/>
                      <a:pt x="1221" y="1"/>
                      <a:pt x="7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5"/>
              <p:cNvSpPr/>
              <p:nvPr/>
            </p:nvSpPr>
            <p:spPr>
              <a:xfrm>
                <a:off x="2608825" y="4432200"/>
                <a:ext cx="39875" cy="26875"/>
              </a:xfrm>
              <a:custGeom>
                <a:avLst/>
                <a:gdLst/>
                <a:ahLst/>
                <a:cxnLst/>
                <a:rect l="l" t="t" r="r" b="b"/>
                <a:pathLst>
                  <a:path w="1595" h="1075" extrusionOk="0">
                    <a:moveTo>
                      <a:pt x="734" y="1"/>
                    </a:moveTo>
                    <a:cubicBezTo>
                      <a:pt x="595" y="1"/>
                      <a:pt x="457" y="73"/>
                      <a:pt x="340" y="258"/>
                    </a:cubicBezTo>
                    <a:cubicBezTo>
                      <a:pt x="1" y="793"/>
                      <a:pt x="602" y="1075"/>
                      <a:pt x="1049" y="1075"/>
                    </a:cubicBezTo>
                    <a:cubicBezTo>
                      <a:pt x="1230" y="1075"/>
                      <a:pt x="1385" y="1028"/>
                      <a:pt x="1443" y="935"/>
                    </a:cubicBezTo>
                    <a:cubicBezTo>
                      <a:pt x="1594" y="689"/>
                      <a:pt x="1160" y="1"/>
                      <a:pt x="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5"/>
              <p:cNvSpPr/>
              <p:nvPr/>
            </p:nvSpPr>
            <p:spPr>
              <a:xfrm>
                <a:off x="2641600" y="4432375"/>
                <a:ext cx="38900" cy="26950"/>
              </a:xfrm>
              <a:custGeom>
                <a:avLst/>
                <a:gdLst/>
                <a:ahLst/>
                <a:cxnLst/>
                <a:rect l="l" t="t" r="r" b="b"/>
                <a:pathLst>
                  <a:path w="1556" h="1078" extrusionOk="0">
                    <a:moveTo>
                      <a:pt x="871" y="1"/>
                    </a:moveTo>
                    <a:cubicBezTo>
                      <a:pt x="455" y="1"/>
                      <a:pt x="1" y="666"/>
                      <a:pt x="132" y="928"/>
                    </a:cubicBezTo>
                    <a:cubicBezTo>
                      <a:pt x="193" y="1027"/>
                      <a:pt x="361" y="1077"/>
                      <a:pt x="554" y="1077"/>
                    </a:cubicBezTo>
                    <a:cubicBezTo>
                      <a:pt x="992" y="1077"/>
                      <a:pt x="1556" y="816"/>
                      <a:pt x="1260" y="276"/>
                    </a:cubicBezTo>
                    <a:cubicBezTo>
                      <a:pt x="1151" y="78"/>
                      <a:pt x="1013" y="1"/>
                      <a:pt x="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5"/>
              <p:cNvSpPr/>
              <p:nvPr/>
            </p:nvSpPr>
            <p:spPr>
              <a:xfrm>
                <a:off x="2621075" y="4422975"/>
                <a:ext cx="44300" cy="32600"/>
              </a:xfrm>
              <a:custGeom>
                <a:avLst/>
                <a:gdLst/>
                <a:ahLst/>
                <a:cxnLst/>
                <a:rect l="l" t="t" r="r" b="b"/>
                <a:pathLst>
                  <a:path w="1772" h="1304" extrusionOk="0">
                    <a:moveTo>
                      <a:pt x="903" y="0"/>
                    </a:moveTo>
                    <a:cubicBezTo>
                      <a:pt x="895" y="0"/>
                      <a:pt x="886" y="0"/>
                      <a:pt x="878" y="0"/>
                    </a:cubicBezTo>
                    <a:cubicBezTo>
                      <a:pt x="0" y="25"/>
                      <a:pt x="577" y="1304"/>
                      <a:pt x="953" y="1304"/>
                    </a:cubicBezTo>
                    <a:cubicBezTo>
                      <a:pt x="1350" y="1279"/>
                      <a:pt x="1772" y="0"/>
                      <a:pt x="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5"/>
              <p:cNvSpPr/>
              <p:nvPr/>
            </p:nvSpPr>
            <p:spPr>
              <a:xfrm>
                <a:off x="2621925" y="4455550"/>
                <a:ext cx="44675" cy="32625"/>
              </a:xfrm>
              <a:custGeom>
                <a:avLst/>
                <a:gdLst/>
                <a:ahLst/>
                <a:cxnLst/>
                <a:rect l="l" t="t" r="r" b="b"/>
                <a:pathLst>
                  <a:path w="1787" h="1305" extrusionOk="0">
                    <a:moveTo>
                      <a:pt x="908" y="0"/>
                    </a:moveTo>
                    <a:cubicBezTo>
                      <a:pt x="532" y="0"/>
                      <a:pt x="0" y="1254"/>
                      <a:pt x="894" y="1304"/>
                    </a:cubicBezTo>
                    <a:cubicBezTo>
                      <a:pt x="902" y="1304"/>
                      <a:pt x="911" y="1304"/>
                      <a:pt x="919" y="1304"/>
                    </a:cubicBezTo>
                    <a:cubicBezTo>
                      <a:pt x="1787" y="1304"/>
                      <a:pt x="1316" y="25"/>
                      <a:pt x="919" y="1"/>
                    </a:cubicBezTo>
                    <a:cubicBezTo>
                      <a:pt x="915" y="0"/>
                      <a:pt x="911" y="0"/>
                      <a:pt x="9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5"/>
              <p:cNvSpPr/>
              <p:nvPr/>
            </p:nvSpPr>
            <p:spPr>
              <a:xfrm>
                <a:off x="2609300" y="4451525"/>
                <a:ext cx="39350" cy="27150"/>
              </a:xfrm>
              <a:custGeom>
                <a:avLst/>
                <a:gdLst/>
                <a:ahLst/>
                <a:cxnLst/>
                <a:rect l="l" t="t" r="r" b="b"/>
                <a:pathLst>
                  <a:path w="1574" h="1086" extrusionOk="0">
                    <a:moveTo>
                      <a:pt x="1010" y="1"/>
                    </a:moveTo>
                    <a:cubicBezTo>
                      <a:pt x="573" y="1"/>
                      <a:pt x="0" y="274"/>
                      <a:pt x="296" y="813"/>
                    </a:cubicBezTo>
                    <a:cubicBezTo>
                      <a:pt x="409" y="1009"/>
                      <a:pt x="550" y="1085"/>
                      <a:pt x="693" y="1085"/>
                    </a:cubicBezTo>
                    <a:cubicBezTo>
                      <a:pt x="1120" y="1085"/>
                      <a:pt x="1574" y="406"/>
                      <a:pt x="1424" y="162"/>
                    </a:cubicBezTo>
                    <a:cubicBezTo>
                      <a:pt x="1370" y="54"/>
                      <a:pt x="1203" y="1"/>
                      <a:pt x="10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5"/>
              <p:cNvSpPr/>
              <p:nvPr/>
            </p:nvSpPr>
            <p:spPr>
              <a:xfrm>
                <a:off x="2641700" y="4450575"/>
                <a:ext cx="39025" cy="25850"/>
              </a:xfrm>
              <a:custGeom>
                <a:avLst/>
                <a:gdLst/>
                <a:ahLst/>
                <a:cxnLst/>
                <a:rect l="l" t="t" r="r" b="b"/>
                <a:pathLst>
                  <a:path w="1561" h="1034" extrusionOk="0">
                    <a:moveTo>
                      <a:pt x="663" y="0"/>
                    </a:moveTo>
                    <a:cubicBezTo>
                      <a:pt x="419" y="0"/>
                      <a:pt x="192" y="72"/>
                      <a:pt x="128" y="200"/>
                    </a:cubicBezTo>
                    <a:cubicBezTo>
                      <a:pt x="1" y="453"/>
                      <a:pt x="476" y="1034"/>
                      <a:pt x="891" y="1034"/>
                    </a:cubicBezTo>
                    <a:cubicBezTo>
                      <a:pt x="1051" y="1034"/>
                      <a:pt x="1201" y="948"/>
                      <a:pt x="1306" y="726"/>
                    </a:cubicBezTo>
                    <a:cubicBezTo>
                      <a:pt x="1560" y="217"/>
                      <a:pt x="1087" y="0"/>
                      <a:pt x="6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5"/>
              <p:cNvSpPr/>
              <p:nvPr/>
            </p:nvSpPr>
            <p:spPr>
              <a:xfrm>
                <a:off x="2649050" y="4450225"/>
                <a:ext cx="25350" cy="17775"/>
              </a:xfrm>
              <a:custGeom>
                <a:avLst/>
                <a:gdLst/>
                <a:ahLst/>
                <a:cxnLst/>
                <a:rect l="l" t="t" r="r" b="b"/>
                <a:pathLst>
                  <a:path w="1014" h="711" extrusionOk="0">
                    <a:moveTo>
                      <a:pt x="550" y="0"/>
                    </a:moveTo>
                    <a:cubicBezTo>
                      <a:pt x="320" y="0"/>
                      <a:pt x="71" y="105"/>
                      <a:pt x="34" y="239"/>
                    </a:cubicBezTo>
                    <a:cubicBezTo>
                      <a:pt x="1" y="407"/>
                      <a:pt x="350" y="710"/>
                      <a:pt x="630" y="710"/>
                    </a:cubicBezTo>
                    <a:cubicBezTo>
                      <a:pt x="767" y="710"/>
                      <a:pt x="887" y="637"/>
                      <a:pt x="937" y="439"/>
                    </a:cubicBezTo>
                    <a:cubicBezTo>
                      <a:pt x="1014" y="117"/>
                      <a:pt x="793" y="0"/>
                      <a:pt x="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5"/>
              <p:cNvSpPr/>
              <p:nvPr/>
            </p:nvSpPr>
            <p:spPr>
              <a:xfrm>
                <a:off x="2629675" y="4433850"/>
                <a:ext cx="29800" cy="22400"/>
              </a:xfrm>
              <a:custGeom>
                <a:avLst/>
                <a:gdLst/>
                <a:ahLst/>
                <a:cxnLst/>
                <a:rect l="l" t="t" r="r" b="b"/>
                <a:pathLst>
                  <a:path w="1192" h="896" extrusionOk="0">
                    <a:moveTo>
                      <a:pt x="709" y="0"/>
                    </a:moveTo>
                    <a:cubicBezTo>
                      <a:pt x="671" y="0"/>
                      <a:pt x="629" y="6"/>
                      <a:pt x="584" y="17"/>
                    </a:cubicBezTo>
                    <a:cubicBezTo>
                      <a:pt x="0" y="138"/>
                      <a:pt x="525" y="896"/>
                      <a:pt x="786" y="896"/>
                    </a:cubicBezTo>
                    <a:cubicBezTo>
                      <a:pt x="794" y="896"/>
                      <a:pt x="802" y="895"/>
                      <a:pt x="809" y="894"/>
                    </a:cubicBezTo>
                    <a:cubicBezTo>
                      <a:pt x="1065" y="824"/>
                      <a:pt x="1191" y="0"/>
                      <a:pt x="7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5"/>
              <p:cNvSpPr/>
              <p:nvPr/>
            </p:nvSpPr>
            <p:spPr>
              <a:xfrm>
                <a:off x="2625375" y="4455200"/>
                <a:ext cx="29200" cy="21050"/>
              </a:xfrm>
              <a:custGeom>
                <a:avLst/>
                <a:gdLst/>
                <a:ahLst/>
                <a:cxnLst/>
                <a:rect l="l" t="t" r="r" b="b"/>
                <a:pathLst>
                  <a:path w="1168" h="842" extrusionOk="0">
                    <a:moveTo>
                      <a:pt x="852" y="1"/>
                    </a:moveTo>
                    <a:cubicBezTo>
                      <a:pt x="552" y="1"/>
                      <a:pt x="1" y="380"/>
                      <a:pt x="405" y="741"/>
                    </a:cubicBezTo>
                    <a:cubicBezTo>
                      <a:pt x="488" y="812"/>
                      <a:pt x="567" y="841"/>
                      <a:pt x="639" y="841"/>
                    </a:cubicBezTo>
                    <a:cubicBezTo>
                      <a:pt x="978" y="841"/>
                      <a:pt x="1167" y="184"/>
                      <a:pt x="981" y="40"/>
                    </a:cubicBezTo>
                    <a:cubicBezTo>
                      <a:pt x="951" y="13"/>
                      <a:pt x="905" y="1"/>
                      <a:pt x="8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5"/>
              <p:cNvSpPr/>
              <p:nvPr/>
            </p:nvSpPr>
            <p:spPr>
              <a:xfrm>
                <a:off x="3132350" y="4167950"/>
                <a:ext cx="21325" cy="21325"/>
              </a:xfrm>
              <a:custGeom>
                <a:avLst/>
                <a:gdLst/>
                <a:ahLst/>
                <a:cxnLst/>
                <a:rect l="l" t="t" r="r" b="b"/>
                <a:pathLst>
                  <a:path w="853" h="853" extrusionOk="0">
                    <a:moveTo>
                      <a:pt x="427" y="1"/>
                    </a:moveTo>
                    <a:cubicBezTo>
                      <a:pt x="201" y="1"/>
                      <a:pt x="1" y="201"/>
                      <a:pt x="1" y="427"/>
                    </a:cubicBezTo>
                    <a:cubicBezTo>
                      <a:pt x="1" y="652"/>
                      <a:pt x="201" y="853"/>
                      <a:pt x="427" y="853"/>
                    </a:cubicBezTo>
                    <a:cubicBezTo>
                      <a:pt x="652" y="853"/>
                      <a:pt x="853" y="652"/>
                      <a:pt x="853" y="427"/>
                    </a:cubicBezTo>
                    <a:cubicBezTo>
                      <a:pt x="853" y="201"/>
                      <a:pt x="652" y="1"/>
                      <a:pt x="4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5"/>
              <p:cNvSpPr/>
              <p:nvPr/>
            </p:nvSpPr>
            <p:spPr>
              <a:xfrm>
                <a:off x="2634850" y="4451800"/>
                <a:ext cx="16325" cy="16300"/>
              </a:xfrm>
              <a:custGeom>
                <a:avLst/>
                <a:gdLst/>
                <a:ahLst/>
                <a:cxnLst/>
                <a:rect l="l" t="t" r="r" b="b"/>
                <a:pathLst>
                  <a:path w="653" h="652" extrusionOk="0">
                    <a:moveTo>
                      <a:pt x="327" y="0"/>
                    </a:moveTo>
                    <a:cubicBezTo>
                      <a:pt x="151" y="0"/>
                      <a:pt x="1" y="126"/>
                      <a:pt x="1" y="326"/>
                    </a:cubicBezTo>
                    <a:cubicBezTo>
                      <a:pt x="1" y="502"/>
                      <a:pt x="151" y="652"/>
                      <a:pt x="327" y="652"/>
                    </a:cubicBezTo>
                    <a:cubicBezTo>
                      <a:pt x="502" y="652"/>
                      <a:pt x="652" y="502"/>
                      <a:pt x="652" y="326"/>
                    </a:cubicBezTo>
                    <a:cubicBezTo>
                      <a:pt x="652" y="126"/>
                      <a:pt x="502" y="0"/>
                      <a:pt x="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15"/>
            <p:cNvGrpSpPr/>
            <p:nvPr/>
          </p:nvGrpSpPr>
          <p:grpSpPr>
            <a:xfrm>
              <a:off x="4030588" y="-396350"/>
              <a:ext cx="1082725" cy="723050"/>
              <a:chOff x="1352275" y="974950"/>
              <a:chExt cx="1082725" cy="723050"/>
            </a:xfrm>
          </p:grpSpPr>
          <p:sp>
            <p:nvSpPr>
              <p:cNvPr id="463" name="Google Shape;463;p15"/>
              <p:cNvSpPr/>
              <p:nvPr/>
            </p:nvSpPr>
            <p:spPr>
              <a:xfrm>
                <a:off x="1753275" y="1417275"/>
                <a:ext cx="280725" cy="280725"/>
              </a:xfrm>
              <a:custGeom>
                <a:avLst/>
                <a:gdLst/>
                <a:ahLst/>
                <a:cxnLst/>
                <a:rect l="l" t="t" r="r" b="b"/>
                <a:pathLst>
                  <a:path w="11229" h="11229" extrusionOk="0">
                    <a:moveTo>
                      <a:pt x="5614" y="0"/>
                    </a:moveTo>
                    <a:cubicBezTo>
                      <a:pt x="2507" y="0"/>
                      <a:pt x="0" y="2531"/>
                      <a:pt x="0" y="5614"/>
                    </a:cubicBezTo>
                    <a:cubicBezTo>
                      <a:pt x="0" y="8722"/>
                      <a:pt x="2507" y="11228"/>
                      <a:pt x="5614" y="11228"/>
                    </a:cubicBezTo>
                    <a:cubicBezTo>
                      <a:pt x="8697" y="11228"/>
                      <a:pt x="11229" y="8722"/>
                      <a:pt x="11229" y="5614"/>
                    </a:cubicBezTo>
                    <a:cubicBezTo>
                      <a:pt x="11229" y="2531"/>
                      <a:pt x="8697" y="0"/>
                      <a:pt x="5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5"/>
              <p:cNvSpPr/>
              <p:nvPr/>
            </p:nvSpPr>
            <p:spPr>
              <a:xfrm>
                <a:off x="1352275" y="974950"/>
                <a:ext cx="1082725" cy="620350"/>
              </a:xfrm>
              <a:custGeom>
                <a:avLst/>
                <a:gdLst/>
                <a:ahLst/>
                <a:cxnLst/>
                <a:rect l="l" t="t" r="r" b="b"/>
                <a:pathLst>
                  <a:path w="43309" h="24814" extrusionOk="0">
                    <a:moveTo>
                      <a:pt x="17895" y="1"/>
                    </a:moveTo>
                    <a:lnTo>
                      <a:pt x="17895" y="6617"/>
                    </a:lnTo>
                    <a:cubicBezTo>
                      <a:pt x="7720" y="8146"/>
                      <a:pt x="0" y="15690"/>
                      <a:pt x="0" y="24813"/>
                    </a:cubicBezTo>
                    <a:lnTo>
                      <a:pt x="43309" y="24813"/>
                    </a:lnTo>
                    <a:cubicBezTo>
                      <a:pt x="43309" y="15690"/>
                      <a:pt x="35564" y="8146"/>
                      <a:pt x="25389" y="6617"/>
                    </a:cubicBezTo>
                    <a:lnTo>
                      <a:pt x="253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5" name="Google Shape;465;p15"/>
          <p:cNvSpPr txBox="1">
            <a:spLocks noGrp="1"/>
          </p:cNvSpPr>
          <p:nvPr>
            <p:ph type="title"/>
          </p:nvPr>
        </p:nvSpPr>
        <p:spPr>
          <a:xfrm>
            <a:off x="720000" y="414575"/>
            <a:ext cx="4404900" cy="1023600"/>
          </a:xfrm>
          <a:prstGeom prst="rect">
            <a:avLst/>
          </a:prstGeom>
        </p:spPr>
        <p:txBody>
          <a:bodyPr spcFirstLastPara="1" wrap="square" lIns="0" tIns="0" rIns="0" bIns="0" anchor="ctr" anchorCtr="0">
            <a:noAutofit/>
          </a:bodyPr>
          <a:lstStyle>
            <a:lvl1pPr lvl="0" algn="l"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6" name="Google Shape;466;p15"/>
          <p:cNvSpPr txBox="1">
            <a:spLocks noGrp="1"/>
          </p:cNvSpPr>
          <p:nvPr>
            <p:ph type="subTitle" idx="1"/>
          </p:nvPr>
        </p:nvSpPr>
        <p:spPr>
          <a:xfrm>
            <a:off x="720000" y="1611600"/>
            <a:ext cx="4404900" cy="26871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accent4"/>
              </a:buClr>
              <a:buSzPts val="1600"/>
              <a:buChar char="●"/>
              <a:defRPr/>
            </a:lvl1pPr>
            <a:lvl2pPr lvl="1" rtl="0">
              <a:lnSpc>
                <a:spcPct val="100000"/>
              </a:lnSpc>
              <a:spcBef>
                <a:spcPts val="0"/>
              </a:spcBef>
              <a:spcAft>
                <a:spcPts val="0"/>
              </a:spcAft>
              <a:buSzPts val="1600"/>
              <a:buChar char="○"/>
              <a:defRPr/>
            </a:lvl2pPr>
            <a:lvl3pPr lvl="2" rtl="0">
              <a:lnSpc>
                <a:spcPct val="100000"/>
              </a:lnSpc>
              <a:spcBef>
                <a:spcPts val="0"/>
              </a:spcBef>
              <a:spcAft>
                <a:spcPts val="0"/>
              </a:spcAft>
              <a:buSzPts val="1600"/>
              <a:buChar char="■"/>
              <a:defRPr/>
            </a:lvl3pPr>
            <a:lvl4pPr lvl="3" rtl="0">
              <a:lnSpc>
                <a:spcPct val="100000"/>
              </a:lnSpc>
              <a:spcBef>
                <a:spcPts val="0"/>
              </a:spcBef>
              <a:spcAft>
                <a:spcPts val="0"/>
              </a:spcAft>
              <a:buSzPts val="1600"/>
              <a:buChar char="●"/>
              <a:defRPr/>
            </a:lvl4pPr>
            <a:lvl5pPr lvl="4" rtl="0">
              <a:lnSpc>
                <a:spcPct val="100000"/>
              </a:lnSpc>
              <a:spcBef>
                <a:spcPts val="0"/>
              </a:spcBef>
              <a:spcAft>
                <a:spcPts val="0"/>
              </a:spcAft>
              <a:buSzPts val="1600"/>
              <a:buChar char="○"/>
              <a:defRPr/>
            </a:lvl5pPr>
            <a:lvl6pPr lvl="5" rtl="0">
              <a:lnSpc>
                <a:spcPct val="100000"/>
              </a:lnSpc>
              <a:spcBef>
                <a:spcPts val="0"/>
              </a:spcBef>
              <a:spcAft>
                <a:spcPts val="0"/>
              </a:spcAft>
              <a:buSzPts val="1600"/>
              <a:buChar char="■"/>
              <a:defRPr/>
            </a:lvl6pPr>
            <a:lvl7pPr lvl="6" rtl="0">
              <a:lnSpc>
                <a:spcPct val="100000"/>
              </a:lnSpc>
              <a:spcBef>
                <a:spcPts val="0"/>
              </a:spcBef>
              <a:spcAft>
                <a:spcPts val="0"/>
              </a:spcAft>
              <a:buSzPts val="1600"/>
              <a:buChar char="●"/>
              <a:defRPr/>
            </a:lvl7pPr>
            <a:lvl8pPr lvl="7" rtl="0">
              <a:lnSpc>
                <a:spcPct val="100000"/>
              </a:lnSpc>
              <a:spcBef>
                <a:spcPts val="0"/>
              </a:spcBef>
              <a:spcAft>
                <a:spcPts val="0"/>
              </a:spcAft>
              <a:buSzPts val="1600"/>
              <a:buChar char="○"/>
              <a:defRPr/>
            </a:lvl8pPr>
            <a:lvl9pPr lvl="8" rtl="0">
              <a:lnSpc>
                <a:spcPct val="100000"/>
              </a:lnSpc>
              <a:spcBef>
                <a:spcPts val="0"/>
              </a:spcBef>
              <a:spcAft>
                <a:spcPts val="0"/>
              </a:spcAft>
              <a:buSzPts val="16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14575"/>
            <a:ext cx="7704000" cy="572700"/>
          </a:xfrm>
          <a:prstGeom prst="rect">
            <a:avLst/>
          </a:prstGeom>
          <a:noFill/>
          <a:ln>
            <a:noFill/>
          </a:ln>
        </p:spPr>
        <p:txBody>
          <a:bodyPr spcFirstLastPara="1" wrap="square" lIns="0" tIns="0" rIns="0" bIns="0" anchor="ctr" anchorCtr="0">
            <a:noAutofit/>
          </a:bodyPr>
          <a:lstStyle>
            <a:lvl1pPr lvl="0" algn="ctr">
              <a:spcBef>
                <a:spcPts val="0"/>
              </a:spcBef>
              <a:spcAft>
                <a:spcPts val="0"/>
              </a:spcAft>
              <a:buClr>
                <a:schemeClr val="dk1"/>
              </a:buClr>
              <a:buSzPts val="3000"/>
              <a:buFont typeface="Titan One"/>
              <a:buNone/>
              <a:defRPr sz="3000">
                <a:solidFill>
                  <a:schemeClr val="dk1"/>
                </a:solidFill>
                <a:latin typeface="Titan One"/>
                <a:ea typeface="Titan One"/>
                <a:cs typeface="Titan One"/>
                <a:sym typeface="Titan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1"/>
              </a:buClr>
              <a:buSzPts val="1600"/>
              <a:buFont typeface="Assistant"/>
              <a:buChar char="●"/>
              <a:defRPr sz="1600">
                <a:solidFill>
                  <a:schemeClr val="dk1"/>
                </a:solidFill>
                <a:latin typeface="Assistant"/>
                <a:ea typeface="Assistant"/>
                <a:cs typeface="Assistant"/>
                <a:sym typeface="Assistant"/>
              </a:defRPr>
            </a:lvl1pPr>
            <a:lvl2pPr marL="914400" lvl="1" indent="-330200">
              <a:lnSpc>
                <a:spcPct val="115000"/>
              </a:lnSpc>
              <a:spcBef>
                <a:spcPts val="1600"/>
              </a:spcBef>
              <a:spcAft>
                <a:spcPts val="0"/>
              </a:spcAft>
              <a:buClr>
                <a:schemeClr val="dk1"/>
              </a:buClr>
              <a:buSzPts val="1600"/>
              <a:buFont typeface="Assistant"/>
              <a:buChar char="○"/>
              <a:defRPr sz="1600">
                <a:solidFill>
                  <a:schemeClr val="dk1"/>
                </a:solidFill>
                <a:latin typeface="Assistant"/>
                <a:ea typeface="Assistant"/>
                <a:cs typeface="Assistant"/>
                <a:sym typeface="Assistant"/>
              </a:defRPr>
            </a:lvl2pPr>
            <a:lvl3pPr marL="1371600" lvl="2" indent="-330200">
              <a:lnSpc>
                <a:spcPct val="115000"/>
              </a:lnSpc>
              <a:spcBef>
                <a:spcPts val="1600"/>
              </a:spcBef>
              <a:spcAft>
                <a:spcPts val="0"/>
              </a:spcAft>
              <a:buClr>
                <a:schemeClr val="dk1"/>
              </a:buClr>
              <a:buSzPts val="1600"/>
              <a:buFont typeface="Assistant"/>
              <a:buChar char="■"/>
              <a:defRPr sz="1600">
                <a:solidFill>
                  <a:schemeClr val="dk1"/>
                </a:solidFill>
                <a:latin typeface="Assistant"/>
                <a:ea typeface="Assistant"/>
                <a:cs typeface="Assistant"/>
                <a:sym typeface="Assistant"/>
              </a:defRPr>
            </a:lvl3pPr>
            <a:lvl4pPr marL="1828800" lvl="3" indent="-330200">
              <a:lnSpc>
                <a:spcPct val="115000"/>
              </a:lnSpc>
              <a:spcBef>
                <a:spcPts val="1600"/>
              </a:spcBef>
              <a:spcAft>
                <a:spcPts val="0"/>
              </a:spcAft>
              <a:buClr>
                <a:schemeClr val="dk1"/>
              </a:buClr>
              <a:buSzPts val="1600"/>
              <a:buFont typeface="Assistant"/>
              <a:buChar char="●"/>
              <a:defRPr sz="1600">
                <a:solidFill>
                  <a:schemeClr val="dk1"/>
                </a:solidFill>
                <a:latin typeface="Assistant"/>
                <a:ea typeface="Assistant"/>
                <a:cs typeface="Assistant"/>
                <a:sym typeface="Assistant"/>
              </a:defRPr>
            </a:lvl4pPr>
            <a:lvl5pPr marL="2286000" lvl="4" indent="-330200">
              <a:lnSpc>
                <a:spcPct val="115000"/>
              </a:lnSpc>
              <a:spcBef>
                <a:spcPts val="1600"/>
              </a:spcBef>
              <a:spcAft>
                <a:spcPts val="0"/>
              </a:spcAft>
              <a:buClr>
                <a:schemeClr val="dk1"/>
              </a:buClr>
              <a:buSzPts val="1600"/>
              <a:buFont typeface="Assistant"/>
              <a:buChar char="○"/>
              <a:defRPr sz="1600">
                <a:solidFill>
                  <a:schemeClr val="dk1"/>
                </a:solidFill>
                <a:latin typeface="Assistant"/>
                <a:ea typeface="Assistant"/>
                <a:cs typeface="Assistant"/>
                <a:sym typeface="Assistant"/>
              </a:defRPr>
            </a:lvl5pPr>
            <a:lvl6pPr marL="2743200" lvl="5" indent="-330200">
              <a:lnSpc>
                <a:spcPct val="115000"/>
              </a:lnSpc>
              <a:spcBef>
                <a:spcPts val="1600"/>
              </a:spcBef>
              <a:spcAft>
                <a:spcPts val="0"/>
              </a:spcAft>
              <a:buClr>
                <a:schemeClr val="dk1"/>
              </a:buClr>
              <a:buSzPts val="1600"/>
              <a:buFont typeface="Assistant"/>
              <a:buChar char="■"/>
              <a:defRPr sz="1600">
                <a:solidFill>
                  <a:schemeClr val="dk1"/>
                </a:solidFill>
                <a:latin typeface="Assistant"/>
                <a:ea typeface="Assistant"/>
                <a:cs typeface="Assistant"/>
                <a:sym typeface="Assistant"/>
              </a:defRPr>
            </a:lvl6pPr>
            <a:lvl7pPr marL="3200400" lvl="6" indent="-330200">
              <a:lnSpc>
                <a:spcPct val="115000"/>
              </a:lnSpc>
              <a:spcBef>
                <a:spcPts val="1600"/>
              </a:spcBef>
              <a:spcAft>
                <a:spcPts val="0"/>
              </a:spcAft>
              <a:buClr>
                <a:schemeClr val="dk1"/>
              </a:buClr>
              <a:buSzPts val="1600"/>
              <a:buFont typeface="Assistant"/>
              <a:buChar char="●"/>
              <a:defRPr sz="1600">
                <a:solidFill>
                  <a:schemeClr val="dk1"/>
                </a:solidFill>
                <a:latin typeface="Assistant"/>
                <a:ea typeface="Assistant"/>
                <a:cs typeface="Assistant"/>
                <a:sym typeface="Assistant"/>
              </a:defRPr>
            </a:lvl7pPr>
            <a:lvl8pPr marL="3657600" lvl="7" indent="-330200">
              <a:lnSpc>
                <a:spcPct val="115000"/>
              </a:lnSpc>
              <a:spcBef>
                <a:spcPts val="1600"/>
              </a:spcBef>
              <a:spcAft>
                <a:spcPts val="0"/>
              </a:spcAft>
              <a:buClr>
                <a:schemeClr val="dk1"/>
              </a:buClr>
              <a:buSzPts val="1600"/>
              <a:buFont typeface="Assistant"/>
              <a:buChar char="○"/>
              <a:defRPr sz="1600">
                <a:solidFill>
                  <a:schemeClr val="dk1"/>
                </a:solidFill>
                <a:latin typeface="Assistant"/>
                <a:ea typeface="Assistant"/>
                <a:cs typeface="Assistant"/>
                <a:sym typeface="Assistant"/>
              </a:defRPr>
            </a:lvl8pPr>
            <a:lvl9pPr marL="4114800" lvl="8" indent="-330200">
              <a:lnSpc>
                <a:spcPct val="115000"/>
              </a:lnSpc>
              <a:spcBef>
                <a:spcPts val="1600"/>
              </a:spcBef>
              <a:spcAft>
                <a:spcPts val="1600"/>
              </a:spcAft>
              <a:buClr>
                <a:schemeClr val="dk1"/>
              </a:buClr>
              <a:buSzPts val="1600"/>
              <a:buFont typeface="Assistant"/>
              <a:buChar char="■"/>
              <a:defRPr sz="1600">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58" r:id="rId6"/>
    <p:sldLayoutId id="2147483659" r:id="rId7"/>
    <p:sldLayoutId id="2147483660" r:id="rId8"/>
    <p:sldLayoutId id="2147483661" r:id="rId9"/>
    <p:sldLayoutId id="2147483662" r:id="rId10"/>
    <p:sldLayoutId id="2147483665" r:id="rId11"/>
    <p:sldLayoutId id="2147483674" r:id="rId12"/>
    <p:sldLayoutId id="214748367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pic>
        <p:nvPicPr>
          <p:cNvPr id="372" name="Picture 37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73" name="Nhạc nền sôi động, vui nhộn cho video - Soundtrack funning and exciting for create video">
            <a:hlinkClick r:id="" action="ppaction://media"/>
            <a:extLst>
              <a:ext uri="{FF2B5EF4-FFF2-40B4-BE49-F238E27FC236}">
                <a16:creationId xmlns:a16="http://schemas.microsoft.com/office/drawing/2014/main" id="{D0648692-4FB8-45BE-A0D2-2BC7B528F84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45339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7653" fill="hold"/>
                                        <p:tgtEl>
                                          <p:spTgt spid="37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7576">
                <p:cTn id="7" fill="hold" display="0">
                  <p:stCondLst>
                    <p:cond delay="indefinite"/>
                  </p:stCondLst>
                  <p:endCondLst>
                    <p:cond evt="onStopAudio" delay="0">
                      <p:tgtEl>
                        <p:sldTgt/>
                      </p:tgtEl>
                    </p:cond>
                  </p:endCondLst>
                </p:cTn>
                <p:tgtEl>
                  <p:spTgt spid="37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asic - Những Cách Phối Màu Căn Bản Dành Cho Designer | Cộng đồng Designer  Việt N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038" y="455920"/>
            <a:ext cx="5539055" cy="369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453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376724" y="525102"/>
            <a:ext cx="4295681" cy="3601060"/>
          </a:xfrm>
          <a:prstGeom prst="rect">
            <a:avLst/>
          </a:prstGeom>
        </p:spPr>
      </p:pic>
    </p:spTree>
    <p:extLst>
      <p:ext uri="{BB962C8B-B14F-4D97-AF65-F5344CB8AC3E}">
        <p14:creationId xmlns:p14="http://schemas.microsoft.com/office/powerpoint/2010/main" val="4260398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204926" y="316871"/>
            <a:ext cx="2821891" cy="3973948"/>
          </a:xfrm>
          <a:prstGeom prst="rect">
            <a:avLst/>
          </a:prstGeom>
        </p:spPr>
      </p:pic>
    </p:spTree>
    <p:extLst>
      <p:ext uri="{BB962C8B-B14F-4D97-AF65-F5344CB8AC3E}">
        <p14:creationId xmlns:p14="http://schemas.microsoft.com/office/powerpoint/2010/main" val="2400354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050202" y="353085"/>
            <a:ext cx="6896863" cy="3882196"/>
          </a:xfrm>
          <a:prstGeom prst="rect">
            <a:avLst/>
          </a:prstGeom>
        </p:spPr>
      </p:pic>
    </p:spTree>
    <p:extLst>
      <p:ext uri="{BB962C8B-B14F-4D97-AF65-F5344CB8AC3E}">
        <p14:creationId xmlns:p14="http://schemas.microsoft.com/office/powerpoint/2010/main" val="624912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sp>
        <p:nvSpPr>
          <p:cNvPr id="2047" name="Google Shape;2047;p41"/>
          <p:cNvSpPr txBox="1">
            <a:spLocks noGrp="1"/>
          </p:cNvSpPr>
          <p:nvPr>
            <p:ph type="title"/>
          </p:nvPr>
        </p:nvSpPr>
        <p:spPr>
          <a:xfrm>
            <a:off x="1525440" y="178501"/>
            <a:ext cx="5071924" cy="1061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600" dirty="0" err="1">
                <a:solidFill>
                  <a:schemeClr val="accent4"/>
                </a:solidFill>
                <a:latin typeface="UTM Cooper Black" panose="02040603050506020204" pitchFamily="18" charset="0"/>
              </a:rPr>
              <a:t>Phối</a:t>
            </a:r>
            <a:r>
              <a:rPr lang="en-US" sz="3600" dirty="0">
                <a:solidFill>
                  <a:schemeClr val="accent4"/>
                </a:solidFill>
                <a:latin typeface="UTM Cooper Black" panose="02040603050506020204" pitchFamily="18" charset="0"/>
              </a:rPr>
              <a:t> </a:t>
            </a:r>
            <a:r>
              <a:rPr lang="en-US" sz="3600" dirty="0" err="1">
                <a:solidFill>
                  <a:schemeClr val="accent4"/>
                </a:solidFill>
                <a:latin typeface="UTM Cooper Black" panose="02040603050506020204" pitchFamily="18" charset="0"/>
              </a:rPr>
              <a:t>màu</a:t>
            </a:r>
            <a:r>
              <a:rPr lang="en-US" sz="3600" dirty="0">
                <a:solidFill>
                  <a:schemeClr val="accent4"/>
                </a:solidFill>
                <a:latin typeface="UTM Cooper Black" panose="02040603050506020204" pitchFamily="18" charset="0"/>
              </a:rPr>
              <a:t> </a:t>
            </a:r>
            <a:r>
              <a:rPr lang="en-US" sz="3600" dirty="0" err="1">
                <a:solidFill>
                  <a:schemeClr val="accent4"/>
                </a:solidFill>
                <a:latin typeface="UTM Cooper Black" panose="02040603050506020204" pitchFamily="18" charset="0"/>
              </a:rPr>
              <a:t>tương</a:t>
            </a:r>
            <a:r>
              <a:rPr lang="en-US" sz="3600" dirty="0">
                <a:solidFill>
                  <a:schemeClr val="accent4"/>
                </a:solidFill>
                <a:latin typeface="UTM Cooper Black" panose="02040603050506020204" pitchFamily="18" charset="0"/>
              </a:rPr>
              <a:t> </a:t>
            </a:r>
            <a:r>
              <a:rPr lang="en-US" sz="3600" dirty="0" err="1">
                <a:solidFill>
                  <a:schemeClr val="accent4"/>
                </a:solidFill>
                <a:latin typeface="UTM Cooper Black" panose="02040603050506020204" pitchFamily="18" charset="0"/>
              </a:rPr>
              <a:t>đồng</a:t>
            </a:r>
            <a:endParaRPr sz="3600" dirty="0">
              <a:solidFill>
                <a:schemeClr val="accent4"/>
              </a:solidFill>
              <a:latin typeface="UTM Cooper Black" panose="02040603050506020204" pitchFamily="18" charset="0"/>
            </a:endParaRPr>
          </a:p>
        </p:txBody>
      </p:sp>
      <p:sp>
        <p:nvSpPr>
          <p:cNvPr id="2048" name="Google Shape;2048;p41"/>
          <p:cNvSpPr txBox="1">
            <a:spLocks noGrp="1"/>
          </p:cNvSpPr>
          <p:nvPr>
            <p:ph type="subTitle" idx="1"/>
          </p:nvPr>
        </p:nvSpPr>
        <p:spPr>
          <a:xfrm>
            <a:off x="756301" y="1085525"/>
            <a:ext cx="4677809" cy="135175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sz="1400" b="0" i="0" dirty="0">
                <a:solidFill>
                  <a:srgbClr val="212529"/>
                </a:solidFill>
                <a:effectLst/>
                <a:latin typeface="+mj-lt"/>
              </a:rPr>
              <a:t>Màu tương đồng (thường là ba màu) kết hợp rất tốt với những màu kế bên nó trên vòng tròn màu; qua đó, tạo nên những phối màu rất nhã nhặn và thu hút. Tuy có sự pha trộn của nhiều màu sắc, nhưng do các màu này đứng gần nhau trên vòng tròn màu, nên phối màu này không quá rối rắm và phức tạp. Ngược lại, chúng rất êm dịu và vừa mắt.</a:t>
            </a:r>
            <a:endParaRPr lang="en-US" sz="1600" b="0" i="0" dirty="0">
              <a:solidFill>
                <a:srgbClr val="212529"/>
              </a:solidFill>
              <a:effectLst/>
              <a:latin typeface="+mj-lt"/>
            </a:endParaRPr>
          </a:p>
        </p:txBody>
      </p:sp>
      <p:sp>
        <p:nvSpPr>
          <p:cNvPr id="2049" name="Google Shape;2049;p41"/>
          <p:cNvSpPr txBox="1">
            <a:spLocks noGrp="1"/>
          </p:cNvSpPr>
          <p:nvPr>
            <p:ph type="title" idx="2"/>
          </p:nvPr>
        </p:nvSpPr>
        <p:spPr>
          <a:xfrm>
            <a:off x="760696" y="362385"/>
            <a:ext cx="768558" cy="70820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600" dirty="0">
                <a:latin typeface="UTM Cooper Black" panose="02040603050506020204" pitchFamily="18" charset="0"/>
              </a:rPr>
              <a:t>02.</a:t>
            </a:r>
            <a:endParaRPr sz="3600" dirty="0">
              <a:latin typeface="UTM Cooper Black" panose="02040603050506020204" pitchFamily="18" charset="0"/>
            </a:endParaRPr>
          </a:p>
        </p:txBody>
      </p:sp>
      <p:sp>
        <p:nvSpPr>
          <p:cNvPr id="4" name="TextBox 3">
            <a:extLst>
              <a:ext uri="{FF2B5EF4-FFF2-40B4-BE49-F238E27FC236}">
                <a16:creationId xmlns:a16="http://schemas.microsoft.com/office/drawing/2014/main" id="{9AB971C0-2A6B-45B2-8BA3-2C3C6F79BC3C}"/>
              </a:ext>
            </a:extLst>
          </p:cNvPr>
          <p:cNvSpPr txBox="1"/>
          <p:nvPr/>
        </p:nvSpPr>
        <p:spPr>
          <a:xfrm>
            <a:off x="1359721" y="2523675"/>
            <a:ext cx="4677809" cy="1815882"/>
          </a:xfrm>
          <a:prstGeom prst="rect">
            <a:avLst/>
          </a:prstGeom>
          <a:noFill/>
        </p:spPr>
        <p:txBody>
          <a:bodyPr wrap="square" rtlCol="0">
            <a:spAutoFit/>
          </a:bodyPr>
          <a:lstStyle/>
          <a:p>
            <a:pPr algn="just"/>
            <a:r>
              <a:rPr lang="vi-VN" b="0" i="0" dirty="0">
                <a:solidFill>
                  <a:srgbClr val="FF0000"/>
                </a:solidFill>
                <a:effectLst/>
                <a:latin typeface="+mj-lt"/>
              </a:rPr>
              <a:t>Nguyên tắc phôí màu tương đồng</a:t>
            </a:r>
          </a:p>
          <a:p>
            <a:pPr algn="l"/>
            <a:r>
              <a:rPr lang="vi-VN" b="0" i="0" dirty="0">
                <a:solidFill>
                  <a:srgbClr val="212529"/>
                </a:solidFill>
                <a:effectLst/>
                <a:latin typeface="+mj-lt"/>
              </a:rPr>
              <a:t>Thường thì khi sử dụng phối màu này, chúng ta sẽ bắt đầu từ việc chọn ra cho mình một màu chủ đạo. Màu này sẽ được sử dụng nhiều nhất và các màu khác phải tương tác tốt với màu chính này. Sau đó, sẽ chọn màu thứ 2 với nhiệm vụ phân biệt các phần nội dung quan trọng của sản phẩm. Màu thứ 3 thường dùng cho những chi tiết không quá quan trọng (thường là các chi tiết trang trí).</a:t>
            </a:r>
          </a:p>
        </p:txBody>
      </p:sp>
      <p:pic>
        <p:nvPicPr>
          <p:cNvPr id="5" name="Picture 4">
            <a:extLst>
              <a:ext uri="{FF2B5EF4-FFF2-40B4-BE49-F238E27FC236}">
                <a16:creationId xmlns:a16="http://schemas.microsoft.com/office/drawing/2014/main" id="{D85794E3-2063-4FFF-A939-0E7AA6B33070}"/>
              </a:ext>
            </a:extLst>
          </p:cNvPr>
          <p:cNvPicPr>
            <a:picLocks noChangeAspect="1"/>
          </p:cNvPicPr>
          <p:nvPr/>
        </p:nvPicPr>
        <p:blipFill>
          <a:blip r:embed="rId3"/>
          <a:stretch>
            <a:fillRect/>
          </a:stretch>
        </p:blipFill>
        <p:spPr>
          <a:xfrm>
            <a:off x="5702525" y="828639"/>
            <a:ext cx="2799980" cy="2799980"/>
          </a:xfrm>
          <a:prstGeom prst="rect">
            <a:avLst/>
          </a:prstGeom>
        </p:spPr>
      </p:pic>
      <p:grpSp>
        <p:nvGrpSpPr>
          <p:cNvPr id="103" name="Google Shape;2629;p48">
            <a:extLst>
              <a:ext uri="{FF2B5EF4-FFF2-40B4-BE49-F238E27FC236}">
                <a16:creationId xmlns:a16="http://schemas.microsoft.com/office/drawing/2014/main" id="{19C72819-A9C8-4F7D-AD43-5C5BA123BBF5}"/>
              </a:ext>
            </a:extLst>
          </p:cNvPr>
          <p:cNvGrpSpPr/>
          <p:nvPr/>
        </p:nvGrpSpPr>
        <p:grpSpPr>
          <a:xfrm>
            <a:off x="41158" y="3459126"/>
            <a:ext cx="1283072" cy="1313473"/>
            <a:chOff x="404705" y="2018975"/>
            <a:chExt cx="2514032" cy="2573599"/>
          </a:xfrm>
        </p:grpSpPr>
        <p:grpSp>
          <p:nvGrpSpPr>
            <p:cNvPr id="104" name="Google Shape;2630;p48">
              <a:extLst>
                <a:ext uri="{FF2B5EF4-FFF2-40B4-BE49-F238E27FC236}">
                  <a16:creationId xmlns:a16="http://schemas.microsoft.com/office/drawing/2014/main" id="{AF34E51B-3A35-42BE-98E0-1B62D93211BA}"/>
                </a:ext>
              </a:extLst>
            </p:cNvPr>
            <p:cNvGrpSpPr/>
            <p:nvPr/>
          </p:nvGrpSpPr>
          <p:grpSpPr>
            <a:xfrm>
              <a:off x="2441295" y="2259367"/>
              <a:ext cx="477442" cy="491312"/>
              <a:chOff x="2441295" y="2259367"/>
              <a:chExt cx="477442" cy="491312"/>
            </a:xfrm>
          </p:grpSpPr>
          <p:sp>
            <p:nvSpPr>
              <p:cNvPr id="291" name="Google Shape;2631;p48">
                <a:extLst>
                  <a:ext uri="{FF2B5EF4-FFF2-40B4-BE49-F238E27FC236}">
                    <a16:creationId xmlns:a16="http://schemas.microsoft.com/office/drawing/2014/main" id="{67E335B6-D0D6-404F-B856-C942011C9669}"/>
                  </a:ext>
                </a:extLst>
              </p:cNvPr>
              <p:cNvSpPr/>
              <p:nvPr/>
            </p:nvSpPr>
            <p:spPr>
              <a:xfrm flipH="1">
                <a:off x="2746214" y="2301724"/>
                <a:ext cx="109360" cy="112084"/>
              </a:xfrm>
              <a:custGeom>
                <a:avLst/>
                <a:gdLst/>
                <a:ahLst/>
                <a:cxnLst/>
                <a:rect l="l" t="t" r="r" b="b"/>
                <a:pathLst>
                  <a:path w="883" h="905" extrusionOk="0">
                    <a:moveTo>
                      <a:pt x="312" y="0"/>
                    </a:moveTo>
                    <a:cubicBezTo>
                      <a:pt x="154" y="0"/>
                      <a:pt x="1" y="220"/>
                      <a:pt x="115" y="342"/>
                    </a:cubicBezTo>
                    <a:cubicBezTo>
                      <a:pt x="169" y="403"/>
                      <a:pt x="216" y="420"/>
                      <a:pt x="253" y="420"/>
                    </a:cubicBezTo>
                    <a:cubicBezTo>
                      <a:pt x="298" y="420"/>
                      <a:pt x="328" y="395"/>
                      <a:pt x="337" y="395"/>
                    </a:cubicBezTo>
                    <a:cubicBezTo>
                      <a:pt x="337" y="395"/>
                      <a:pt x="338" y="395"/>
                      <a:pt x="338" y="396"/>
                    </a:cubicBezTo>
                    <a:cubicBezTo>
                      <a:pt x="419" y="503"/>
                      <a:pt x="749" y="904"/>
                      <a:pt x="749" y="904"/>
                    </a:cubicBezTo>
                    <a:lnTo>
                      <a:pt x="883" y="797"/>
                    </a:lnTo>
                    <a:cubicBezTo>
                      <a:pt x="883" y="797"/>
                      <a:pt x="517" y="369"/>
                      <a:pt x="463" y="306"/>
                    </a:cubicBezTo>
                    <a:cubicBezTo>
                      <a:pt x="445" y="289"/>
                      <a:pt x="597" y="146"/>
                      <a:pt x="392" y="21"/>
                    </a:cubicBezTo>
                    <a:cubicBezTo>
                      <a:pt x="366" y="7"/>
                      <a:pt x="339" y="0"/>
                      <a:pt x="3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632;p48">
                <a:extLst>
                  <a:ext uri="{FF2B5EF4-FFF2-40B4-BE49-F238E27FC236}">
                    <a16:creationId xmlns:a16="http://schemas.microsoft.com/office/drawing/2014/main" id="{56940805-8344-421D-9196-9489D042A0F2}"/>
                  </a:ext>
                </a:extLst>
              </p:cNvPr>
              <p:cNvSpPr/>
              <p:nvPr/>
            </p:nvSpPr>
            <p:spPr>
              <a:xfrm flipH="1">
                <a:off x="2784855" y="2418638"/>
                <a:ext cx="133882" cy="60315"/>
              </a:xfrm>
              <a:custGeom>
                <a:avLst/>
                <a:gdLst/>
                <a:ahLst/>
                <a:cxnLst/>
                <a:rect l="l" t="t" r="r" b="b"/>
                <a:pathLst>
                  <a:path w="1081" h="487" extrusionOk="0">
                    <a:moveTo>
                      <a:pt x="266" y="1"/>
                    </a:moveTo>
                    <a:cubicBezTo>
                      <a:pt x="250" y="1"/>
                      <a:pt x="233" y="2"/>
                      <a:pt x="215" y="5"/>
                    </a:cubicBezTo>
                    <a:cubicBezTo>
                      <a:pt x="10" y="32"/>
                      <a:pt x="1" y="388"/>
                      <a:pt x="197" y="424"/>
                    </a:cubicBezTo>
                    <a:cubicBezTo>
                      <a:pt x="219" y="429"/>
                      <a:pt x="239" y="430"/>
                      <a:pt x="257" y="430"/>
                    </a:cubicBezTo>
                    <a:cubicBezTo>
                      <a:pt x="380" y="430"/>
                      <a:pt x="395" y="335"/>
                      <a:pt x="402" y="335"/>
                    </a:cubicBezTo>
                    <a:cubicBezTo>
                      <a:pt x="527" y="362"/>
                      <a:pt x="1036" y="486"/>
                      <a:pt x="1036" y="486"/>
                    </a:cubicBezTo>
                    <a:lnTo>
                      <a:pt x="1080" y="317"/>
                    </a:lnTo>
                    <a:cubicBezTo>
                      <a:pt x="1080" y="317"/>
                      <a:pt x="527" y="201"/>
                      <a:pt x="447" y="183"/>
                    </a:cubicBezTo>
                    <a:cubicBezTo>
                      <a:pt x="430" y="183"/>
                      <a:pt x="452" y="1"/>
                      <a:pt x="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633;p48">
                <a:extLst>
                  <a:ext uri="{FF2B5EF4-FFF2-40B4-BE49-F238E27FC236}">
                    <a16:creationId xmlns:a16="http://schemas.microsoft.com/office/drawing/2014/main" id="{2DF36997-B2F2-49D0-A4CE-A8BB1ECB1BB4}"/>
                  </a:ext>
                </a:extLst>
              </p:cNvPr>
              <p:cNvSpPr/>
              <p:nvPr/>
            </p:nvSpPr>
            <p:spPr>
              <a:xfrm flipH="1">
                <a:off x="2778291" y="2532952"/>
                <a:ext cx="134873" cy="71338"/>
              </a:xfrm>
              <a:custGeom>
                <a:avLst/>
                <a:gdLst/>
                <a:ahLst/>
                <a:cxnLst/>
                <a:rect l="l" t="t" r="r" b="b"/>
                <a:pathLst>
                  <a:path w="1089" h="576" extrusionOk="0">
                    <a:moveTo>
                      <a:pt x="1035" y="1"/>
                    </a:moveTo>
                    <a:cubicBezTo>
                      <a:pt x="1035" y="1"/>
                      <a:pt x="509" y="197"/>
                      <a:pt x="438" y="224"/>
                    </a:cubicBezTo>
                    <a:cubicBezTo>
                      <a:pt x="437" y="224"/>
                      <a:pt x="436" y="224"/>
                      <a:pt x="436" y="224"/>
                    </a:cubicBezTo>
                    <a:cubicBezTo>
                      <a:pt x="415" y="224"/>
                      <a:pt x="366" y="134"/>
                      <a:pt x="277" y="134"/>
                    </a:cubicBezTo>
                    <a:cubicBezTo>
                      <a:pt x="240" y="134"/>
                      <a:pt x="195" y="150"/>
                      <a:pt x="143" y="197"/>
                    </a:cubicBezTo>
                    <a:cubicBezTo>
                      <a:pt x="0" y="316"/>
                      <a:pt x="126" y="576"/>
                      <a:pt x="287" y="576"/>
                    </a:cubicBezTo>
                    <a:cubicBezTo>
                      <a:pt x="307" y="576"/>
                      <a:pt x="328" y="572"/>
                      <a:pt x="348" y="563"/>
                    </a:cubicBezTo>
                    <a:cubicBezTo>
                      <a:pt x="518" y="500"/>
                      <a:pt x="464" y="384"/>
                      <a:pt x="473" y="375"/>
                    </a:cubicBezTo>
                    <a:cubicBezTo>
                      <a:pt x="598" y="331"/>
                      <a:pt x="1089" y="161"/>
                      <a:pt x="1089" y="161"/>
                    </a:cubicBezTo>
                    <a:lnTo>
                      <a:pt x="10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634;p48">
                <a:extLst>
                  <a:ext uri="{FF2B5EF4-FFF2-40B4-BE49-F238E27FC236}">
                    <a16:creationId xmlns:a16="http://schemas.microsoft.com/office/drawing/2014/main" id="{55D64A9B-C784-4044-978D-D9488A513447}"/>
                  </a:ext>
                </a:extLst>
              </p:cNvPr>
              <p:cNvSpPr/>
              <p:nvPr/>
            </p:nvSpPr>
            <p:spPr>
              <a:xfrm flipH="1">
                <a:off x="2725159" y="2587074"/>
                <a:ext cx="97594" cy="116419"/>
              </a:xfrm>
              <a:custGeom>
                <a:avLst/>
                <a:gdLst/>
                <a:ahLst/>
                <a:cxnLst/>
                <a:rect l="l" t="t" r="r" b="b"/>
                <a:pathLst>
                  <a:path w="788" h="940" extrusionOk="0">
                    <a:moveTo>
                      <a:pt x="653" y="1"/>
                    </a:moveTo>
                    <a:cubicBezTo>
                      <a:pt x="653" y="1"/>
                      <a:pt x="332" y="474"/>
                      <a:pt x="287" y="536"/>
                    </a:cubicBezTo>
                    <a:cubicBezTo>
                      <a:pt x="287" y="538"/>
                      <a:pt x="284" y="538"/>
                      <a:pt x="280" y="538"/>
                    </a:cubicBezTo>
                    <a:cubicBezTo>
                      <a:pt x="267" y="538"/>
                      <a:pt x="238" y="530"/>
                      <a:pt x="203" y="530"/>
                    </a:cubicBezTo>
                    <a:cubicBezTo>
                      <a:pt x="143" y="530"/>
                      <a:pt x="68" y="555"/>
                      <a:pt x="38" y="688"/>
                    </a:cubicBezTo>
                    <a:cubicBezTo>
                      <a:pt x="0" y="824"/>
                      <a:pt x="149" y="939"/>
                      <a:pt x="279" y="939"/>
                    </a:cubicBezTo>
                    <a:cubicBezTo>
                      <a:pt x="336" y="939"/>
                      <a:pt x="389" y="918"/>
                      <a:pt x="421" y="866"/>
                    </a:cubicBezTo>
                    <a:cubicBezTo>
                      <a:pt x="519" y="706"/>
                      <a:pt x="403" y="643"/>
                      <a:pt x="412" y="643"/>
                    </a:cubicBezTo>
                    <a:cubicBezTo>
                      <a:pt x="484" y="527"/>
                      <a:pt x="787" y="108"/>
                      <a:pt x="787" y="108"/>
                    </a:cubicBezTo>
                    <a:lnTo>
                      <a:pt x="6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635;p48">
                <a:extLst>
                  <a:ext uri="{FF2B5EF4-FFF2-40B4-BE49-F238E27FC236}">
                    <a16:creationId xmlns:a16="http://schemas.microsoft.com/office/drawing/2014/main" id="{A2528293-57E6-4B73-AF43-2F651E19E468}"/>
                  </a:ext>
                </a:extLst>
              </p:cNvPr>
              <p:cNvSpPr/>
              <p:nvPr/>
            </p:nvSpPr>
            <p:spPr>
              <a:xfrm flipH="1">
                <a:off x="2488730" y="2580510"/>
                <a:ext cx="118401" cy="103415"/>
              </a:xfrm>
              <a:custGeom>
                <a:avLst/>
                <a:gdLst/>
                <a:ahLst/>
                <a:cxnLst/>
                <a:rect l="l" t="t" r="r" b="b"/>
                <a:pathLst>
                  <a:path w="956" h="835" extrusionOk="0">
                    <a:moveTo>
                      <a:pt x="117" y="0"/>
                    </a:moveTo>
                    <a:lnTo>
                      <a:pt x="1" y="125"/>
                    </a:lnTo>
                    <a:cubicBezTo>
                      <a:pt x="1" y="125"/>
                      <a:pt x="420" y="500"/>
                      <a:pt x="482" y="553"/>
                    </a:cubicBezTo>
                    <a:cubicBezTo>
                      <a:pt x="500" y="571"/>
                      <a:pt x="366" y="741"/>
                      <a:pt x="589" y="821"/>
                    </a:cubicBezTo>
                    <a:cubicBezTo>
                      <a:pt x="612" y="830"/>
                      <a:pt x="634" y="834"/>
                      <a:pt x="656" y="834"/>
                    </a:cubicBezTo>
                    <a:cubicBezTo>
                      <a:pt x="824" y="834"/>
                      <a:pt x="956" y="583"/>
                      <a:pt x="821" y="464"/>
                    </a:cubicBezTo>
                    <a:cubicBezTo>
                      <a:pt x="770" y="423"/>
                      <a:pt x="729" y="410"/>
                      <a:pt x="695" y="410"/>
                    </a:cubicBezTo>
                    <a:cubicBezTo>
                      <a:pt x="639" y="410"/>
                      <a:pt x="608" y="447"/>
                      <a:pt x="600" y="447"/>
                    </a:cubicBezTo>
                    <a:cubicBezTo>
                      <a:pt x="599" y="447"/>
                      <a:pt x="599" y="447"/>
                      <a:pt x="598" y="446"/>
                    </a:cubicBezTo>
                    <a:cubicBezTo>
                      <a:pt x="491" y="357"/>
                      <a:pt x="117" y="0"/>
                      <a:pt x="1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636;p48">
                <a:extLst>
                  <a:ext uri="{FF2B5EF4-FFF2-40B4-BE49-F238E27FC236}">
                    <a16:creationId xmlns:a16="http://schemas.microsoft.com/office/drawing/2014/main" id="{BC06B26E-2F37-4F73-B44F-6BCCF715C2D5}"/>
                  </a:ext>
                </a:extLst>
              </p:cNvPr>
              <p:cNvSpPr/>
              <p:nvPr/>
            </p:nvSpPr>
            <p:spPr>
              <a:xfrm flipH="1">
                <a:off x="2441295" y="2505333"/>
                <a:ext cx="135987" cy="53875"/>
              </a:xfrm>
              <a:custGeom>
                <a:avLst/>
                <a:gdLst/>
                <a:ahLst/>
                <a:cxnLst/>
                <a:rect l="l" t="t" r="r" b="b"/>
                <a:pathLst>
                  <a:path w="1098" h="435" extrusionOk="0">
                    <a:moveTo>
                      <a:pt x="847" y="0"/>
                    </a:moveTo>
                    <a:cubicBezTo>
                      <a:pt x="678" y="0"/>
                      <a:pt x="678" y="117"/>
                      <a:pt x="670" y="117"/>
                    </a:cubicBezTo>
                    <a:cubicBezTo>
                      <a:pt x="536" y="108"/>
                      <a:pt x="18" y="63"/>
                      <a:pt x="18" y="63"/>
                    </a:cubicBezTo>
                    <a:lnTo>
                      <a:pt x="0" y="233"/>
                    </a:lnTo>
                    <a:cubicBezTo>
                      <a:pt x="0" y="233"/>
                      <a:pt x="562" y="268"/>
                      <a:pt x="643" y="277"/>
                    </a:cubicBezTo>
                    <a:cubicBezTo>
                      <a:pt x="666" y="277"/>
                      <a:pt x="669" y="434"/>
                      <a:pt x="816" y="434"/>
                    </a:cubicBezTo>
                    <a:cubicBezTo>
                      <a:pt x="840" y="434"/>
                      <a:pt x="868" y="430"/>
                      <a:pt x="901" y="420"/>
                    </a:cubicBezTo>
                    <a:cubicBezTo>
                      <a:pt x="1098" y="366"/>
                      <a:pt x="1062" y="10"/>
                      <a:pt x="866" y="1"/>
                    </a:cubicBezTo>
                    <a:cubicBezTo>
                      <a:pt x="859" y="0"/>
                      <a:pt x="853" y="0"/>
                      <a:pt x="8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637;p48">
                <a:extLst>
                  <a:ext uri="{FF2B5EF4-FFF2-40B4-BE49-F238E27FC236}">
                    <a16:creationId xmlns:a16="http://schemas.microsoft.com/office/drawing/2014/main" id="{9BB83299-DE82-49C3-A7ED-65DBE21016F5}"/>
                  </a:ext>
                </a:extLst>
              </p:cNvPr>
              <p:cNvSpPr/>
              <p:nvPr/>
            </p:nvSpPr>
            <p:spPr>
              <a:xfrm flipH="1">
                <a:off x="2466808" y="2375786"/>
                <a:ext cx="130414" cy="84342"/>
              </a:xfrm>
              <a:custGeom>
                <a:avLst/>
                <a:gdLst/>
                <a:ahLst/>
                <a:cxnLst/>
                <a:rect l="l" t="t" r="r" b="b"/>
                <a:pathLst>
                  <a:path w="1053" h="681" extrusionOk="0">
                    <a:moveTo>
                      <a:pt x="755" y="0"/>
                    </a:moveTo>
                    <a:cubicBezTo>
                      <a:pt x="729" y="0"/>
                      <a:pt x="703" y="6"/>
                      <a:pt x="679" y="21"/>
                    </a:cubicBezTo>
                    <a:cubicBezTo>
                      <a:pt x="518" y="110"/>
                      <a:pt x="590" y="217"/>
                      <a:pt x="581" y="226"/>
                    </a:cubicBezTo>
                    <a:cubicBezTo>
                      <a:pt x="465" y="288"/>
                      <a:pt x="1" y="520"/>
                      <a:pt x="1" y="520"/>
                    </a:cubicBezTo>
                    <a:lnTo>
                      <a:pt x="72" y="681"/>
                    </a:lnTo>
                    <a:cubicBezTo>
                      <a:pt x="72" y="681"/>
                      <a:pt x="572" y="404"/>
                      <a:pt x="643" y="369"/>
                    </a:cubicBezTo>
                    <a:cubicBezTo>
                      <a:pt x="644" y="368"/>
                      <a:pt x="644" y="368"/>
                      <a:pt x="645" y="368"/>
                    </a:cubicBezTo>
                    <a:cubicBezTo>
                      <a:pt x="659" y="368"/>
                      <a:pt x="713" y="439"/>
                      <a:pt x="793" y="439"/>
                    </a:cubicBezTo>
                    <a:cubicBezTo>
                      <a:pt x="835" y="439"/>
                      <a:pt x="884" y="420"/>
                      <a:pt x="938" y="360"/>
                    </a:cubicBezTo>
                    <a:cubicBezTo>
                      <a:pt x="1052" y="222"/>
                      <a:pt x="905" y="0"/>
                      <a:pt x="7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638;p48">
                <a:extLst>
                  <a:ext uri="{FF2B5EF4-FFF2-40B4-BE49-F238E27FC236}">
                    <a16:creationId xmlns:a16="http://schemas.microsoft.com/office/drawing/2014/main" id="{573A4322-8F46-4CD8-B75A-3BD9FDCD3C3F}"/>
                  </a:ext>
                </a:extLst>
              </p:cNvPr>
              <p:cNvSpPr/>
              <p:nvPr/>
            </p:nvSpPr>
            <p:spPr>
              <a:xfrm flipH="1">
                <a:off x="2572452" y="2290578"/>
                <a:ext cx="84342" cy="121001"/>
              </a:xfrm>
              <a:custGeom>
                <a:avLst/>
                <a:gdLst/>
                <a:ahLst/>
                <a:cxnLst/>
                <a:rect l="l" t="t" r="r" b="b"/>
                <a:pathLst>
                  <a:path w="681" h="977" extrusionOk="0">
                    <a:moveTo>
                      <a:pt x="422" y="0"/>
                    </a:moveTo>
                    <a:cubicBezTo>
                      <a:pt x="352" y="0"/>
                      <a:pt x="288" y="28"/>
                      <a:pt x="259" y="93"/>
                    </a:cubicBezTo>
                    <a:cubicBezTo>
                      <a:pt x="187" y="263"/>
                      <a:pt x="303" y="307"/>
                      <a:pt x="303" y="316"/>
                    </a:cubicBezTo>
                    <a:cubicBezTo>
                      <a:pt x="241" y="441"/>
                      <a:pt x="0" y="896"/>
                      <a:pt x="0" y="896"/>
                    </a:cubicBezTo>
                    <a:lnTo>
                      <a:pt x="152" y="976"/>
                    </a:lnTo>
                    <a:cubicBezTo>
                      <a:pt x="152" y="976"/>
                      <a:pt x="402" y="468"/>
                      <a:pt x="437" y="405"/>
                    </a:cubicBezTo>
                    <a:cubicBezTo>
                      <a:pt x="440" y="399"/>
                      <a:pt x="453" y="399"/>
                      <a:pt x="474" y="399"/>
                    </a:cubicBezTo>
                    <a:lnTo>
                      <a:pt x="474" y="399"/>
                    </a:lnTo>
                    <a:cubicBezTo>
                      <a:pt x="534" y="399"/>
                      <a:pt x="649" y="399"/>
                      <a:pt x="669" y="218"/>
                    </a:cubicBezTo>
                    <a:cubicBezTo>
                      <a:pt x="681" y="87"/>
                      <a:pt x="544" y="0"/>
                      <a:pt x="4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639;p48">
                <a:extLst>
                  <a:ext uri="{FF2B5EF4-FFF2-40B4-BE49-F238E27FC236}">
                    <a16:creationId xmlns:a16="http://schemas.microsoft.com/office/drawing/2014/main" id="{AC4EF32E-90F2-492D-A64A-4258C76680E6}"/>
                  </a:ext>
                </a:extLst>
              </p:cNvPr>
              <p:cNvSpPr/>
              <p:nvPr/>
            </p:nvSpPr>
            <p:spPr>
              <a:xfrm flipH="1">
                <a:off x="2623355" y="2623610"/>
                <a:ext cx="64402" cy="127070"/>
              </a:xfrm>
              <a:custGeom>
                <a:avLst/>
                <a:gdLst/>
                <a:ahLst/>
                <a:cxnLst/>
                <a:rect l="l" t="t" r="r" b="b"/>
                <a:pathLst>
                  <a:path w="520" h="1026" extrusionOk="0">
                    <a:moveTo>
                      <a:pt x="179" y="0"/>
                    </a:moveTo>
                    <a:cubicBezTo>
                      <a:pt x="179" y="0"/>
                      <a:pt x="206" y="571"/>
                      <a:pt x="214" y="642"/>
                    </a:cubicBezTo>
                    <a:cubicBezTo>
                      <a:pt x="214" y="669"/>
                      <a:pt x="0" y="696"/>
                      <a:pt x="98" y="919"/>
                    </a:cubicBezTo>
                    <a:cubicBezTo>
                      <a:pt x="130" y="993"/>
                      <a:pt x="203" y="1025"/>
                      <a:pt x="279" y="1025"/>
                    </a:cubicBezTo>
                    <a:cubicBezTo>
                      <a:pt x="396" y="1025"/>
                      <a:pt x="520" y="949"/>
                      <a:pt x="509" y="830"/>
                    </a:cubicBezTo>
                    <a:cubicBezTo>
                      <a:pt x="500" y="651"/>
                      <a:pt x="366" y="669"/>
                      <a:pt x="366" y="651"/>
                    </a:cubicBezTo>
                    <a:cubicBezTo>
                      <a:pt x="357" y="518"/>
                      <a:pt x="348" y="0"/>
                      <a:pt x="3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640;p48">
                <a:extLst>
                  <a:ext uri="{FF2B5EF4-FFF2-40B4-BE49-F238E27FC236}">
                    <a16:creationId xmlns:a16="http://schemas.microsoft.com/office/drawing/2014/main" id="{BC96AD72-CE78-4289-BC2B-EE083658C221}"/>
                  </a:ext>
                </a:extLst>
              </p:cNvPr>
              <p:cNvSpPr/>
              <p:nvPr/>
            </p:nvSpPr>
            <p:spPr>
              <a:xfrm flipH="1">
                <a:off x="2666702" y="2259367"/>
                <a:ext cx="64402" cy="126822"/>
              </a:xfrm>
              <a:custGeom>
                <a:avLst/>
                <a:gdLst/>
                <a:ahLst/>
                <a:cxnLst/>
                <a:rect l="l" t="t" r="r" b="b"/>
                <a:pathLst>
                  <a:path w="520" h="1024" extrusionOk="0">
                    <a:moveTo>
                      <a:pt x="238" y="1"/>
                    </a:moveTo>
                    <a:cubicBezTo>
                      <a:pt x="122" y="1"/>
                      <a:pt x="1" y="79"/>
                      <a:pt x="11" y="202"/>
                    </a:cubicBezTo>
                    <a:cubicBezTo>
                      <a:pt x="20" y="381"/>
                      <a:pt x="154" y="363"/>
                      <a:pt x="154" y="372"/>
                    </a:cubicBezTo>
                    <a:cubicBezTo>
                      <a:pt x="163" y="506"/>
                      <a:pt x="172" y="1023"/>
                      <a:pt x="172" y="1023"/>
                    </a:cubicBezTo>
                    <a:lnTo>
                      <a:pt x="350" y="1023"/>
                    </a:lnTo>
                    <a:cubicBezTo>
                      <a:pt x="350" y="1023"/>
                      <a:pt x="315" y="461"/>
                      <a:pt x="306" y="381"/>
                    </a:cubicBezTo>
                    <a:cubicBezTo>
                      <a:pt x="306" y="354"/>
                      <a:pt x="520" y="327"/>
                      <a:pt x="422" y="113"/>
                    </a:cubicBezTo>
                    <a:cubicBezTo>
                      <a:pt x="390" y="35"/>
                      <a:pt x="315" y="1"/>
                      <a:pt x="2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641;p48">
                <a:extLst>
                  <a:ext uri="{FF2B5EF4-FFF2-40B4-BE49-F238E27FC236}">
                    <a16:creationId xmlns:a16="http://schemas.microsoft.com/office/drawing/2014/main" id="{545EB7E8-4969-4117-B435-A4244684E8EB}"/>
                  </a:ext>
                </a:extLst>
              </p:cNvPr>
              <p:cNvSpPr/>
              <p:nvPr/>
            </p:nvSpPr>
            <p:spPr>
              <a:xfrm flipH="1">
                <a:off x="2541861" y="2362782"/>
                <a:ext cx="267392" cy="267516"/>
              </a:xfrm>
              <a:custGeom>
                <a:avLst/>
                <a:gdLst/>
                <a:ahLst/>
                <a:cxnLst/>
                <a:rect l="l" t="t" r="r" b="b"/>
                <a:pathLst>
                  <a:path w="2159" h="2160" extrusionOk="0">
                    <a:moveTo>
                      <a:pt x="1079" y="1"/>
                    </a:moveTo>
                    <a:cubicBezTo>
                      <a:pt x="856" y="1"/>
                      <a:pt x="651" y="63"/>
                      <a:pt x="482" y="179"/>
                    </a:cubicBezTo>
                    <a:cubicBezTo>
                      <a:pt x="187" y="375"/>
                      <a:pt x="0" y="706"/>
                      <a:pt x="0" y="1080"/>
                    </a:cubicBezTo>
                    <a:cubicBezTo>
                      <a:pt x="0" y="1678"/>
                      <a:pt x="482" y="2160"/>
                      <a:pt x="1079" y="2160"/>
                    </a:cubicBezTo>
                    <a:cubicBezTo>
                      <a:pt x="1294" y="2160"/>
                      <a:pt x="1490" y="2097"/>
                      <a:pt x="1659" y="1990"/>
                    </a:cubicBezTo>
                    <a:cubicBezTo>
                      <a:pt x="1963" y="1794"/>
                      <a:pt x="2159" y="1464"/>
                      <a:pt x="2159" y="1080"/>
                    </a:cubicBezTo>
                    <a:cubicBezTo>
                      <a:pt x="2159" y="483"/>
                      <a:pt x="1677" y="1"/>
                      <a:pt x="10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642;p48">
                <a:extLst>
                  <a:ext uri="{FF2B5EF4-FFF2-40B4-BE49-F238E27FC236}">
                    <a16:creationId xmlns:a16="http://schemas.microsoft.com/office/drawing/2014/main" id="{50365BA3-56D4-4211-AA61-017F9A4A5C55}"/>
                  </a:ext>
                </a:extLst>
              </p:cNvPr>
              <p:cNvSpPr/>
              <p:nvPr/>
            </p:nvSpPr>
            <p:spPr>
              <a:xfrm flipH="1">
                <a:off x="2603663" y="2384951"/>
                <a:ext cx="205591" cy="245347"/>
              </a:xfrm>
              <a:custGeom>
                <a:avLst/>
                <a:gdLst/>
                <a:ahLst/>
                <a:cxnLst/>
                <a:rect l="l" t="t" r="r" b="b"/>
                <a:pathLst>
                  <a:path w="1660" h="1981" extrusionOk="0">
                    <a:moveTo>
                      <a:pt x="482" y="0"/>
                    </a:moveTo>
                    <a:cubicBezTo>
                      <a:pt x="187" y="196"/>
                      <a:pt x="0" y="527"/>
                      <a:pt x="0" y="901"/>
                    </a:cubicBezTo>
                    <a:cubicBezTo>
                      <a:pt x="0" y="1499"/>
                      <a:pt x="482" y="1981"/>
                      <a:pt x="1079" y="1981"/>
                    </a:cubicBezTo>
                    <a:cubicBezTo>
                      <a:pt x="1294" y="1981"/>
                      <a:pt x="1490" y="1918"/>
                      <a:pt x="1659" y="1811"/>
                    </a:cubicBezTo>
                    <a:lnTo>
                      <a:pt x="1659" y="1811"/>
                    </a:lnTo>
                    <a:cubicBezTo>
                      <a:pt x="1631" y="1812"/>
                      <a:pt x="1603" y="1813"/>
                      <a:pt x="1575" y="1813"/>
                    </a:cubicBezTo>
                    <a:cubicBezTo>
                      <a:pt x="1215" y="1813"/>
                      <a:pt x="830" y="1702"/>
                      <a:pt x="607" y="1329"/>
                    </a:cubicBezTo>
                    <a:cubicBezTo>
                      <a:pt x="303" y="821"/>
                      <a:pt x="366" y="330"/>
                      <a:pt x="482" y="0"/>
                    </a:cubicBezTo>
                    <a:close/>
                  </a:path>
                </a:pathLst>
              </a:custGeom>
              <a:solidFill>
                <a:srgbClr val="4D2392">
                  <a:alpha val="52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2643;p48">
              <a:extLst>
                <a:ext uri="{FF2B5EF4-FFF2-40B4-BE49-F238E27FC236}">
                  <a16:creationId xmlns:a16="http://schemas.microsoft.com/office/drawing/2014/main" id="{7DD8A684-B463-4D5E-A06B-6067704C5D48}"/>
                </a:ext>
              </a:extLst>
            </p:cNvPr>
            <p:cNvGrpSpPr/>
            <p:nvPr/>
          </p:nvGrpSpPr>
          <p:grpSpPr>
            <a:xfrm>
              <a:off x="518771" y="2301105"/>
              <a:ext cx="313960" cy="322877"/>
              <a:chOff x="518771" y="2301105"/>
              <a:chExt cx="313960" cy="322877"/>
            </a:xfrm>
          </p:grpSpPr>
          <p:sp>
            <p:nvSpPr>
              <p:cNvPr id="279" name="Google Shape;2644;p48">
                <a:extLst>
                  <a:ext uri="{FF2B5EF4-FFF2-40B4-BE49-F238E27FC236}">
                    <a16:creationId xmlns:a16="http://schemas.microsoft.com/office/drawing/2014/main" id="{48A0D342-8D51-4C26-9F48-8E24A743D55D}"/>
                  </a:ext>
                </a:extLst>
              </p:cNvPr>
              <p:cNvSpPr/>
              <p:nvPr/>
            </p:nvSpPr>
            <p:spPr>
              <a:xfrm flipH="1">
                <a:off x="718789" y="2329219"/>
                <a:ext cx="72576" cy="73443"/>
              </a:xfrm>
              <a:custGeom>
                <a:avLst/>
                <a:gdLst/>
                <a:ahLst/>
                <a:cxnLst/>
                <a:rect l="l" t="t" r="r" b="b"/>
                <a:pathLst>
                  <a:path w="586" h="593" extrusionOk="0">
                    <a:moveTo>
                      <a:pt x="210" y="0"/>
                    </a:moveTo>
                    <a:cubicBezTo>
                      <a:pt x="101" y="0"/>
                      <a:pt x="1" y="143"/>
                      <a:pt x="77" y="227"/>
                    </a:cubicBezTo>
                    <a:cubicBezTo>
                      <a:pt x="112" y="266"/>
                      <a:pt x="143" y="276"/>
                      <a:pt x="167" y="276"/>
                    </a:cubicBezTo>
                    <a:cubicBezTo>
                      <a:pt x="196" y="276"/>
                      <a:pt x="215" y="262"/>
                      <a:pt x="219" y="262"/>
                    </a:cubicBezTo>
                    <a:cubicBezTo>
                      <a:pt x="220" y="262"/>
                      <a:pt x="220" y="262"/>
                      <a:pt x="220" y="263"/>
                    </a:cubicBezTo>
                    <a:cubicBezTo>
                      <a:pt x="282" y="325"/>
                      <a:pt x="496" y="593"/>
                      <a:pt x="496" y="593"/>
                    </a:cubicBezTo>
                    <a:lnTo>
                      <a:pt x="586" y="522"/>
                    </a:lnTo>
                    <a:cubicBezTo>
                      <a:pt x="586" y="522"/>
                      <a:pt x="345" y="245"/>
                      <a:pt x="309" y="200"/>
                    </a:cubicBezTo>
                    <a:cubicBezTo>
                      <a:pt x="300" y="192"/>
                      <a:pt x="398" y="93"/>
                      <a:pt x="265" y="13"/>
                    </a:cubicBezTo>
                    <a:cubicBezTo>
                      <a:pt x="247" y="4"/>
                      <a:pt x="228" y="0"/>
                      <a:pt x="2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645;p48">
                <a:extLst>
                  <a:ext uri="{FF2B5EF4-FFF2-40B4-BE49-F238E27FC236}">
                    <a16:creationId xmlns:a16="http://schemas.microsoft.com/office/drawing/2014/main" id="{4F6F0172-AC1E-4E38-BED8-C8A67DA86975}"/>
                  </a:ext>
                </a:extLst>
              </p:cNvPr>
              <p:cNvSpPr/>
              <p:nvPr/>
            </p:nvSpPr>
            <p:spPr>
              <a:xfrm flipH="1">
                <a:off x="744178" y="2405758"/>
                <a:ext cx="88553" cy="40004"/>
              </a:xfrm>
              <a:custGeom>
                <a:avLst/>
                <a:gdLst/>
                <a:ahLst/>
                <a:cxnLst/>
                <a:rect l="l" t="t" r="r" b="b"/>
                <a:pathLst>
                  <a:path w="715" h="323" extrusionOk="0">
                    <a:moveTo>
                      <a:pt x="172" y="0"/>
                    </a:moveTo>
                    <a:cubicBezTo>
                      <a:pt x="163" y="0"/>
                      <a:pt x="154" y="1"/>
                      <a:pt x="144" y="2"/>
                    </a:cubicBezTo>
                    <a:cubicBezTo>
                      <a:pt x="10" y="20"/>
                      <a:pt x="1" y="260"/>
                      <a:pt x="135" y="278"/>
                    </a:cubicBezTo>
                    <a:cubicBezTo>
                      <a:pt x="150" y="282"/>
                      <a:pt x="163" y="283"/>
                      <a:pt x="175" y="283"/>
                    </a:cubicBezTo>
                    <a:cubicBezTo>
                      <a:pt x="249" y="283"/>
                      <a:pt x="260" y="224"/>
                      <a:pt x="267" y="224"/>
                    </a:cubicBezTo>
                    <a:cubicBezTo>
                      <a:pt x="268" y="224"/>
                      <a:pt x="268" y="224"/>
                      <a:pt x="268" y="225"/>
                    </a:cubicBezTo>
                    <a:cubicBezTo>
                      <a:pt x="349" y="243"/>
                      <a:pt x="688" y="323"/>
                      <a:pt x="688" y="323"/>
                    </a:cubicBezTo>
                    <a:lnTo>
                      <a:pt x="714" y="207"/>
                    </a:lnTo>
                    <a:cubicBezTo>
                      <a:pt x="714" y="207"/>
                      <a:pt x="349" y="136"/>
                      <a:pt x="295" y="127"/>
                    </a:cubicBezTo>
                    <a:cubicBezTo>
                      <a:pt x="287" y="118"/>
                      <a:pt x="302" y="0"/>
                      <a:pt x="1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646;p48">
                <a:extLst>
                  <a:ext uri="{FF2B5EF4-FFF2-40B4-BE49-F238E27FC236}">
                    <a16:creationId xmlns:a16="http://schemas.microsoft.com/office/drawing/2014/main" id="{701C9048-2F79-412B-B285-C41D5808051E}"/>
                  </a:ext>
                </a:extLst>
              </p:cNvPr>
              <p:cNvSpPr/>
              <p:nvPr/>
            </p:nvSpPr>
            <p:spPr>
              <a:xfrm flipH="1">
                <a:off x="739719" y="2481059"/>
                <a:ext cx="89544" cy="47311"/>
              </a:xfrm>
              <a:custGeom>
                <a:avLst/>
                <a:gdLst/>
                <a:ahLst/>
                <a:cxnLst/>
                <a:rect l="l" t="t" r="r" b="b"/>
                <a:pathLst>
                  <a:path w="723" h="382" extrusionOk="0">
                    <a:moveTo>
                      <a:pt x="686" y="0"/>
                    </a:moveTo>
                    <a:cubicBezTo>
                      <a:pt x="686" y="0"/>
                      <a:pt x="339" y="125"/>
                      <a:pt x="294" y="143"/>
                    </a:cubicBezTo>
                    <a:cubicBezTo>
                      <a:pt x="293" y="143"/>
                      <a:pt x="293" y="144"/>
                      <a:pt x="292" y="144"/>
                    </a:cubicBezTo>
                    <a:cubicBezTo>
                      <a:pt x="278" y="144"/>
                      <a:pt x="243" y="87"/>
                      <a:pt x="184" y="87"/>
                    </a:cubicBezTo>
                    <a:cubicBezTo>
                      <a:pt x="159" y="87"/>
                      <a:pt x="131" y="97"/>
                      <a:pt x="98" y="125"/>
                    </a:cubicBezTo>
                    <a:cubicBezTo>
                      <a:pt x="1" y="206"/>
                      <a:pt x="94" y="381"/>
                      <a:pt x="198" y="381"/>
                    </a:cubicBezTo>
                    <a:cubicBezTo>
                      <a:pt x="209" y="381"/>
                      <a:pt x="220" y="379"/>
                      <a:pt x="232" y="375"/>
                    </a:cubicBezTo>
                    <a:cubicBezTo>
                      <a:pt x="347" y="330"/>
                      <a:pt x="312" y="250"/>
                      <a:pt x="312" y="250"/>
                    </a:cubicBezTo>
                    <a:cubicBezTo>
                      <a:pt x="401" y="214"/>
                      <a:pt x="722" y="107"/>
                      <a:pt x="722" y="107"/>
                    </a:cubicBezTo>
                    <a:lnTo>
                      <a:pt x="6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647;p48">
                <a:extLst>
                  <a:ext uri="{FF2B5EF4-FFF2-40B4-BE49-F238E27FC236}">
                    <a16:creationId xmlns:a16="http://schemas.microsoft.com/office/drawing/2014/main" id="{3986F9F5-824D-475F-85A7-3CC605B0F14E}"/>
                  </a:ext>
                </a:extLst>
              </p:cNvPr>
              <p:cNvSpPr/>
              <p:nvPr/>
            </p:nvSpPr>
            <p:spPr>
              <a:xfrm flipH="1">
                <a:off x="705537" y="2516356"/>
                <a:ext cx="64030" cy="76539"/>
              </a:xfrm>
              <a:custGeom>
                <a:avLst/>
                <a:gdLst/>
                <a:ahLst/>
                <a:cxnLst/>
                <a:rect l="l" t="t" r="r" b="b"/>
                <a:pathLst>
                  <a:path w="517" h="618" extrusionOk="0">
                    <a:moveTo>
                      <a:pt x="428" y="1"/>
                    </a:moveTo>
                    <a:cubicBezTo>
                      <a:pt x="428" y="1"/>
                      <a:pt x="222" y="313"/>
                      <a:pt x="196" y="358"/>
                    </a:cubicBezTo>
                    <a:cubicBezTo>
                      <a:pt x="195" y="358"/>
                      <a:pt x="194" y="358"/>
                      <a:pt x="193" y="358"/>
                    </a:cubicBezTo>
                    <a:cubicBezTo>
                      <a:pt x="183" y="358"/>
                      <a:pt x="157" y="349"/>
                      <a:pt x="128" y="349"/>
                    </a:cubicBezTo>
                    <a:cubicBezTo>
                      <a:pt x="90" y="349"/>
                      <a:pt x="45" y="366"/>
                      <a:pt x="26" y="447"/>
                    </a:cubicBezTo>
                    <a:cubicBezTo>
                      <a:pt x="1" y="541"/>
                      <a:pt x="99" y="617"/>
                      <a:pt x="185" y="617"/>
                    </a:cubicBezTo>
                    <a:cubicBezTo>
                      <a:pt x="221" y="617"/>
                      <a:pt x="255" y="604"/>
                      <a:pt x="276" y="572"/>
                    </a:cubicBezTo>
                    <a:cubicBezTo>
                      <a:pt x="338" y="465"/>
                      <a:pt x="267" y="429"/>
                      <a:pt x="276" y="420"/>
                    </a:cubicBezTo>
                    <a:cubicBezTo>
                      <a:pt x="320" y="349"/>
                      <a:pt x="517" y="72"/>
                      <a:pt x="517" y="72"/>
                    </a:cubicBezTo>
                    <a:lnTo>
                      <a:pt x="4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648;p48">
                <a:extLst>
                  <a:ext uri="{FF2B5EF4-FFF2-40B4-BE49-F238E27FC236}">
                    <a16:creationId xmlns:a16="http://schemas.microsoft.com/office/drawing/2014/main" id="{A28B1C2B-BE1C-4FA3-B4BE-B6D9DE0F65D3}"/>
                  </a:ext>
                </a:extLst>
              </p:cNvPr>
              <p:cNvSpPr/>
              <p:nvPr/>
            </p:nvSpPr>
            <p:spPr>
              <a:xfrm flipH="1">
                <a:off x="549857" y="2512021"/>
                <a:ext cx="78397" cy="68241"/>
              </a:xfrm>
              <a:custGeom>
                <a:avLst/>
                <a:gdLst/>
                <a:ahLst/>
                <a:cxnLst/>
                <a:rect l="l" t="t" r="r" b="b"/>
                <a:pathLst>
                  <a:path w="633" h="551" extrusionOk="0">
                    <a:moveTo>
                      <a:pt x="80" y="0"/>
                    </a:moveTo>
                    <a:lnTo>
                      <a:pt x="0" y="80"/>
                    </a:lnTo>
                    <a:cubicBezTo>
                      <a:pt x="0" y="80"/>
                      <a:pt x="286" y="330"/>
                      <a:pt x="321" y="366"/>
                    </a:cubicBezTo>
                    <a:cubicBezTo>
                      <a:pt x="330" y="375"/>
                      <a:pt x="250" y="482"/>
                      <a:pt x="393" y="544"/>
                    </a:cubicBezTo>
                    <a:cubicBezTo>
                      <a:pt x="405" y="549"/>
                      <a:pt x="418" y="551"/>
                      <a:pt x="430" y="551"/>
                    </a:cubicBezTo>
                    <a:cubicBezTo>
                      <a:pt x="540" y="551"/>
                      <a:pt x="633" y="385"/>
                      <a:pt x="544" y="312"/>
                    </a:cubicBezTo>
                    <a:cubicBezTo>
                      <a:pt x="511" y="283"/>
                      <a:pt x="483" y="274"/>
                      <a:pt x="461" y="274"/>
                    </a:cubicBezTo>
                    <a:cubicBezTo>
                      <a:pt x="426" y="274"/>
                      <a:pt x="403" y="295"/>
                      <a:pt x="395" y="295"/>
                    </a:cubicBezTo>
                    <a:cubicBezTo>
                      <a:pt x="394" y="295"/>
                      <a:pt x="393" y="295"/>
                      <a:pt x="393" y="295"/>
                    </a:cubicBezTo>
                    <a:cubicBezTo>
                      <a:pt x="330" y="241"/>
                      <a:pt x="80" y="0"/>
                      <a:pt x="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649;p48">
                <a:extLst>
                  <a:ext uri="{FF2B5EF4-FFF2-40B4-BE49-F238E27FC236}">
                    <a16:creationId xmlns:a16="http://schemas.microsoft.com/office/drawing/2014/main" id="{A4640899-4B6D-40FE-99E1-962D36312B9B}"/>
                  </a:ext>
                </a:extLst>
              </p:cNvPr>
              <p:cNvSpPr/>
              <p:nvPr/>
            </p:nvSpPr>
            <p:spPr>
              <a:xfrm flipH="1">
                <a:off x="518771" y="2462233"/>
                <a:ext cx="89667" cy="35545"/>
              </a:xfrm>
              <a:custGeom>
                <a:avLst/>
                <a:gdLst/>
                <a:ahLst/>
                <a:cxnLst/>
                <a:rect l="l" t="t" r="r" b="b"/>
                <a:pathLst>
                  <a:path w="724" h="287" extrusionOk="0">
                    <a:moveTo>
                      <a:pt x="572" y="1"/>
                    </a:moveTo>
                    <a:cubicBezTo>
                      <a:pt x="447" y="1"/>
                      <a:pt x="447" y="81"/>
                      <a:pt x="447" y="81"/>
                    </a:cubicBezTo>
                    <a:cubicBezTo>
                      <a:pt x="358" y="81"/>
                      <a:pt x="19" y="45"/>
                      <a:pt x="19" y="45"/>
                    </a:cubicBezTo>
                    <a:lnTo>
                      <a:pt x="1" y="152"/>
                    </a:lnTo>
                    <a:cubicBezTo>
                      <a:pt x="1" y="152"/>
                      <a:pt x="375" y="179"/>
                      <a:pt x="429" y="188"/>
                    </a:cubicBezTo>
                    <a:cubicBezTo>
                      <a:pt x="437" y="188"/>
                      <a:pt x="444" y="286"/>
                      <a:pt x="536" y="286"/>
                    </a:cubicBezTo>
                    <a:cubicBezTo>
                      <a:pt x="552" y="286"/>
                      <a:pt x="569" y="284"/>
                      <a:pt x="590" y="277"/>
                    </a:cubicBezTo>
                    <a:cubicBezTo>
                      <a:pt x="723" y="242"/>
                      <a:pt x="697" y="10"/>
                      <a:pt x="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650;p48">
                <a:extLst>
                  <a:ext uri="{FF2B5EF4-FFF2-40B4-BE49-F238E27FC236}">
                    <a16:creationId xmlns:a16="http://schemas.microsoft.com/office/drawing/2014/main" id="{6BB90454-C82F-45C5-BD9E-B92A51EEFB3C}"/>
                  </a:ext>
                </a:extLst>
              </p:cNvPr>
              <p:cNvSpPr/>
              <p:nvPr/>
            </p:nvSpPr>
            <p:spPr>
              <a:xfrm flipH="1">
                <a:off x="535862" y="2377768"/>
                <a:ext cx="85828" cy="54742"/>
              </a:xfrm>
              <a:custGeom>
                <a:avLst/>
                <a:gdLst/>
                <a:ahLst/>
                <a:cxnLst/>
                <a:rect l="l" t="t" r="r" b="b"/>
                <a:pathLst>
                  <a:path w="693" h="442" extrusionOk="0">
                    <a:moveTo>
                      <a:pt x="497" y="1"/>
                    </a:moveTo>
                    <a:cubicBezTo>
                      <a:pt x="480" y="1"/>
                      <a:pt x="463" y="5"/>
                      <a:pt x="447" y="14"/>
                    </a:cubicBezTo>
                    <a:cubicBezTo>
                      <a:pt x="349" y="76"/>
                      <a:pt x="393" y="147"/>
                      <a:pt x="384" y="147"/>
                    </a:cubicBezTo>
                    <a:cubicBezTo>
                      <a:pt x="313" y="192"/>
                      <a:pt x="1" y="344"/>
                      <a:pt x="1" y="344"/>
                    </a:cubicBezTo>
                    <a:lnTo>
                      <a:pt x="54" y="442"/>
                    </a:lnTo>
                    <a:cubicBezTo>
                      <a:pt x="54" y="442"/>
                      <a:pt x="375" y="272"/>
                      <a:pt x="420" y="246"/>
                    </a:cubicBezTo>
                    <a:cubicBezTo>
                      <a:pt x="421" y="245"/>
                      <a:pt x="421" y="245"/>
                      <a:pt x="422" y="245"/>
                    </a:cubicBezTo>
                    <a:cubicBezTo>
                      <a:pt x="436" y="245"/>
                      <a:pt x="474" y="289"/>
                      <a:pt x="525" y="289"/>
                    </a:cubicBezTo>
                    <a:cubicBezTo>
                      <a:pt x="552" y="289"/>
                      <a:pt x="583" y="276"/>
                      <a:pt x="616" y="237"/>
                    </a:cubicBezTo>
                    <a:cubicBezTo>
                      <a:pt x="693" y="145"/>
                      <a:pt x="599" y="1"/>
                      <a:pt x="4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651;p48">
                <a:extLst>
                  <a:ext uri="{FF2B5EF4-FFF2-40B4-BE49-F238E27FC236}">
                    <a16:creationId xmlns:a16="http://schemas.microsoft.com/office/drawing/2014/main" id="{A9289ACD-4BBF-42E3-A1C7-1E01B7B4E436}"/>
                  </a:ext>
                </a:extLst>
              </p:cNvPr>
              <p:cNvSpPr/>
              <p:nvPr/>
            </p:nvSpPr>
            <p:spPr>
              <a:xfrm flipH="1">
                <a:off x="604723" y="2321664"/>
                <a:ext cx="55609" cy="80007"/>
              </a:xfrm>
              <a:custGeom>
                <a:avLst/>
                <a:gdLst/>
                <a:ahLst/>
                <a:cxnLst/>
                <a:rect l="l" t="t" r="r" b="b"/>
                <a:pathLst>
                  <a:path w="449" h="646" extrusionOk="0">
                    <a:moveTo>
                      <a:pt x="278" y="0"/>
                    </a:moveTo>
                    <a:cubicBezTo>
                      <a:pt x="232" y="0"/>
                      <a:pt x="189" y="20"/>
                      <a:pt x="170" y="65"/>
                    </a:cubicBezTo>
                    <a:cubicBezTo>
                      <a:pt x="125" y="172"/>
                      <a:pt x="206" y="199"/>
                      <a:pt x="197" y="208"/>
                    </a:cubicBezTo>
                    <a:cubicBezTo>
                      <a:pt x="161" y="288"/>
                      <a:pt x="0" y="591"/>
                      <a:pt x="0" y="591"/>
                    </a:cubicBezTo>
                    <a:lnTo>
                      <a:pt x="99" y="645"/>
                    </a:lnTo>
                    <a:cubicBezTo>
                      <a:pt x="99" y="645"/>
                      <a:pt x="259" y="306"/>
                      <a:pt x="286" y="261"/>
                    </a:cubicBezTo>
                    <a:cubicBezTo>
                      <a:pt x="287" y="260"/>
                      <a:pt x="289" y="260"/>
                      <a:pt x="293" y="260"/>
                    </a:cubicBezTo>
                    <a:cubicBezTo>
                      <a:pt x="300" y="260"/>
                      <a:pt x="310" y="261"/>
                      <a:pt x="322" y="261"/>
                    </a:cubicBezTo>
                    <a:cubicBezTo>
                      <a:pt x="363" y="261"/>
                      <a:pt x="425" y="249"/>
                      <a:pt x="438" y="145"/>
                    </a:cubicBezTo>
                    <a:cubicBezTo>
                      <a:pt x="449" y="60"/>
                      <a:pt x="359" y="0"/>
                      <a:pt x="2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652;p48">
                <a:extLst>
                  <a:ext uri="{FF2B5EF4-FFF2-40B4-BE49-F238E27FC236}">
                    <a16:creationId xmlns:a16="http://schemas.microsoft.com/office/drawing/2014/main" id="{1CA6A943-751E-42A2-AAAE-5FA404F63FDE}"/>
                  </a:ext>
                </a:extLst>
              </p:cNvPr>
              <p:cNvSpPr/>
              <p:nvPr/>
            </p:nvSpPr>
            <p:spPr>
              <a:xfrm flipH="1">
                <a:off x="637914" y="2540754"/>
                <a:ext cx="42357" cy="83227"/>
              </a:xfrm>
              <a:custGeom>
                <a:avLst/>
                <a:gdLst/>
                <a:ahLst/>
                <a:cxnLst/>
                <a:rect l="l" t="t" r="r" b="b"/>
                <a:pathLst>
                  <a:path w="342" h="672" extrusionOk="0">
                    <a:moveTo>
                      <a:pt x="108" y="0"/>
                    </a:moveTo>
                    <a:cubicBezTo>
                      <a:pt x="108" y="0"/>
                      <a:pt x="135" y="375"/>
                      <a:pt x="135" y="419"/>
                    </a:cubicBezTo>
                    <a:cubicBezTo>
                      <a:pt x="135" y="437"/>
                      <a:pt x="1" y="455"/>
                      <a:pt x="63" y="598"/>
                    </a:cubicBezTo>
                    <a:cubicBezTo>
                      <a:pt x="85" y="649"/>
                      <a:pt x="137" y="671"/>
                      <a:pt x="189" y="671"/>
                    </a:cubicBezTo>
                    <a:cubicBezTo>
                      <a:pt x="265" y="671"/>
                      <a:pt x="342" y="623"/>
                      <a:pt x="331" y="544"/>
                    </a:cubicBezTo>
                    <a:cubicBezTo>
                      <a:pt x="322" y="419"/>
                      <a:pt x="242" y="437"/>
                      <a:pt x="242" y="428"/>
                    </a:cubicBezTo>
                    <a:cubicBezTo>
                      <a:pt x="233" y="339"/>
                      <a:pt x="224" y="0"/>
                      <a:pt x="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653;p48">
                <a:extLst>
                  <a:ext uri="{FF2B5EF4-FFF2-40B4-BE49-F238E27FC236}">
                    <a16:creationId xmlns:a16="http://schemas.microsoft.com/office/drawing/2014/main" id="{03E3F642-EDB9-4D8F-B4D9-D32EA8AE7ADE}"/>
                  </a:ext>
                </a:extLst>
              </p:cNvPr>
              <p:cNvSpPr/>
              <p:nvPr/>
            </p:nvSpPr>
            <p:spPr>
              <a:xfrm flipH="1">
                <a:off x="666895" y="2301105"/>
                <a:ext cx="42728" cy="83970"/>
              </a:xfrm>
              <a:custGeom>
                <a:avLst/>
                <a:gdLst/>
                <a:ahLst/>
                <a:cxnLst/>
                <a:rect l="l" t="t" r="r" b="b"/>
                <a:pathLst>
                  <a:path w="345" h="678" extrusionOk="0">
                    <a:moveTo>
                      <a:pt x="162" y="0"/>
                    </a:moveTo>
                    <a:cubicBezTo>
                      <a:pt x="84" y="0"/>
                      <a:pt x="1" y="52"/>
                      <a:pt x="6" y="133"/>
                    </a:cubicBezTo>
                    <a:cubicBezTo>
                      <a:pt x="24" y="249"/>
                      <a:pt x="104" y="240"/>
                      <a:pt x="104" y="249"/>
                    </a:cubicBezTo>
                    <a:cubicBezTo>
                      <a:pt x="113" y="338"/>
                      <a:pt x="122" y="677"/>
                      <a:pt x="122" y="677"/>
                    </a:cubicBezTo>
                    <a:lnTo>
                      <a:pt x="229" y="677"/>
                    </a:lnTo>
                    <a:cubicBezTo>
                      <a:pt x="229" y="677"/>
                      <a:pt x="211" y="303"/>
                      <a:pt x="211" y="249"/>
                    </a:cubicBezTo>
                    <a:cubicBezTo>
                      <a:pt x="211" y="240"/>
                      <a:pt x="345" y="222"/>
                      <a:pt x="283" y="71"/>
                    </a:cubicBezTo>
                    <a:cubicBezTo>
                      <a:pt x="262" y="22"/>
                      <a:pt x="213" y="0"/>
                      <a:pt x="1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654;p48">
                <a:extLst>
                  <a:ext uri="{FF2B5EF4-FFF2-40B4-BE49-F238E27FC236}">
                    <a16:creationId xmlns:a16="http://schemas.microsoft.com/office/drawing/2014/main" id="{6F5B9952-1A16-49DE-A215-7EF52390A7E6}"/>
                  </a:ext>
                </a:extLst>
              </p:cNvPr>
              <p:cNvSpPr/>
              <p:nvPr/>
            </p:nvSpPr>
            <p:spPr>
              <a:xfrm flipH="1">
                <a:off x="585031" y="2369470"/>
                <a:ext cx="175867" cy="175743"/>
              </a:xfrm>
              <a:custGeom>
                <a:avLst/>
                <a:gdLst/>
                <a:ahLst/>
                <a:cxnLst/>
                <a:rect l="l" t="t" r="r" b="b"/>
                <a:pathLst>
                  <a:path w="1420" h="1419" extrusionOk="0">
                    <a:moveTo>
                      <a:pt x="714" y="0"/>
                    </a:moveTo>
                    <a:cubicBezTo>
                      <a:pt x="572" y="0"/>
                      <a:pt x="429" y="45"/>
                      <a:pt x="322" y="116"/>
                    </a:cubicBezTo>
                    <a:cubicBezTo>
                      <a:pt x="126" y="241"/>
                      <a:pt x="1" y="464"/>
                      <a:pt x="1" y="705"/>
                    </a:cubicBezTo>
                    <a:cubicBezTo>
                      <a:pt x="1" y="1098"/>
                      <a:pt x="322" y="1419"/>
                      <a:pt x="714" y="1419"/>
                    </a:cubicBezTo>
                    <a:cubicBezTo>
                      <a:pt x="857" y="1419"/>
                      <a:pt x="982" y="1374"/>
                      <a:pt x="1098" y="1303"/>
                    </a:cubicBezTo>
                    <a:cubicBezTo>
                      <a:pt x="1294" y="1178"/>
                      <a:pt x="1419" y="955"/>
                      <a:pt x="1419" y="705"/>
                    </a:cubicBezTo>
                    <a:cubicBezTo>
                      <a:pt x="1419" y="313"/>
                      <a:pt x="1107" y="0"/>
                      <a:pt x="7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655;p48">
                <a:extLst>
                  <a:ext uri="{FF2B5EF4-FFF2-40B4-BE49-F238E27FC236}">
                    <a16:creationId xmlns:a16="http://schemas.microsoft.com/office/drawing/2014/main" id="{E3197442-47F0-4E16-9214-88668F8232EF}"/>
                  </a:ext>
                </a:extLst>
              </p:cNvPr>
              <p:cNvSpPr/>
              <p:nvPr/>
            </p:nvSpPr>
            <p:spPr>
              <a:xfrm flipH="1">
                <a:off x="624910" y="2383837"/>
                <a:ext cx="135987" cy="161377"/>
              </a:xfrm>
              <a:custGeom>
                <a:avLst/>
                <a:gdLst/>
                <a:ahLst/>
                <a:cxnLst/>
                <a:rect l="l" t="t" r="r" b="b"/>
                <a:pathLst>
                  <a:path w="1098" h="1303" extrusionOk="0">
                    <a:moveTo>
                      <a:pt x="322" y="0"/>
                    </a:moveTo>
                    <a:lnTo>
                      <a:pt x="322" y="0"/>
                    </a:lnTo>
                    <a:cubicBezTo>
                      <a:pt x="126" y="125"/>
                      <a:pt x="1" y="348"/>
                      <a:pt x="1" y="589"/>
                    </a:cubicBezTo>
                    <a:cubicBezTo>
                      <a:pt x="1" y="982"/>
                      <a:pt x="322" y="1303"/>
                      <a:pt x="714" y="1303"/>
                    </a:cubicBezTo>
                    <a:cubicBezTo>
                      <a:pt x="857" y="1303"/>
                      <a:pt x="982" y="1258"/>
                      <a:pt x="1098" y="1187"/>
                    </a:cubicBezTo>
                    <a:lnTo>
                      <a:pt x="1098" y="1187"/>
                    </a:lnTo>
                    <a:cubicBezTo>
                      <a:pt x="1083" y="1187"/>
                      <a:pt x="1067" y="1188"/>
                      <a:pt x="1052" y="1188"/>
                    </a:cubicBezTo>
                    <a:cubicBezTo>
                      <a:pt x="807" y="1188"/>
                      <a:pt x="553" y="1118"/>
                      <a:pt x="402" y="875"/>
                    </a:cubicBezTo>
                    <a:cubicBezTo>
                      <a:pt x="197" y="536"/>
                      <a:pt x="242" y="214"/>
                      <a:pt x="322" y="0"/>
                    </a:cubicBezTo>
                    <a:close/>
                  </a:path>
                </a:pathLst>
              </a:custGeom>
              <a:solidFill>
                <a:srgbClr val="4D2392">
                  <a:alpha val="52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2656;p48">
              <a:extLst>
                <a:ext uri="{FF2B5EF4-FFF2-40B4-BE49-F238E27FC236}">
                  <a16:creationId xmlns:a16="http://schemas.microsoft.com/office/drawing/2014/main" id="{C6BC1CBE-072A-4E64-8131-9F3193D37B8B}"/>
                </a:ext>
              </a:extLst>
            </p:cNvPr>
            <p:cNvGrpSpPr/>
            <p:nvPr/>
          </p:nvGrpSpPr>
          <p:grpSpPr>
            <a:xfrm>
              <a:off x="2569480" y="2878864"/>
              <a:ext cx="313836" cy="322505"/>
              <a:chOff x="2569480" y="2878864"/>
              <a:chExt cx="313836" cy="322505"/>
            </a:xfrm>
          </p:grpSpPr>
          <p:sp>
            <p:nvSpPr>
              <p:cNvPr id="267" name="Google Shape;2657;p48">
                <a:extLst>
                  <a:ext uri="{FF2B5EF4-FFF2-40B4-BE49-F238E27FC236}">
                    <a16:creationId xmlns:a16="http://schemas.microsoft.com/office/drawing/2014/main" id="{29BF17A9-C401-47C8-BFB8-47C9490F5F50}"/>
                  </a:ext>
                </a:extLst>
              </p:cNvPr>
              <p:cNvSpPr/>
              <p:nvPr/>
            </p:nvSpPr>
            <p:spPr>
              <a:xfrm flipH="1">
                <a:off x="2769374" y="2906607"/>
                <a:ext cx="72452" cy="72824"/>
              </a:xfrm>
              <a:custGeom>
                <a:avLst/>
                <a:gdLst/>
                <a:ahLst/>
                <a:cxnLst/>
                <a:rect l="l" t="t" r="r" b="b"/>
                <a:pathLst>
                  <a:path w="585" h="588" extrusionOk="0">
                    <a:moveTo>
                      <a:pt x="202" y="0"/>
                    </a:moveTo>
                    <a:cubicBezTo>
                      <a:pt x="96" y="0"/>
                      <a:pt x="1" y="139"/>
                      <a:pt x="76" y="222"/>
                    </a:cubicBezTo>
                    <a:cubicBezTo>
                      <a:pt x="110" y="260"/>
                      <a:pt x="141" y="271"/>
                      <a:pt x="166" y="271"/>
                    </a:cubicBezTo>
                    <a:cubicBezTo>
                      <a:pt x="194" y="271"/>
                      <a:pt x="213" y="257"/>
                      <a:pt x="218" y="257"/>
                    </a:cubicBezTo>
                    <a:cubicBezTo>
                      <a:pt x="218" y="257"/>
                      <a:pt x="218" y="257"/>
                      <a:pt x="218" y="258"/>
                    </a:cubicBezTo>
                    <a:cubicBezTo>
                      <a:pt x="281" y="320"/>
                      <a:pt x="495" y="588"/>
                      <a:pt x="495" y="588"/>
                    </a:cubicBezTo>
                    <a:lnTo>
                      <a:pt x="584" y="525"/>
                    </a:lnTo>
                    <a:cubicBezTo>
                      <a:pt x="584" y="525"/>
                      <a:pt x="343" y="240"/>
                      <a:pt x="308" y="204"/>
                    </a:cubicBezTo>
                    <a:cubicBezTo>
                      <a:pt x="299" y="186"/>
                      <a:pt x="397" y="88"/>
                      <a:pt x="263" y="17"/>
                    </a:cubicBezTo>
                    <a:cubicBezTo>
                      <a:pt x="243" y="5"/>
                      <a:pt x="222" y="0"/>
                      <a:pt x="2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58;p48">
                <a:extLst>
                  <a:ext uri="{FF2B5EF4-FFF2-40B4-BE49-F238E27FC236}">
                    <a16:creationId xmlns:a16="http://schemas.microsoft.com/office/drawing/2014/main" id="{F5F0B0F8-B0E9-4F86-A88A-C4F7FF6F9F72}"/>
                  </a:ext>
                </a:extLst>
              </p:cNvPr>
              <p:cNvSpPr/>
              <p:nvPr/>
            </p:nvSpPr>
            <p:spPr>
              <a:xfrm flipH="1">
                <a:off x="2794763" y="2982403"/>
                <a:ext cx="88553" cy="40127"/>
              </a:xfrm>
              <a:custGeom>
                <a:avLst/>
                <a:gdLst/>
                <a:ahLst/>
                <a:cxnLst/>
                <a:rect l="l" t="t" r="r" b="b"/>
                <a:pathLst>
                  <a:path w="715" h="324" extrusionOk="0">
                    <a:moveTo>
                      <a:pt x="171" y="1"/>
                    </a:moveTo>
                    <a:cubicBezTo>
                      <a:pt x="162" y="1"/>
                      <a:pt x="153" y="1"/>
                      <a:pt x="143" y="2"/>
                    </a:cubicBezTo>
                    <a:cubicBezTo>
                      <a:pt x="9" y="29"/>
                      <a:pt x="0" y="261"/>
                      <a:pt x="125" y="288"/>
                    </a:cubicBezTo>
                    <a:cubicBezTo>
                      <a:pt x="138" y="290"/>
                      <a:pt x="149" y="291"/>
                      <a:pt x="159" y="291"/>
                    </a:cubicBezTo>
                    <a:cubicBezTo>
                      <a:pt x="252" y="291"/>
                      <a:pt x="260" y="225"/>
                      <a:pt x="268" y="225"/>
                    </a:cubicBezTo>
                    <a:cubicBezTo>
                      <a:pt x="348" y="243"/>
                      <a:pt x="687" y="324"/>
                      <a:pt x="687" y="324"/>
                    </a:cubicBezTo>
                    <a:lnTo>
                      <a:pt x="714" y="217"/>
                    </a:lnTo>
                    <a:cubicBezTo>
                      <a:pt x="714" y="217"/>
                      <a:pt x="348" y="136"/>
                      <a:pt x="295" y="127"/>
                    </a:cubicBezTo>
                    <a:cubicBezTo>
                      <a:pt x="286" y="119"/>
                      <a:pt x="302" y="1"/>
                      <a:pt x="1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59;p48">
                <a:extLst>
                  <a:ext uri="{FF2B5EF4-FFF2-40B4-BE49-F238E27FC236}">
                    <a16:creationId xmlns:a16="http://schemas.microsoft.com/office/drawing/2014/main" id="{34D8F8E1-A950-48A2-ABB8-7C1BBD6EF3CC}"/>
                  </a:ext>
                </a:extLst>
              </p:cNvPr>
              <p:cNvSpPr/>
              <p:nvPr/>
            </p:nvSpPr>
            <p:spPr>
              <a:xfrm flipH="1">
                <a:off x="2790428" y="3057827"/>
                <a:ext cx="89420" cy="47311"/>
              </a:xfrm>
              <a:custGeom>
                <a:avLst/>
                <a:gdLst/>
                <a:ahLst/>
                <a:cxnLst/>
                <a:rect l="l" t="t" r="r" b="b"/>
                <a:pathLst>
                  <a:path w="722" h="382" extrusionOk="0">
                    <a:moveTo>
                      <a:pt x="686" y="0"/>
                    </a:moveTo>
                    <a:cubicBezTo>
                      <a:pt x="686" y="0"/>
                      <a:pt x="338" y="134"/>
                      <a:pt x="293" y="152"/>
                    </a:cubicBezTo>
                    <a:cubicBezTo>
                      <a:pt x="281" y="152"/>
                      <a:pt x="247" y="91"/>
                      <a:pt x="187" y="91"/>
                    </a:cubicBezTo>
                    <a:cubicBezTo>
                      <a:pt x="162" y="91"/>
                      <a:pt x="132" y="102"/>
                      <a:pt x="97" y="134"/>
                    </a:cubicBezTo>
                    <a:cubicBezTo>
                      <a:pt x="1" y="214"/>
                      <a:pt x="92" y="381"/>
                      <a:pt x="196" y="381"/>
                    </a:cubicBezTo>
                    <a:cubicBezTo>
                      <a:pt x="208" y="381"/>
                      <a:pt x="219" y="379"/>
                      <a:pt x="231" y="375"/>
                    </a:cubicBezTo>
                    <a:cubicBezTo>
                      <a:pt x="347" y="330"/>
                      <a:pt x="311" y="250"/>
                      <a:pt x="311" y="250"/>
                    </a:cubicBezTo>
                    <a:cubicBezTo>
                      <a:pt x="401" y="223"/>
                      <a:pt x="722" y="107"/>
                      <a:pt x="722" y="107"/>
                    </a:cubicBezTo>
                    <a:lnTo>
                      <a:pt x="6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660;p48">
                <a:extLst>
                  <a:ext uri="{FF2B5EF4-FFF2-40B4-BE49-F238E27FC236}">
                    <a16:creationId xmlns:a16="http://schemas.microsoft.com/office/drawing/2014/main" id="{25F6C6F2-EC96-49D8-BCAE-C7F094CA6D6A}"/>
                  </a:ext>
                </a:extLst>
              </p:cNvPr>
              <p:cNvSpPr/>
              <p:nvPr/>
            </p:nvSpPr>
            <p:spPr>
              <a:xfrm flipH="1">
                <a:off x="2756122" y="3094239"/>
                <a:ext cx="64030" cy="75549"/>
              </a:xfrm>
              <a:custGeom>
                <a:avLst/>
                <a:gdLst/>
                <a:ahLst/>
                <a:cxnLst/>
                <a:rect l="l" t="t" r="r" b="b"/>
                <a:pathLst>
                  <a:path w="517" h="610" extrusionOk="0">
                    <a:moveTo>
                      <a:pt x="427" y="0"/>
                    </a:moveTo>
                    <a:cubicBezTo>
                      <a:pt x="427" y="0"/>
                      <a:pt x="222" y="304"/>
                      <a:pt x="195" y="348"/>
                    </a:cubicBezTo>
                    <a:cubicBezTo>
                      <a:pt x="194" y="349"/>
                      <a:pt x="193" y="349"/>
                      <a:pt x="191" y="349"/>
                    </a:cubicBezTo>
                    <a:cubicBezTo>
                      <a:pt x="183" y="349"/>
                      <a:pt x="161" y="343"/>
                      <a:pt x="136" y="343"/>
                    </a:cubicBezTo>
                    <a:cubicBezTo>
                      <a:pt x="96" y="343"/>
                      <a:pt x="46" y="360"/>
                      <a:pt x="26" y="447"/>
                    </a:cubicBezTo>
                    <a:cubicBezTo>
                      <a:pt x="1" y="539"/>
                      <a:pt x="95" y="610"/>
                      <a:pt x="180" y="610"/>
                    </a:cubicBezTo>
                    <a:cubicBezTo>
                      <a:pt x="217" y="610"/>
                      <a:pt x="253" y="596"/>
                      <a:pt x="275" y="563"/>
                    </a:cubicBezTo>
                    <a:cubicBezTo>
                      <a:pt x="338" y="464"/>
                      <a:pt x="266" y="420"/>
                      <a:pt x="275" y="411"/>
                    </a:cubicBezTo>
                    <a:cubicBezTo>
                      <a:pt x="320" y="339"/>
                      <a:pt x="516" y="63"/>
                      <a:pt x="516" y="63"/>
                    </a:cubicBezTo>
                    <a:lnTo>
                      <a:pt x="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661;p48">
                <a:extLst>
                  <a:ext uri="{FF2B5EF4-FFF2-40B4-BE49-F238E27FC236}">
                    <a16:creationId xmlns:a16="http://schemas.microsoft.com/office/drawing/2014/main" id="{23032EC9-8380-44FD-BE62-E87485DD0935}"/>
                  </a:ext>
                </a:extLst>
              </p:cNvPr>
              <p:cNvSpPr/>
              <p:nvPr/>
            </p:nvSpPr>
            <p:spPr>
              <a:xfrm flipH="1">
                <a:off x="2600690" y="3089780"/>
                <a:ext cx="78273" cy="67498"/>
              </a:xfrm>
              <a:custGeom>
                <a:avLst/>
                <a:gdLst/>
                <a:ahLst/>
                <a:cxnLst/>
                <a:rect l="l" t="t" r="r" b="b"/>
                <a:pathLst>
                  <a:path w="632" h="545" extrusionOk="0">
                    <a:moveTo>
                      <a:pt x="81" y="1"/>
                    </a:moveTo>
                    <a:lnTo>
                      <a:pt x="1" y="81"/>
                    </a:lnTo>
                    <a:cubicBezTo>
                      <a:pt x="1" y="81"/>
                      <a:pt x="277" y="322"/>
                      <a:pt x="322" y="358"/>
                    </a:cubicBezTo>
                    <a:cubicBezTo>
                      <a:pt x="331" y="367"/>
                      <a:pt x="251" y="483"/>
                      <a:pt x="393" y="536"/>
                    </a:cubicBezTo>
                    <a:cubicBezTo>
                      <a:pt x="407" y="542"/>
                      <a:pt x="421" y="545"/>
                      <a:pt x="435" y="545"/>
                    </a:cubicBezTo>
                    <a:cubicBezTo>
                      <a:pt x="544" y="545"/>
                      <a:pt x="632" y="375"/>
                      <a:pt x="545" y="304"/>
                    </a:cubicBezTo>
                    <a:cubicBezTo>
                      <a:pt x="512" y="275"/>
                      <a:pt x="484" y="266"/>
                      <a:pt x="461" y="266"/>
                    </a:cubicBezTo>
                    <a:cubicBezTo>
                      <a:pt x="426" y="266"/>
                      <a:pt x="404" y="287"/>
                      <a:pt x="395" y="287"/>
                    </a:cubicBezTo>
                    <a:cubicBezTo>
                      <a:pt x="395" y="287"/>
                      <a:pt x="394" y="287"/>
                      <a:pt x="393" y="286"/>
                    </a:cubicBezTo>
                    <a:cubicBezTo>
                      <a:pt x="331" y="233"/>
                      <a:pt x="81" y="1"/>
                      <a:pt x="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662;p48">
                <a:extLst>
                  <a:ext uri="{FF2B5EF4-FFF2-40B4-BE49-F238E27FC236}">
                    <a16:creationId xmlns:a16="http://schemas.microsoft.com/office/drawing/2014/main" id="{5DC493E1-9915-43E1-9DDA-945F079615FA}"/>
                  </a:ext>
                </a:extLst>
              </p:cNvPr>
              <p:cNvSpPr/>
              <p:nvPr/>
            </p:nvSpPr>
            <p:spPr>
              <a:xfrm flipH="1">
                <a:off x="2569480" y="3039993"/>
                <a:ext cx="89544" cy="35545"/>
              </a:xfrm>
              <a:custGeom>
                <a:avLst/>
                <a:gdLst/>
                <a:ahLst/>
                <a:cxnLst/>
                <a:rect l="l" t="t" r="r" b="b"/>
                <a:pathLst>
                  <a:path w="723" h="287" extrusionOk="0">
                    <a:moveTo>
                      <a:pt x="554" y="1"/>
                    </a:moveTo>
                    <a:cubicBezTo>
                      <a:pt x="446" y="1"/>
                      <a:pt x="446" y="82"/>
                      <a:pt x="446" y="82"/>
                    </a:cubicBezTo>
                    <a:cubicBezTo>
                      <a:pt x="357" y="73"/>
                      <a:pt x="18" y="37"/>
                      <a:pt x="18" y="37"/>
                    </a:cubicBezTo>
                    <a:lnTo>
                      <a:pt x="0" y="153"/>
                    </a:lnTo>
                    <a:cubicBezTo>
                      <a:pt x="0" y="153"/>
                      <a:pt x="375" y="180"/>
                      <a:pt x="429" y="180"/>
                    </a:cubicBezTo>
                    <a:cubicBezTo>
                      <a:pt x="436" y="180"/>
                      <a:pt x="437" y="287"/>
                      <a:pt x="536" y="287"/>
                    </a:cubicBezTo>
                    <a:cubicBezTo>
                      <a:pt x="551" y="287"/>
                      <a:pt x="569" y="284"/>
                      <a:pt x="589" y="278"/>
                    </a:cubicBezTo>
                    <a:cubicBezTo>
                      <a:pt x="723" y="242"/>
                      <a:pt x="696" y="1"/>
                      <a:pt x="571" y="1"/>
                    </a:cubicBezTo>
                    <a:cubicBezTo>
                      <a:pt x="565" y="1"/>
                      <a:pt x="560" y="1"/>
                      <a:pt x="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663;p48">
                <a:extLst>
                  <a:ext uri="{FF2B5EF4-FFF2-40B4-BE49-F238E27FC236}">
                    <a16:creationId xmlns:a16="http://schemas.microsoft.com/office/drawing/2014/main" id="{801CCA4D-37EC-4B80-A4A3-71761C0291A4}"/>
                  </a:ext>
                </a:extLst>
              </p:cNvPr>
              <p:cNvSpPr/>
              <p:nvPr/>
            </p:nvSpPr>
            <p:spPr>
              <a:xfrm flipH="1">
                <a:off x="2586447" y="2954536"/>
                <a:ext cx="85828" cy="55856"/>
              </a:xfrm>
              <a:custGeom>
                <a:avLst/>
                <a:gdLst/>
                <a:ahLst/>
                <a:cxnLst/>
                <a:rect l="l" t="t" r="r" b="b"/>
                <a:pathLst>
                  <a:path w="693" h="451" extrusionOk="0">
                    <a:moveTo>
                      <a:pt x="495" y="1"/>
                    </a:moveTo>
                    <a:cubicBezTo>
                      <a:pt x="479" y="1"/>
                      <a:pt x="462" y="5"/>
                      <a:pt x="446" y="13"/>
                    </a:cubicBezTo>
                    <a:cubicBezTo>
                      <a:pt x="348" y="76"/>
                      <a:pt x="393" y="147"/>
                      <a:pt x="384" y="147"/>
                    </a:cubicBezTo>
                    <a:cubicBezTo>
                      <a:pt x="312" y="192"/>
                      <a:pt x="0" y="343"/>
                      <a:pt x="0" y="343"/>
                    </a:cubicBezTo>
                    <a:lnTo>
                      <a:pt x="54" y="450"/>
                    </a:lnTo>
                    <a:cubicBezTo>
                      <a:pt x="54" y="450"/>
                      <a:pt x="375" y="272"/>
                      <a:pt x="420" y="245"/>
                    </a:cubicBezTo>
                    <a:cubicBezTo>
                      <a:pt x="420" y="245"/>
                      <a:pt x="421" y="245"/>
                      <a:pt x="422" y="245"/>
                    </a:cubicBezTo>
                    <a:cubicBezTo>
                      <a:pt x="435" y="245"/>
                      <a:pt x="470" y="288"/>
                      <a:pt x="520" y="288"/>
                    </a:cubicBezTo>
                    <a:cubicBezTo>
                      <a:pt x="548" y="288"/>
                      <a:pt x="580" y="276"/>
                      <a:pt x="616" y="236"/>
                    </a:cubicBezTo>
                    <a:cubicBezTo>
                      <a:pt x="693" y="152"/>
                      <a:pt x="597" y="1"/>
                      <a:pt x="4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664;p48">
                <a:extLst>
                  <a:ext uri="{FF2B5EF4-FFF2-40B4-BE49-F238E27FC236}">
                    <a16:creationId xmlns:a16="http://schemas.microsoft.com/office/drawing/2014/main" id="{25200793-E9DC-4E80-A626-922F5E53E15B}"/>
                  </a:ext>
                </a:extLst>
              </p:cNvPr>
              <p:cNvSpPr/>
              <p:nvPr/>
            </p:nvSpPr>
            <p:spPr>
              <a:xfrm flipH="1">
                <a:off x="2655308" y="2898928"/>
                <a:ext cx="55609" cy="79388"/>
              </a:xfrm>
              <a:custGeom>
                <a:avLst/>
                <a:gdLst/>
                <a:ahLst/>
                <a:cxnLst/>
                <a:rect l="l" t="t" r="r" b="b"/>
                <a:pathLst>
                  <a:path w="449" h="641" extrusionOk="0">
                    <a:moveTo>
                      <a:pt x="279" y="0"/>
                    </a:moveTo>
                    <a:cubicBezTo>
                      <a:pt x="232" y="0"/>
                      <a:pt x="189" y="19"/>
                      <a:pt x="170" y="61"/>
                    </a:cubicBezTo>
                    <a:cubicBezTo>
                      <a:pt x="125" y="168"/>
                      <a:pt x="196" y="204"/>
                      <a:pt x="196" y="204"/>
                    </a:cubicBezTo>
                    <a:cubicBezTo>
                      <a:pt x="161" y="284"/>
                      <a:pt x="0" y="587"/>
                      <a:pt x="0" y="587"/>
                    </a:cubicBezTo>
                    <a:lnTo>
                      <a:pt x="98" y="641"/>
                    </a:lnTo>
                    <a:cubicBezTo>
                      <a:pt x="98" y="641"/>
                      <a:pt x="259" y="311"/>
                      <a:pt x="285" y="266"/>
                    </a:cubicBezTo>
                    <a:cubicBezTo>
                      <a:pt x="288" y="262"/>
                      <a:pt x="297" y="262"/>
                      <a:pt x="310" y="262"/>
                    </a:cubicBezTo>
                    <a:cubicBezTo>
                      <a:pt x="350" y="262"/>
                      <a:pt x="424" y="262"/>
                      <a:pt x="437" y="141"/>
                    </a:cubicBezTo>
                    <a:cubicBezTo>
                      <a:pt x="448" y="56"/>
                      <a:pt x="359" y="0"/>
                      <a:pt x="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665;p48">
                <a:extLst>
                  <a:ext uri="{FF2B5EF4-FFF2-40B4-BE49-F238E27FC236}">
                    <a16:creationId xmlns:a16="http://schemas.microsoft.com/office/drawing/2014/main" id="{432957B9-819C-420A-A4A9-EE69DC65D8AA}"/>
                  </a:ext>
                </a:extLst>
              </p:cNvPr>
              <p:cNvSpPr/>
              <p:nvPr/>
            </p:nvSpPr>
            <p:spPr>
              <a:xfrm flipH="1">
                <a:off x="2689243" y="3117399"/>
                <a:ext cx="41614" cy="83970"/>
              </a:xfrm>
              <a:custGeom>
                <a:avLst/>
                <a:gdLst/>
                <a:ahLst/>
                <a:cxnLst/>
                <a:rect l="l" t="t" r="r" b="b"/>
                <a:pathLst>
                  <a:path w="336" h="678" extrusionOk="0">
                    <a:moveTo>
                      <a:pt x="107" y="1"/>
                    </a:moveTo>
                    <a:cubicBezTo>
                      <a:pt x="107" y="1"/>
                      <a:pt x="134" y="376"/>
                      <a:pt x="134" y="429"/>
                    </a:cubicBezTo>
                    <a:cubicBezTo>
                      <a:pt x="134" y="447"/>
                      <a:pt x="0" y="465"/>
                      <a:pt x="63" y="607"/>
                    </a:cubicBezTo>
                    <a:cubicBezTo>
                      <a:pt x="84" y="656"/>
                      <a:pt x="131" y="678"/>
                      <a:pt x="180" y="678"/>
                    </a:cubicBezTo>
                    <a:cubicBezTo>
                      <a:pt x="256" y="678"/>
                      <a:pt x="336" y="626"/>
                      <a:pt x="331" y="545"/>
                    </a:cubicBezTo>
                    <a:cubicBezTo>
                      <a:pt x="322" y="429"/>
                      <a:pt x="241" y="438"/>
                      <a:pt x="241" y="429"/>
                    </a:cubicBezTo>
                    <a:cubicBezTo>
                      <a:pt x="232" y="349"/>
                      <a:pt x="223" y="1"/>
                      <a:pt x="2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666;p48">
                <a:extLst>
                  <a:ext uri="{FF2B5EF4-FFF2-40B4-BE49-F238E27FC236}">
                    <a16:creationId xmlns:a16="http://schemas.microsoft.com/office/drawing/2014/main" id="{37657904-E64B-46F3-ACE0-C0743B58EBA0}"/>
                  </a:ext>
                </a:extLst>
              </p:cNvPr>
              <p:cNvSpPr/>
              <p:nvPr/>
            </p:nvSpPr>
            <p:spPr>
              <a:xfrm flipH="1">
                <a:off x="2717481" y="2878864"/>
                <a:ext cx="42728" cy="82856"/>
              </a:xfrm>
              <a:custGeom>
                <a:avLst/>
                <a:gdLst/>
                <a:ahLst/>
                <a:cxnLst/>
                <a:rect l="l" t="t" r="r" b="b"/>
                <a:pathLst>
                  <a:path w="345" h="669" extrusionOk="0">
                    <a:moveTo>
                      <a:pt x="160" y="0"/>
                    </a:moveTo>
                    <a:cubicBezTo>
                      <a:pt x="82" y="0"/>
                      <a:pt x="0" y="50"/>
                      <a:pt x="5" y="125"/>
                    </a:cubicBezTo>
                    <a:cubicBezTo>
                      <a:pt x="23" y="250"/>
                      <a:pt x="104" y="232"/>
                      <a:pt x="104" y="241"/>
                    </a:cubicBezTo>
                    <a:cubicBezTo>
                      <a:pt x="113" y="330"/>
                      <a:pt x="121" y="669"/>
                      <a:pt x="121" y="669"/>
                    </a:cubicBezTo>
                    <a:lnTo>
                      <a:pt x="229" y="669"/>
                    </a:lnTo>
                    <a:cubicBezTo>
                      <a:pt x="229" y="669"/>
                      <a:pt x="211" y="294"/>
                      <a:pt x="211" y="250"/>
                    </a:cubicBezTo>
                    <a:cubicBezTo>
                      <a:pt x="211" y="232"/>
                      <a:pt x="344" y="214"/>
                      <a:pt x="282" y="71"/>
                    </a:cubicBezTo>
                    <a:cubicBezTo>
                      <a:pt x="261" y="22"/>
                      <a:pt x="211" y="0"/>
                      <a:pt x="1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667;p48">
                <a:extLst>
                  <a:ext uri="{FF2B5EF4-FFF2-40B4-BE49-F238E27FC236}">
                    <a16:creationId xmlns:a16="http://schemas.microsoft.com/office/drawing/2014/main" id="{FB1048E3-A1A3-4D24-BDD0-81D07F538D57}"/>
                  </a:ext>
                </a:extLst>
              </p:cNvPr>
              <p:cNvSpPr/>
              <p:nvPr/>
            </p:nvSpPr>
            <p:spPr>
              <a:xfrm flipH="1">
                <a:off x="2635740" y="2946238"/>
                <a:ext cx="175743" cy="175743"/>
              </a:xfrm>
              <a:custGeom>
                <a:avLst/>
                <a:gdLst/>
                <a:ahLst/>
                <a:cxnLst/>
                <a:rect l="l" t="t" r="r" b="b"/>
                <a:pathLst>
                  <a:path w="1419" h="1419" extrusionOk="0">
                    <a:moveTo>
                      <a:pt x="714" y="0"/>
                    </a:moveTo>
                    <a:cubicBezTo>
                      <a:pt x="571" y="0"/>
                      <a:pt x="428" y="45"/>
                      <a:pt x="321" y="116"/>
                    </a:cubicBezTo>
                    <a:cubicBezTo>
                      <a:pt x="125" y="250"/>
                      <a:pt x="0" y="464"/>
                      <a:pt x="0" y="705"/>
                    </a:cubicBezTo>
                    <a:cubicBezTo>
                      <a:pt x="0" y="1097"/>
                      <a:pt x="321" y="1419"/>
                      <a:pt x="714" y="1419"/>
                    </a:cubicBezTo>
                    <a:cubicBezTo>
                      <a:pt x="857" y="1419"/>
                      <a:pt x="982" y="1374"/>
                      <a:pt x="1089" y="1311"/>
                    </a:cubicBezTo>
                    <a:cubicBezTo>
                      <a:pt x="1294" y="1178"/>
                      <a:pt x="1419" y="964"/>
                      <a:pt x="1419" y="705"/>
                    </a:cubicBezTo>
                    <a:cubicBezTo>
                      <a:pt x="1419" y="321"/>
                      <a:pt x="1106" y="0"/>
                      <a:pt x="7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668;p48">
                <a:extLst>
                  <a:ext uri="{FF2B5EF4-FFF2-40B4-BE49-F238E27FC236}">
                    <a16:creationId xmlns:a16="http://schemas.microsoft.com/office/drawing/2014/main" id="{04D21344-D682-4D1D-9987-27117EB93179}"/>
                  </a:ext>
                </a:extLst>
              </p:cNvPr>
              <p:cNvSpPr/>
              <p:nvPr/>
            </p:nvSpPr>
            <p:spPr>
              <a:xfrm flipH="1">
                <a:off x="2676610" y="2960605"/>
                <a:ext cx="134873" cy="161377"/>
              </a:xfrm>
              <a:custGeom>
                <a:avLst/>
                <a:gdLst/>
                <a:ahLst/>
                <a:cxnLst/>
                <a:rect l="l" t="t" r="r" b="b"/>
                <a:pathLst>
                  <a:path w="1089" h="1303" extrusionOk="0">
                    <a:moveTo>
                      <a:pt x="321" y="0"/>
                    </a:moveTo>
                    <a:cubicBezTo>
                      <a:pt x="125" y="134"/>
                      <a:pt x="0" y="348"/>
                      <a:pt x="0" y="589"/>
                    </a:cubicBezTo>
                    <a:cubicBezTo>
                      <a:pt x="0" y="981"/>
                      <a:pt x="321" y="1303"/>
                      <a:pt x="714" y="1303"/>
                    </a:cubicBezTo>
                    <a:cubicBezTo>
                      <a:pt x="857" y="1303"/>
                      <a:pt x="982" y="1258"/>
                      <a:pt x="1089" y="1195"/>
                    </a:cubicBezTo>
                    <a:lnTo>
                      <a:pt x="1089" y="1195"/>
                    </a:lnTo>
                    <a:cubicBezTo>
                      <a:pt x="1074" y="1196"/>
                      <a:pt x="1059" y="1196"/>
                      <a:pt x="1044" y="1196"/>
                    </a:cubicBezTo>
                    <a:cubicBezTo>
                      <a:pt x="806" y="1196"/>
                      <a:pt x="553" y="1126"/>
                      <a:pt x="402" y="874"/>
                    </a:cubicBezTo>
                    <a:cubicBezTo>
                      <a:pt x="196" y="535"/>
                      <a:pt x="241" y="223"/>
                      <a:pt x="321" y="0"/>
                    </a:cubicBezTo>
                    <a:close/>
                  </a:path>
                </a:pathLst>
              </a:custGeom>
              <a:solidFill>
                <a:srgbClr val="4D2392">
                  <a:alpha val="52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2669;p48">
              <a:extLst>
                <a:ext uri="{FF2B5EF4-FFF2-40B4-BE49-F238E27FC236}">
                  <a16:creationId xmlns:a16="http://schemas.microsoft.com/office/drawing/2014/main" id="{721BB3E9-9E90-4F7D-8667-4CB09D376EBE}"/>
                </a:ext>
              </a:extLst>
            </p:cNvPr>
            <p:cNvGrpSpPr/>
            <p:nvPr/>
          </p:nvGrpSpPr>
          <p:grpSpPr>
            <a:xfrm>
              <a:off x="404705" y="4158728"/>
              <a:ext cx="303928" cy="289685"/>
              <a:chOff x="404705" y="4158728"/>
              <a:chExt cx="303928" cy="289685"/>
            </a:xfrm>
          </p:grpSpPr>
          <p:sp>
            <p:nvSpPr>
              <p:cNvPr id="255" name="Google Shape;2670;p48">
                <a:extLst>
                  <a:ext uri="{FF2B5EF4-FFF2-40B4-BE49-F238E27FC236}">
                    <a16:creationId xmlns:a16="http://schemas.microsoft.com/office/drawing/2014/main" id="{E76FA8C3-DD30-46D0-AA2D-E541867016C0}"/>
                  </a:ext>
                </a:extLst>
              </p:cNvPr>
              <p:cNvSpPr/>
              <p:nvPr/>
            </p:nvSpPr>
            <p:spPr>
              <a:xfrm flipH="1">
                <a:off x="609429" y="4201828"/>
                <a:ext cx="77406" cy="59324"/>
              </a:xfrm>
              <a:custGeom>
                <a:avLst/>
                <a:gdLst/>
                <a:ahLst/>
                <a:cxnLst/>
                <a:rect l="l" t="t" r="r" b="b"/>
                <a:pathLst>
                  <a:path w="625" h="479" extrusionOk="0">
                    <a:moveTo>
                      <a:pt x="184" y="1"/>
                    </a:moveTo>
                    <a:cubicBezTo>
                      <a:pt x="75" y="1"/>
                      <a:pt x="0" y="172"/>
                      <a:pt x="99" y="237"/>
                    </a:cubicBezTo>
                    <a:cubicBezTo>
                      <a:pt x="126" y="257"/>
                      <a:pt x="150" y="263"/>
                      <a:pt x="169" y="263"/>
                    </a:cubicBezTo>
                    <a:cubicBezTo>
                      <a:pt x="207" y="263"/>
                      <a:pt x="228" y="236"/>
                      <a:pt x="232" y="236"/>
                    </a:cubicBezTo>
                    <a:cubicBezTo>
                      <a:pt x="232" y="236"/>
                      <a:pt x="232" y="237"/>
                      <a:pt x="232" y="237"/>
                    </a:cubicBezTo>
                    <a:cubicBezTo>
                      <a:pt x="304" y="282"/>
                      <a:pt x="562" y="478"/>
                      <a:pt x="562" y="478"/>
                    </a:cubicBezTo>
                    <a:lnTo>
                      <a:pt x="625" y="398"/>
                    </a:lnTo>
                    <a:cubicBezTo>
                      <a:pt x="625" y="398"/>
                      <a:pt x="339" y="193"/>
                      <a:pt x="304" y="166"/>
                    </a:cubicBezTo>
                    <a:cubicBezTo>
                      <a:pt x="286" y="157"/>
                      <a:pt x="357" y="41"/>
                      <a:pt x="214" y="5"/>
                    </a:cubicBezTo>
                    <a:cubicBezTo>
                      <a:pt x="204" y="2"/>
                      <a:pt x="194" y="1"/>
                      <a:pt x="1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671;p48">
                <a:extLst>
                  <a:ext uri="{FF2B5EF4-FFF2-40B4-BE49-F238E27FC236}">
                    <a16:creationId xmlns:a16="http://schemas.microsoft.com/office/drawing/2014/main" id="{221EC3F7-45DA-4AC9-BDB8-EA28DBF480F4}"/>
                  </a:ext>
                </a:extLst>
              </p:cNvPr>
              <p:cNvSpPr/>
              <p:nvPr/>
            </p:nvSpPr>
            <p:spPr>
              <a:xfrm flipH="1">
                <a:off x="623796" y="4281463"/>
                <a:ext cx="84837" cy="33811"/>
              </a:xfrm>
              <a:custGeom>
                <a:avLst/>
                <a:gdLst/>
                <a:ahLst/>
                <a:cxnLst/>
                <a:rect l="l" t="t" r="r" b="b"/>
                <a:pathLst>
                  <a:path w="685" h="273" extrusionOk="0">
                    <a:moveTo>
                      <a:pt x="175" y="1"/>
                    </a:moveTo>
                    <a:cubicBezTo>
                      <a:pt x="158" y="1"/>
                      <a:pt x="138" y="5"/>
                      <a:pt x="114" y="13"/>
                    </a:cubicBezTo>
                    <a:cubicBezTo>
                      <a:pt x="0" y="66"/>
                      <a:pt x="41" y="272"/>
                      <a:pt x="160" y="272"/>
                    </a:cubicBezTo>
                    <a:cubicBezTo>
                      <a:pt x="162" y="272"/>
                      <a:pt x="165" y="272"/>
                      <a:pt x="167" y="272"/>
                    </a:cubicBezTo>
                    <a:cubicBezTo>
                      <a:pt x="275" y="272"/>
                      <a:pt x="266" y="192"/>
                      <a:pt x="275" y="192"/>
                    </a:cubicBezTo>
                    <a:cubicBezTo>
                      <a:pt x="355" y="183"/>
                      <a:pt x="685" y="183"/>
                      <a:pt x="685" y="183"/>
                    </a:cubicBezTo>
                    <a:lnTo>
                      <a:pt x="685" y="76"/>
                    </a:lnTo>
                    <a:cubicBezTo>
                      <a:pt x="685" y="76"/>
                      <a:pt x="328" y="94"/>
                      <a:pt x="283" y="94"/>
                    </a:cubicBezTo>
                    <a:cubicBezTo>
                      <a:pt x="269" y="94"/>
                      <a:pt x="260" y="1"/>
                      <a:pt x="1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672;p48">
                <a:extLst>
                  <a:ext uri="{FF2B5EF4-FFF2-40B4-BE49-F238E27FC236}">
                    <a16:creationId xmlns:a16="http://schemas.microsoft.com/office/drawing/2014/main" id="{42CD27B9-40C0-4506-BC97-BAA60416C2C1}"/>
                  </a:ext>
                </a:extLst>
              </p:cNvPr>
              <p:cNvSpPr/>
              <p:nvPr/>
            </p:nvSpPr>
            <p:spPr>
              <a:xfrm flipH="1">
                <a:off x="606085" y="4336081"/>
                <a:ext cx="77902" cy="57590"/>
              </a:xfrm>
              <a:custGeom>
                <a:avLst/>
                <a:gdLst/>
                <a:ahLst/>
                <a:cxnLst/>
                <a:rect l="l" t="t" r="r" b="b"/>
                <a:pathLst>
                  <a:path w="629" h="465" extrusionOk="0">
                    <a:moveTo>
                      <a:pt x="575" y="1"/>
                    </a:moveTo>
                    <a:cubicBezTo>
                      <a:pt x="575" y="1"/>
                      <a:pt x="281" y="197"/>
                      <a:pt x="245" y="224"/>
                    </a:cubicBezTo>
                    <a:cubicBezTo>
                      <a:pt x="245" y="224"/>
                      <a:pt x="244" y="224"/>
                      <a:pt x="243" y="224"/>
                    </a:cubicBezTo>
                    <a:cubicBezTo>
                      <a:pt x="234" y="224"/>
                      <a:pt x="200" y="193"/>
                      <a:pt x="157" y="193"/>
                    </a:cubicBezTo>
                    <a:cubicBezTo>
                      <a:pt x="129" y="193"/>
                      <a:pt x="97" y="207"/>
                      <a:pt x="67" y="250"/>
                    </a:cubicBezTo>
                    <a:cubicBezTo>
                      <a:pt x="0" y="339"/>
                      <a:pt x="99" y="464"/>
                      <a:pt x="190" y="464"/>
                    </a:cubicBezTo>
                    <a:cubicBezTo>
                      <a:pt x="209" y="464"/>
                      <a:pt x="228" y="459"/>
                      <a:pt x="245" y="447"/>
                    </a:cubicBezTo>
                    <a:cubicBezTo>
                      <a:pt x="334" y="375"/>
                      <a:pt x="290" y="313"/>
                      <a:pt x="290" y="313"/>
                    </a:cubicBezTo>
                    <a:cubicBezTo>
                      <a:pt x="361" y="268"/>
                      <a:pt x="629" y="90"/>
                      <a:pt x="629" y="90"/>
                    </a:cubicBez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673;p48">
                <a:extLst>
                  <a:ext uri="{FF2B5EF4-FFF2-40B4-BE49-F238E27FC236}">
                    <a16:creationId xmlns:a16="http://schemas.microsoft.com/office/drawing/2014/main" id="{E84755BB-49CD-43FE-9F58-5313906A463A}"/>
                  </a:ext>
                </a:extLst>
              </p:cNvPr>
              <p:cNvSpPr/>
              <p:nvPr/>
            </p:nvSpPr>
            <p:spPr>
              <a:xfrm flipH="1">
                <a:off x="566329" y="4362585"/>
                <a:ext cx="46444" cy="77282"/>
              </a:xfrm>
              <a:custGeom>
                <a:avLst/>
                <a:gdLst/>
                <a:ahLst/>
                <a:cxnLst/>
                <a:rect l="l" t="t" r="r" b="b"/>
                <a:pathLst>
                  <a:path w="375" h="624" extrusionOk="0">
                    <a:moveTo>
                      <a:pt x="268" y="1"/>
                    </a:moveTo>
                    <a:cubicBezTo>
                      <a:pt x="268" y="1"/>
                      <a:pt x="152" y="331"/>
                      <a:pt x="134" y="375"/>
                    </a:cubicBezTo>
                    <a:cubicBezTo>
                      <a:pt x="125" y="393"/>
                      <a:pt x="0" y="358"/>
                      <a:pt x="0" y="500"/>
                    </a:cubicBezTo>
                    <a:cubicBezTo>
                      <a:pt x="0" y="579"/>
                      <a:pt x="77" y="624"/>
                      <a:pt x="148" y="624"/>
                    </a:cubicBezTo>
                    <a:cubicBezTo>
                      <a:pt x="198" y="624"/>
                      <a:pt x="244" y="602"/>
                      <a:pt x="259" y="554"/>
                    </a:cubicBezTo>
                    <a:cubicBezTo>
                      <a:pt x="294" y="447"/>
                      <a:pt x="223" y="429"/>
                      <a:pt x="223" y="420"/>
                    </a:cubicBezTo>
                    <a:cubicBezTo>
                      <a:pt x="250" y="340"/>
                      <a:pt x="375" y="45"/>
                      <a:pt x="375" y="45"/>
                    </a:cubicBezTo>
                    <a:lnTo>
                      <a:pt x="2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674;p48">
                <a:extLst>
                  <a:ext uri="{FF2B5EF4-FFF2-40B4-BE49-F238E27FC236}">
                    <a16:creationId xmlns:a16="http://schemas.microsoft.com/office/drawing/2014/main" id="{1BC94E67-4BB5-4A7A-BBFE-8E9B257665B6}"/>
                  </a:ext>
                </a:extLst>
              </p:cNvPr>
              <p:cNvSpPr/>
              <p:nvPr/>
            </p:nvSpPr>
            <p:spPr>
              <a:xfrm flipH="1">
                <a:off x="415480" y="4336081"/>
                <a:ext cx="81369" cy="53256"/>
              </a:xfrm>
              <a:custGeom>
                <a:avLst/>
                <a:gdLst/>
                <a:ahLst/>
                <a:cxnLst/>
                <a:rect l="l" t="t" r="r" b="b"/>
                <a:pathLst>
                  <a:path w="657" h="430" extrusionOk="0">
                    <a:moveTo>
                      <a:pt x="54" y="1"/>
                    </a:moveTo>
                    <a:lnTo>
                      <a:pt x="1" y="99"/>
                    </a:lnTo>
                    <a:cubicBezTo>
                      <a:pt x="1" y="99"/>
                      <a:pt x="313" y="259"/>
                      <a:pt x="358" y="286"/>
                    </a:cubicBezTo>
                    <a:cubicBezTo>
                      <a:pt x="367" y="286"/>
                      <a:pt x="313" y="411"/>
                      <a:pt x="465" y="429"/>
                    </a:cubicBezTo>
                    <a:cubicBezTo>
                      <a:pt x="470" y="430"/>
                      <a:pt x="475" y="430"/>
                      <a:pt x="479" y="430"/>
                    </a:cubicBezTo>
                    <a:cubicBezTo>
                      <a:pt x="595" y="430"/>
                      <a:pt x="656" y="231"/>
                      <a:pt x="545" y="179"/>
                    </a:cubicBezTo>
                    <a:cubicBezTo>
                      <a:pt x="521" y="168"/>
                      <a:pt x="501" y="164"/>
                      <a:pt x="484" y="164"/>
                    </a:cubicBezTo>
                    <a:cubicBezTo>
                      <a:pt x="436" y="164"/>
                      <a:pt x="415" y="198"/>
                      <a:pt x="412" y="198"/>
                    </a:cubicBezTo>
                    <a:cubicBezTo>
                      <a:pt x="411" y="198"/>
                      <a:pt x="411" y="197"/>
                      <a:pt x="411" y="197"/>
                    </a:cubicBezTo>
                    <a:cubicBezTo>
                      <a:pt x="340" y="161"/>
                      <a:pt x="54" y="1"/>
                      <a:pt x="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75;p48">
                <a:extLst>
                  <a:ext uri="{FF2B5EF4-FFF2-40B4-BE49-F238E27FC236}">
                    <a16:creationId xmlns:a16="http://schemas.microsoft.com/office/drawing/2014/main" id="{B1EA53C8-CA67-47FF-8C87-7A60C830D678}"/>
                  </a:ext>
                </a:extLst>
              </p:cNvPr>
              <p:cNvSpPr/>
              <p:nvPr/>
            </p:nvSpPr>
            <p:spPr>
              <a:xfrm flipH="1">
                <a:off x="404705" y="4272794"/>
                <a:ext cx="84342" cy="34059"/>
              </a:xfrm>
              <a:custGeom>
                <a:avLst/>
                <a:gdLst/>
                <a:ahLst/>
                <a:cxnLst/>
                <a:rect l="l" t="t" r="r" b="b"/>
                <a:pathLst>
                  <a:path w="681" h="275" extrusionOk="0">
                    <a:moveTo>
                      <a:pt x="520" y="1"/>
                    </a:moveTo>
                    <a:cubicBezTo>
                      <a:pt x="513" y="1"/>
                      <a:pt x="507" y="2"/>
                      <a:pt x="500" y="3"/>
                    </a:cubicBezTo>
                    <a:cubicBezTo>
                      <a:pt x="384" y="21"/>
                      <a:pt x="402" y="101"/>
                      <a:pt x="402" y="101"/>
                    </a:cubicBezTo>
                    <a:cubicBezTo>
                      <a:pt x="321" y="119"/>
                      <a:pt x="0" y="164"/>
                      <a:pt x="0" y="164"/>
                    </a:cubicBezTo>
                    <a:lnTo>
                      <a:pt x="9" y="271"/>
                    </a:lnTo>
                    <a:cubicBezTo>
                      <a:pt x="9" y="271"/>
                      <a:pt x="357" y="208"/>
                      <a:pt x="402" y="199"/>
                    </a:cubicBezTo>
                    <a:cubicBezTo>
                      <a:pt x="416" y="199"/>
                      <a:pt x="440" y="275"/>
                      <a:pt x="509" y="275"/>
                    </a:cubicBezTo>
                    <a:cubicBezTo>
                      <a:pt x="529" y="275"/>
                      <a:pt x="552" y="269"/>
                      <a:pt x="580" y="253"/>
                    </a:cubicBezTo>
                    <a:cubicBezTo>
                      <a:pt x="681" y="194"/>
                      <a:pt x="624" y="1"/>
                      <a:pt x="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76;p48">
                <a:extLst>
                  <a:ext uri="{FF2B5EF4-FFF2-40B4-BE49-F238E27FC236}">
                    <a16:creationId xmlns:a16="http://schemas.microsoft.com/office/drawing/2014/main" id="{BF57E8A4-8139-4A82-8A0A-E51872F3F34B}"/>
                  </a:ext>
                </a:extLst>
              </p:cNvPr>
              <p:cNvSpPr/>
              <p:nvPr/>
            </p:nvSpPr>
            <p:spPr>
              <a:xfrm flipH="1">
                <a:off x="440869" y="4199351"/>
                <a:ext cx="72576" cy="63907"/>
              </a:xfrm>
              <a:custGeom>
                <a:avLst/>
                <a:gdLst/>
                <a:ahLst/>
                <a:cxnLst/>
                <a:rect l="l" t="t" r="r" b="b"/>
                <a:pathLst>
                  <a:path w="586" h="516" extrusionOk="0">
                    <a:moveTo>
                      <a:pt x="397" y="1"/>
                    </a:moveTo>
                    <a:cubicBezTo>
                      <a:pt x="373" y="1"/>
                      <a:pt x="350" y="8"/>
                      <a:pt x="331" y="25"/>
                    </a:cubicBezTo>
                    <a:cubicBezTo>
                      <a:pt x="251" y="106"/>
                      <a:pt x="313" y="159"/>
                      <a:pt x="304" y="168"/>
                    </a:cubicBezTo>
                    <a:cubicBezTo>
                      <a:pt x="242" y="222"/>
                      <a:pt x="1" y="436"/>
                      <a:pt x="1" y="436"/>
                    </a:cubicBezTo>
                    <a:lnTo>
                      <a:pt x="63" y="516"/>
                    </a:lnTo>
                    <a:cubicBezTo>
                      <a:pt x="63" y="516"/>
                      <a:pt x="322" y="275"/>
                      <a:pt x="358" y="248"/>
                    </a:cubicBezTo>
                    <a:cubicBezTo>
                      <a:pt x="359" y="248"/>
                      <a:pt x="360" y="248"/>
                      <a:pt x="361" y="248"/>
                    </a:cubicBezTo>
                    <a:cubicBezTo>
                      <a:pt x="374" y="248"/>
                      <a:pt x="404" y="269"/>
                      <a:pt x="440" y="269"/>
                    </a:cubicBezTo>
                    <a:cubicBezTo>
                      <a:pt x="470" y="269"/>
                      <a:pt x="505" y="253"/>
                      <a:pt x="536" y="195"/>
                    </a:cubicBezTo>
                    <a:cubicBezTo>
                      <a:pt x="585" y="103"/>
                      <a:pt x="485" y="1"/>
                      <a:pt x="3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77;p48">
                <a:extLst>
                  <a:ext uri="{FF2B5EF4-FFF2-40B4-BE49-F238E27FC236}">
                    <a16:creationId xmlns:a16="http://schemas.microsoft.com/office/drawing/2014/main" id="{393BFA5A-D1A3-45F4-8CDA-E8F6EF000D54}"/>
                  </a:ext>
                </a:extLst>
              </p:cNvPr>
              <p:cNvSpPr/>
              <p:nvPr/>
            </p:nvSpPr>
            <p:spPr>
              <a:xfrm flipH="1">
                <a:off x="515427" y="4162567"/>
                <a:ext cx="40004" cy="78645"/>
              </a:xfrm>
              <a:custGeom>
                <a:avLst/>
                <a:gdLst/>
                <a:ahLst/>
                <a:cxnLst/>
                <a:rect l="l" t="t" r="r" b="b"/>
                <a:pathLst>
                  <a:path w="323" h="635" extrusionOk="0">
                    <a:moveTo>
                      <a:pt x="167" y="1"/>
                    </a:moveTo>
                    <a:cubicBezTo>
                      <a:pt x="108" y="1"/>
                      <a:pt x="50" y="30"/>
                      <a:pt x="37" y="90"/>
                    </a:cubicBezTo>
                    <a:cubicBezTo>
                      <a:pt x="19" y="197"/>
                      <a:pt x="99" y="206"/>
                      <a:pt x="99" y="215"/>
                    </a:cubicBezTo>
                    <a:cubicBezTo>
                      <a:pt x="81" y="295"/>
                      <a:pt x="1" y="608"/>
                      <a:pt x="1" y="608"/>
                    </a:cubicBezTo>
                    <a:lnTo>
                      <a:pt x="108" y="634"/>
                    </a:lnTo>
                    <a:cubicBezTo>
                      <a:pt x="108" y="634"/>
                      <a:pt x="179" y="295"/>
                      <a:pt x="188" y="251"/>
                    </a:cubicBezTo>
                    <a:cubicBezTo>
                      <a:pt x="197" y="233"/>
                      <a:pt x="322" y="251"/>
                      <a:pt x="304" y="99"/>
                    </a:cubicBezTo>
                    <a:cubicBezTo>
                      <a:pt x="295" y="35"/>
                      <a:pt x="231" y="1"/>
                      <a:pt x="1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78;p48">
                <a:extLst>
                  <a:ext uri="{FF2B5EF4-FFF2-40B4-BE49-F238E27FC236}">
                    <a16:creationId xmlns:a16="http://schemas.microsoft.com/office/drawing/2014/main" id="{F5E7F267-CECC-4EAF-A7AA-3F2C87E4DA22}"/>
                  </a:ext>
                </a:extLst>
              </p:cNvPr>
              <p:cNvSpPr/>
              <p:nvPr/>
            </p:nvSpPr>
            <p:spPr>
              <a:xfrm flipH="1">
                <a:off x="483969" y="4370387"/>
                <a:ext cx="43719" cy="78025"/>
              </a:xfrm>
              <a:custGeom>
                <a:avLst/>
                <a:gdLst/>
                <a:ahLst/>
                <a:cxnLst/>
                <a:rect l="l" t="t" r="r" b="b"/>
                <a:pathLst>
                  <a:path w="353" h="630" extrusionOk="0">
                    <a:moveTo>
                      <a:pt x="98" y="0"/>
                    </a:moveTo>
                    <a:lnTo>
                      <a:pt x="0" y="27"/>
                    </a:lnTo>
                    <a:cubicBezTo>
                      <a:pt x="0" y="27"/>
                      <a:pt x="98" y="357"/>
                      <a:pt x="116" y="411"/>
                    </a:cubicBezTo>
                    <a:cubicBezTo>
                      <a:pt x="116" y="420"/>
                      <a:pt x="0" y="473"/>
                      <a:pt x="89" y="589"/>
                    </a:cubicBezTo>
                    <a:cubicBezTo>
                      <a:pt x="112" y="617"/>
                      <a:pt x="145" y="629"/>
                      <a:pt x="179" y="629"/>
                    </a:cubicBezTo>
                    <a:cubicBezTo>
                      <a:pt x="262" y="629"/>
                      <a:pt x="353" y="556"/>
                      <a:pt x="321" y="473"/>
                    </a:cubicBezTo>
                    <a:cubicBezTo>
                      <a:pt x="297" y="402"/>
                      <a:pt x="258" y="390"/>
                      <a:pt x="234" y="390"/>
                    </a:cubicBezTo>
                    <a:cubicBezTo>
                      <a:pt x="222" y="390"/>
                      <a:pt x="214" y="393"/>
                      <a:pt x="214" y="393"/>
                    </a:cubicBezTo>
                    <a:cubicBezTo>
                      <a:pt x="187" y="312"/>
                      <a:pt x="98" y="0"/>
                      <a:pt x="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79;p48">
                <a:extLst>
                  <a:ext uri="{FF2B5EF4-FFF2-40B4-BE49-F238E27FC236}">
                    <a16:creationId xmlns:a16="http://schemas.microsoft.com/office/drawing/2014/main" id="{9726934B-99F4-4033-9089-BF1CD6CE83E5}"/>
                  </a:ext>
                </a:extLst>
              </p:cNvPr>
              <p:cNvSpPr/>
              <p:nvPr/>
            </p:nvSpPr>
            <p:spPr>
              <a:xfrm flipH="1">
                <a:off x="576237" y="4158728"/>
                <a:ext cx="44214" cy="78025"/>
              </a:xfrm>
              <a:custGeom>
                <a:avLst/>
                <a:gdLst/>
                <a:ahLst/>
                <a:cxnLst/>
                <a:rect l="l" t="t" r="r" b="b"/>
                <a:pathLst>
                  <a:path w="357" h="630" extrusionOk="0">
                    <a:moveTo>
                      <a:pt x="177" y="1"/>
                    </a:moveTo>
                    <a:cubicBezTo>
                      <a:pt x="93" y="1"/>
                      <a:pt x="1" y="74"/>
                      <a:pt x="26" y="157"/>
                    </a:cubicBezTo>
                    <a:cubicBezTo>
                      <a:pt x="50" y="228"/>
                      <a:pt x="94" y="240"/>
                      <a:pt x="120" y="240"/>
                    </a:cubicBezTo>
                    <a:cubicBezTo>
                      <a:pt x="133" y="240"/>
                      <a:pt x="142" y="237"/>
                      <a:pt x="142" y="237"/>
                    </a:cubicBezTo>
                    <a:cubicBezTo>
                      <a:pt x="169" y="318"/>
                      <a:pt x="249" y="630"/>
                      <a:pt x="249" y="630"/>
                    </a:cubicBezTo>
                    <a:lnTo>
                      <a:pt x="356" y="603"/>
                    </a:lnTo>
                    <a:cubicBezTo>
                      <a:pt x="356" y="603"/>
                      <a:pt x="249" y="273"/>
                      <a:pt x="241" y="219"/>
                    </a:cubicBezTo>
                    <a:cubicBezTo>
                      <a:pt x="232" y="211"/>
                      <a:pt x="356" y="157"/>
                      <a:pt x="267" y="41"/>
                    </a:cubicBezTo>
                    <a:cubicBezTo>
                      <a:pt x="244" y="13"/>
                      <a:pt x="211" y="1"/>
                      <a:pt x="1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80;p48">
                <a:extLst>
                  <a:ext uri="{FF2B5EF4-FFF2-40B4-BE49-F238E27FC236}">
                    <a16:creationId xmlns:a16="http://schemas.microsoft.com/office/drawing/2014/main" id="{7DD5FD9D-A580-4FEA-9D20-91F78392DBEF}"/>
                  </a:ext>
                </a:extLst>
              </p:cNvPr>
              <p:cNvSpPr/>
              <p:nvPr/>
            </p:nvSpPr>
            <p:spPr>
              <a:xfrm flipH="1">
                <a:off x="464648" y="4215327"/>
                <a:ext cx="175743" cy="165340"/>
              </a:xfrm>
              <a:custGeom>
                <a:avLst/>
                <a:gdLst/>
                <a:ahLst/>
                <a:cxnLst/>
                <a:rect l="l" t="t" r="r" b="b"/>
                <a:pathLst>
                  <a:path w="1419" h="1335" extrusionOk="0">
                    <a:moveTo>
                      <a:pt x="716" y="1"/>
                    </a:moveTo>
                    <a:cubicBezTo>
                      <a:pt x="662" y="1"/>
                      <a:pt x="608" y="8"/>
                      <a:pt x="553" y="21"/>
                    </a:cubicBezTo>
                    <a:cubicBezTo>
                      <a:pt x="419" y="48"/>
                      <a:pt x="303" y="119"/>
                      <a:pt x="214" y="217"/>
                    </a:cubicBezTo>
                    <a:cubicBezTo>
                      <a:pt x="71" y="378"/>
                      <a:pt x="0" y="601"/>
                      <a:pt x="63" y="824"/>
                    </a:cubicBezTo>
                    <a:cubicBezTo>
                      <a:pt x="138" y="1134"/>
                      <a:pt x="406" y="1335"/>
                      <a:pt x="708" y="1335"/>
                    </a:cubicBezTo>
                    <a:cubicBezTo>
                      <a:pt x="763" y="1335"/>
                      <a:pt x="818" y="1328"/>
                      <a:pt x="874" y="1315"/>
                    </a:cubicBezTo>
                    <a:cubicBezTo>
                      <a:pt x="999" y="1288"/>
                      <a:pt x="1106" y="1217"/>
                      <a:pt x="1195" y="1127"/>
                    </a:cubicBezTo>
                    <a:cubicBezTo>
                      <a:pt x="1347" y="967"/>
                      <a:pt x="1419" y="735"/>
                      <a:pt x="1356" y="512"/>
                    </a:cubicBezTo>
                    <a:cubicBezTo>
                      <a:pt x="1288" y="202"/>
                      <a:pt x="1015" y="1"/>
                      <a:pt x="7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81;p48">
                <a:extLst>
                  <a:ext uri="{FF2B5EF4-FFF2-40B4-BE49-F238E27FC236}">
                    <a16:creationId xmlns:a16="http://schemas.microsoft.com/office/drawing/2014/main" id="{B81D4444-03B8-4078-A947-81AB91A8B484}"/>
                  </a:ext>
                </a:extLst>
              </p:cNvPr>
              <p:cNvSpPr/>
              <p:nvPr/>
            </p:nvSpPr>
            <p:spPr>
              <a:xfrm flipH="1">
                <a:off x="492267" y="4242203"/>
                <a:ext cx="148125" cy="138464"/>
              </a:xfrm>
              <a:custGeom>
                <a:avLst/>
                <a:gdLst/>
                <a:ahLst/>
                <a:cxnLst/>
                <a:rect l="l" t="t" r="r" b="b"/>
                <a:pathLst>
                  <a:path w="1196" h="1118" extrusionOk="0">
                    <a:moveTo>
                      <a:pt x="214" y="0"/>
                    </a:moveTo>
                    <a:cubicBezTo>
                      <a:pt x="71" y="161"/>
                      <a:pt x="0" y="384"/>
                      <a:pt x="63" y="607"/>
                    </a:cubicBezTo>
                    <a:cubicBezTo>
                      <a:pt x="138" y="917"/>
                      <a:pt x="406" y="1118"/>
                      <a:pt x="708" y="1118"/>
                    </a:cubicBezTo>
                    <a:cubicBezTo>
                      <a:pt x="763" y="1118"/>
                      <a:pt x="818" y="1111"/>
                      <a:pt x="874" y="1098"/>
                    </a:cubicBezTo>
                    <a:cubicBezTo>
                      <a:pt x="999" y="1071"/>
                      <a:pt x="1106" y="1000"/>
                      <a:pt x="1195" y="910"/>
                    </a:cubicBezTo>
                    <a:lnTo>
                      <a:pt x="1195" y="910"/>
                    </a:lnTo>
                    <a:cubicBezTo>
                      <a:pt x="1109" y="937"/>
                      <a:pt x="1018" y="953"/>
                      <a:pt x="928" y="953"/>
                    </a:cubicBezTo>
                    <a:cubicBezTo>
                      <a:pt x="774" y="953"/>
                      <a:pt x="620" y="906"/>
                      <a:pt x="491" y="777"/>
                    </a:cubicBezTo>
                    <a:cubicBezTo>
                      <a:pt x="232" y="518"/>
                      <a:pt x="196" y="215"/>
                      <a:pt x="214" y="0"/>
                    </a:cubicBezTo>
                    <a:close/>
                  </a:path>
                </a:pathLst>
              </a:custGeom>
              <a:solidFill>
                <a:srgbClr val="4D2392">
                  <a:alpha val="52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2682;p48">
              <a:extLst>
                <a:ext uri="{FF2B5EF4-FFF2-40B4-BE49-F238E27FC236}">
                  <a16:creationId xmlns:a16="http://schemas.microsoft.com/office/drawing/2014/main" id="{FBAA23C0-7FF7-4DEC-96E7-9C5C53428036}"/>
                </a:ext>
              </a:extLst>
            </p:cNvPr>
            <p:cNvGrpSpPr/>
            <p:nvPr/>
          </p:nvGrpSpPr>
          <p:grpSpPr>
            <a:xfrm>
              <a:off x="698849" y="2018975"/>
              <a:ext cx="1895029" cy="2573599"/>
              <a:chOff x="698849" y="2018975"/>
              <a:chExt cx="1895029" cy="2573599"/>
            </a:xfrm>
          </p:grpSpPr>
          <p:sp>
            <p:nvSpPr>
              <p:cNvPr id="109" name="Google Shape;2683;p48">
                <a:extLst>
                  <a:ext uri="{FF2B5EF4-FFF2-40B4-BE49-F238E27FC236}">
                    <a16:creationId xmlns:a16="http://schemas.microsoft.com/office/drawing/2014/main" id="{2FC0851F-D47C-4B17-9E04-E7AD15F822CF}"/>
                  </a:ext>
                </a:extLst>
              </p:cNvPr>
              <p:cNvSpPr/>
              <p:nvPr/>
            </p:nvSpPr>
            <p:spPr>
              <a:xfrm flipH="1">
                <a:off x="796072" y="4486311"/>
                <a:ext cx="1719286" cy="106263"/>
              </a:xfrm>
              <a:custGeom>
                <a:avLst/>
                <a:gdLst/>
                <a:ahLst/>
                <a:cxnLst/>
                <a:rect l="l" t="t" r="r" b="b"/>
                <a:pathLst>
                  <a:path w="13882" h="858" extrusionOk="0">
                    <a:moveTo>
                      <a:pt x="6941" y="1"/>
                    </a:moveTo>
                    <a:cubicBezTo>
                      <a:pt x="687" y="1"/>
                      <a:pt x="0" y="197"/>
                      <a:pt x="0" y="429"/>
                    </a:cubicBezTo>
                    <a:cubicBezTo>
                      <a:pt x="0" y="661"/>
                      <a:pt x="3105" y="857"/>
                      <a:pt x="6941" y="857"/>
                    </a:cubicBezTo>
                    <a:cubicBezTo>
                      <a:pt x="10777" y="857"/>
                      <a:pt x="13881" y="661"/>
                      <a:pt x="13881" y="429"/>
                    </a:cubicBezTo>
                    <a:cubicBezTo>
                      <a:pt x="13881" y="197"/>
                      <a:pt x="13141" y="1"/>
                      <a:pt x="6941" y="1"/>
                    </a:cubicBezTo>
                    <a:close/>
                  </a:path>
                </a:pathLst>
              </a:custGeom>
              <a:solidFill>
                <a:srgbClr val="7F3DEC">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684;p48">
                <a:extLst>
                  <a:ext uri="{FF2B5EF4-FFF2-40B4-BE49-F238E27FC236}">
                    <a16:creationId xmlns:a16="http://schemas.microsoft.com/office/drawing/2014/main" id="{B9475DD5-CA57-47F2-B479-1ED7F39DC67B}"/>
                  </a:ext>
                </a:extLst>
              </p:cNvPr>
              <p:cNvSpPr/>
              <p:nvPr/>
            </p:nvSpPr>
            <p:spPr>
              <a:xfrm flipH="1">
                <a:off x="1387208" y="3941619"/>
                <a:ext cx="1072913" cy="575283"/>
              </a:xfrm>
              <a:custGeom>
                <a:avLst/>
                <a:gdLst/>
                <a:ahLst/>
                <a:cxnLst/>
                <a:rect l="l" t="t" r="r" b="b"/>
                <a:pathLst>
                  <a:path w="8663" h="4645" extrusionOk="0">
                    <a:moveTo>
                      <a:pt x="1882" y="1"/>
                    </a:moveTo>
                    <a:cubicBezTo>
                      <a:pt x="1508" y="688"/>
                      <a:pt x="1320" y="1669"/>
                      <a:pt x="1517" y="3079"/>
                    </a:cubicBezTo>
                    <a:cubicBezTo>
                      <a:pt x="1552" y="3284"/>
                      <a:pt x="1588" y="3489"/>
                      <a:pt x="1633" y="3712"/>
                    </a:cubicBezTo>
                    <a:cubicBezTo>
                      <a:pt x="1633" y="3712"/>
                      <a:pt x="0" y="3774"/>
                      <a:pt x="196" y="4292"/>
                    </a:cubicBezTo>
                    <a:cubicBezTo>
                      <a:pt x="299" y="4551"/>
                      <a:pt x="1787" y="4644"/>
                      <a:pt x="3302" y="4644"/>
                    </a:cubicBezTo>
                    <a:cubicBezTo>
                      <a:pt x="4817" y="4644"/>
                      <a:pt x="6361" y="4551"/>
                      <a:pt x="6575" y="4435"/>
                    </a:cubicBezTo>
                    <a:cubicBezTo>
                      <a:pt x="6673" y="4390"/>
                      <a:pt x="6825" y="4283"/>
                      <a:pt x="7012" y="4113"/>
                    </a:cubicBezTo>
                    <a:cubicBezTo>
                      <a:pt x="7529" y="3641"/>
                      <a:pt x="8279" y="2642"/>
                      <a:pt x="8662" y="732"/>
                    </a:cubicBezTo>
                    <a:lnTo>
                      <a:pt x="18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685;p48">
                <a:extLst>
                  <a:ext uri="{FF2B5EF4-FFF2-40B4-BE49-F238E27FC236}">
                    <a16:creationId xmlns:a16="http://schemas.microsoft.com/office/drawing/2014/main" id="{1889BC59-FCEF-48A0-85E5-A0BF6CC24152}"/>
                  </a:ext>
                </a:extLst>
              </p:cNvPr>
              <p:cNvSpPr/>
              <p:nvPr/>
            </p:nvSpPr>
            <p:spPr>
              <a:xfrm flipH="1">
                <a:off x="1387208" y="3941619"/>
                <a:ext cx="909431" cy="518312"/>
              </a:xfrm>
              <a:custGeom>
                <a:avLst/>
                <a:gdLst/>
                <a:ahLst/>
                <a:cxnLst/>
                <a:rect l="l" t="t" r="r" b="b"/>
                <a:pathLst>
                  <a:path w="7343" h="4185" extrusionOk="0">
                    <a:moveTo>
                      <a:pt x="562" y="1"/>
                    </a:moveTo>
                    <a:cubicBezTo>
                      <a:pt x="188" y="688"/>
                      <a:pt x="0" y="1669"/>
                      <a:pt x="197" y="3079"/>
                    </a:cubicBezTo>
                    <a:cubicBezTo>
                      <a:pt x="839" y="3594"/>
                      <a:pt x="2058" y="4185"/>
                      <a:pt x="4282" y="4185"/>
                    </a:cubicBezTo>
                    <a:cubicBezTo>
                      <a:pt x="4713" y="4185"/>
                      <a:pt x="5182" y="4163"/>
                      <a:pt x="5692" y="4113"/>
                    </a:cubicBezTo>
                    <a:cubicBezTo>
                      <a:pt x="6209" y="3641"/>
                      <a:pt x="6959" y="2642"/>
                      <a:pt x="7342" y="732"/>
                    </a:cubicBezTo>
                    <a:lnTo>
                      <a:pt x="562" y="1"/>
                    </a:lnTo>
                    <a:close/>
                  </a:path>
                </a:pathLst>
              </a:custGeom>
              <a:solidFill>
                <a:srgbClr val="4D1311">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686;p48">
                <a:extLst>
                  <a:ext uri="{FF2B5EF4-FFF2-40B4-BE49-F238E27FC236}">
                    <a16:creationId xmlns:a16="http://schemas.microsoft.com/office/drawing/2014/main" id="{6BB4993A-D3D0-46B0-B961-0D07BBC9CA7C}"/>
                  </a:ext>
                </a:extLst>
              </p:cNvPr>
              <p:cNvSpPr/>
              <p:nvPr/>
            </p:nvSpPr>
            <p:spPr>
              <a:xfrm flipH="1">
                <a:off x="1990481" y="2056254"/>
                <a:ext cx="454282" cy="354211"/>
              </a:xfrm>
              <a:custGeom>
                <a:avLst/>
                <a:gdLst/>
                <a:ahLst/>
                <a:cxnLst/>
                <a:rect l="l" t="t" r="r" b="b"/>
                <a:pathLst>
                  <a:path w="3668" h="2860" extrusionOk="0">
                    <a:moveTo>
                      <a:pt x="1796" y="0"/>
                    </a:moveTo>
                    <a:cubicBezTo>
                      <a:pt x="1480" y="0"/>
                      <a:pt x="1153" y="126"/>
                      <a:pt x="840" y="460"/>
                    </a:cubicBezTo>
                    <a:cubicBezTo>
                      <a:pt x="1" y="1334"/>
                      <a:pt x="840" y="2065"/>
                      <a:pt x="1553" y="2485"/>
                    </a:cubicBezTo>
                    <a:cubicBezTo>
                      <a:pt x="1964" y="2726"/>
                      <a:pt x="2338" y="2859"/>
                      <a:pt x="2338" y="2859"/>
                    </a:cubicBezTo>
                    <a:lnTo>
                      <a:pt x="2695" y="2431"/>
                    </a:lnTo>
                    <a:lnTo>
                      <a:pt x="3400" y="1566"/>
                    </a:lnTo>
                    <a:lnTo>
                      <a:pt x="3668" y="1245"/>
                    </a:lnTo>
                    <a:cubicBezTo>
                      <a:pt x="3668" y="1245"/>
                      <a:pt x="3471" y="959"/>
                      <a:pt x="3150" y="665"/>
                    </a:cubicBezTo>
                    <a:cubicBezTo>
                      <a:pt x="2806" y="343"/>
                      <a:pt x="2316" y="0"/>
                      <a:pt x="17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687;p48">
                <a:extLst>
                  <a:ext uri="{FF2B5EF4-FFF2-40B4-BE49-F238E27FC236}">
                    <a16:creationId xmlns:a16="http://schemas.microsoft.com/office/drawing/2014/main" id="{829D905F-48BD-4E53-9801-06236FF4F741}"/>
                  </a:ext>
                </a:extLst>
              </p:cNvPr>
              <p:cNvSpPr/>
              <p:nvPr/>
            </p:nvSpPr>
            <p:spPr>
              <a:xfrm flipH="1">
                <a:off x="2023673" y="2148770"/>
                <a:ext cx="268507" cy="208687"/>
              </a:xfrm>
              <a:custGeom>
                <a:avLst/>
                <a:gdLst/>
                <a:ahLst/>
                <a:cxnLst/>
                <a:rect l="l" t="t" r="r" b="b"/>
                <a:pathLst>
                  <a:path w="2168" h="1685" extrusionOk="0">
                    <a:moveTo>
                      <a:pt x="748" y="0"/>
                    </a:moveTo>
                    <a:cubicBezTo>
                      <a:pt x="589" y="0"/>
                      <a:pt x="442" y="54"/>
                      <a:pt x="321" y="185"/>
                    </a:cubicBezTo>
                    <a:cubicBezTo>
                      <a:pt x="0" y="524"/>
                      <a:pt x="277" y="890"/>
                      <a:pt x="651" y="1185"/>
                    </a:cubicBezTo>
                    <a:cubicBezTo>
                      <a:pt x="928" y="1408"/>
                      <a:pt x="1267" y="1586"/>
                      <a:pt x="1463" y="1684"/>
                    </a:cubicBezTo>
                    <a:lnTo>
                      <a:pt x="2168" y="819"/>
                    </a:lnTo>
                    <a:cubicBezTo>
                      <a:pt x="1998" y="658"/>
                      <a:pt x="1749" y="435"/>
                      <a:pt x="1472" y="266"/>
                    </a:cubicBezTo>
                    <a:cubicBezTo>
                      <a:pt x="1235" y="113"/>
                      <a:pt x="979" y="0"/>
                      <a:pt x="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688;p48">
                <a:extLst>
                  <a:ext uri="{FF2B5EF4-FFF2-40B4-BE49-F238E27FC236}">
                    <a16:creationId xmlns:a16="http://schemas.microsoft.com/office/drawing/2014/main" id="{9CDD71E7-7A3E-4DBE-A69E-0FFF503340B7}"/>
                  </a:ext>
                </a:extLst>
              </p:cNvPr>
              <p:cNvSpPr/>
              <p:nvPr/>
            </p:nvSpPr>
            <p:spPr>
              <a:xfrm flipH="1">
                <a:off x="1990481" y="2138490"/>
                <a:ext cx="261943" cy="271975"/>
              </a:xfrm>
              <a:custGeom>
                <a:avLst/>
                <a:gdLst/>
                <a:ahLst/>
                <a:cxnLst/>
                <a:rect l="l" t="t" r="r" b="b"/>
                <a:pathLst>
                  <a:path w="2115" h="2196" extrusionOk="0">
                    <a:moveTo>
                      <a:pt x="1597" y="1"/>
                    </a:moveTo>
                    <a:cubicBezTo>
                      <a:pt x="1437" y="108"/>
                      <a:pt x="1285" y="224"/>
                      <a:pt x="1151" y="349"/>
                    </a:cubicBezTo>
                    <a:cubicBezTo>
                      <a:pt x="794" y="652"/>
                      <a:pt x="527" y="973"/>
                      <a:pt x="330" y="1268"/>
                    </a:cubicBezTo>
                    <a:cubicBezTo>
                      <a:pt x="188" y="1473"/>
                      <a:pt x="81" y="1660"/>
                      <a:pt x="0" y="1821"/>
                    </a:cubicBezTo>
                    <a:cubicBezTo>
                      <a:pt x="411" y="2062"/>
                      <a:pt x="785" y="2195"/>
                      <a:pt x="785" y="2195"/>
                    </a:cubicBezTo>
                    <a:lnTo>
                      <a:pt x="1142" y="1767"/>
                    </a:lnTo>
                    <a:lnTo>
                      <a:pt x="1847" y="902"/>
                    </a:lnTo>
                    <a:lnTo>
                      <a:pt x="2115" y="581"/>
                    </a:lnTo>
                    <a:cubicBezTo>
                      <a:pt x="2115" y="581"/>
                      <a:pt x="1918" y="295"/>
                      <a:pt x="1597" y="1"/>
                    </a:cubicBezTo>
                    <a:close/>
                  </a:path>
                </a:pathLst>
              </a:custGeom>
              <a:solidFill>
                <a:srgbClr val="4D1311">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689;p48">
                <a:extLst>
                  <a:ext uri="{FF2B5EF4-FFF2-40B4-BE49-F238E27FC236}">
                    <a16:creationId xmlns:a16="http://schemas.microsoft.com/office/drawing/2014/main" id="{31B4D531-D60C-417A-855C-99EDCEABD70A}"/>
                  </a:ext>
                </a:extLst>
              </p:cNvPr>
              <p:cNvSpPr/>
              <p:nvPr/>
            </p:nvSpPr>
            <p:spPr>
              <a:xfrm flipH="1">
                <a:off x="941967" y="2041887"/>
                <a:ext cx="394586" cy="368578"/>
              </a:xfrm>
              <a:custGeom>
                <a:avLst/>
                <a:gdLst/>
                <a:ahLst/>
                <a:cxnLst/>
                <a:rect l="l" t="t" r="r" b="b"/>
                <a:pathLst>
                  <a:path w="3186" h="2976" extrusionOk="0">
                    <a:moveTo>
                      <a:pt x="1875" y="1"/>
                    </a:moveTo>
                    <a:cubicBezTo>
                      <a:pt x="1444" y="1"/>
                      <a:pt x="987" y="228"/>
                      <a:pt x="634" y="460"/>
                    </a:cubicBezTo>
                    <a:cubicBezTo>
                      <a:pt x="260" y="709"/>
                      <a:pt x="1" y="959"/>
                      <a:pt x="1" y="959"/>
                    </a:cubicBezTo>
                    <a:cubicBezTo>
                      <a:pt x="1" y="959"/>
                      <a:pt x="135" y="1147"/>
                      <a:pt x="331" y="1414"/>
                    </a:cubicBezTo>
                    <a:cubicBezTo>
                      <a:pt x="509" y="1655"/>
                      <a:pt x="732" y="1949"/>
                      <a:pt x="938" y="2217"/>
                    </a:cubicBezTo>
                    <a:cubicBezTo>
                      <a:pt x="1241" y="2627"/>
                      <a:pt x="1517" y="2975"/>
                      <a:pt x="1544" y="2975"/>
                    </a:cubicBezTo>
                    <a:cubicBezTo>
                      <a:pt x="1571" y="2975"/>
                      <a:pt x="1865" y="2735"/>
                      <a:pt x="2169" y="2378"/>
                    </a:cubicBezTo>
                    <a:cubicBezTo>
                      <a:pt x="2668" y="1798"/>
                      <a:pt x="3186" y="924"/>
                      <a:pt x="2615" y="317"/>
                    </a:cubicBezTo>
                    <a:cubicBezTo>
                      <a:pt x="2400" y="88"/>
                      <a:pt x="2143" y="1"/>
                      <a:pt x="18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690;p48">
                <a:extLst>
                  <a:ext uri="{FF2B5EF4-FFF2-40B4-BE49-F238E27FC236}">
                    <a16:creationId xmlns:a16="http://schemas.microsoft.com/office/drawing/2014/main" id="{EAEACE48-CE36-4BC1-AD5F-43F069CA866A}"/>
                  </a:ext>
                </a:extLst>
              </p:cNvPr>
              <p:cNvSpPr/>
              <p:nvPr/>
            </p:nvSpPr>
            <p:spPr>
              <a:xfrm flipH="1">
                <a:off x="1067922" y="2129201"/>
                <a:ext cx="227760" cy="187385"/>
              </a:xfrm>
              <a:custGeom>
                <a:avLst/>
                <a:gdLst/>
                <a:ahLst/>
                <a:cxnLst/>
                <a:rect l="l" t="t" r="r" b="b"/>
                <a:pathLst>
                  <a:path w="1839" h="1513" extrusionOk="0">
                    <a:moveTo>
                      <a:pt x="1322" y="1"/>
                    </a:moveTo>
                    <a:cubicBezTo>
                      <a:pt x="1155" y="1"/>
                      <a:pt x="954" y="78"/>
                      <a:pt x="750" y="192"/>
                    </a:cubicBezTo>
                    <a:cubicBezTo>
                      <a:pt x="474" y="343"/>
                      <a:pt x="197" y="549"/>
                      <a:pt x="1" y="709"/>
                    </a:cubicBezTo>
                    <a:cubicBezTo>
                      <a:pt x="179" y="950"/>
                      <a:pt x="402" y="1244"/>
                      <a:pt x="608" y="1512"/>
                    </a:cubicBezTo>
                    <a:cubicBezTo>
                      <a:pt x="795" y="1396"/>
                      <a:pt x="1134" y="1173"/>
                      <a:pt x="1384" y="923"/>
                    </a:cubicBezTo>
                    <a:cubicBezTo>
                      <a:pt x="1660" y="638"/>
                      <a:pt x="1839" y="326"/>
                      <a:pt x="1571" y="85"/>
                    </a:cubicBezTo>
                    <a:cubicBezTo>
                      <a:pt x="1503" y="26"/>
                      <a:pt x="1418" y="1"/>
                      <a:pt x="1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691;p48">
                <a:extLst>
                  <a:ext uri="{FF2B5EF4-FFF2-40B4-BE49-F238E27FC236}">
                    <a16:creationId xmlns:a16="http://schemas.microsoft.com/office/drawing/2014/main" id="{AE7C900F-39A6-4286-9527-D9EAE39F85E2}"/>
                  </a:ext>
                </a:extLst>
              </p:cNvPr>
              <p:cNvSpPr/>
              <p:nvPr/>
            </p:nvSpPr>
            <p:spPr>
              <a:xfrm flipH="1">
                <a:off x="1067922" y="2098734"/>
                <a:ext cx="268631" cy="311730"/>
              </a:xfrm>
              <a:custGeom>
                <a:avLst/>
                <a:gdLst/>
                <a:ahLst/>
                <a:cxnLst/>
                <a:rect l="l" t="t" r="r" b="b"/>
                <a:pathLst>
                  <a:path w="2169" h="2517" extrusionOk="0">
                    <a:moveTo>
                      <a:pt x="634" y="1"/>
                    </a:moveTo>
                    <a:cubicBezTo>
                      <a:pt x="260" y="250"/>
                      <a:pt x="1" y="500"/>
                      <a:pt x="1" y="500"/>
                    </a:cubicBezTo>
                    <a:cubicBezTo>
                      <a:pt x="1" y="500"/>
                      <a:pt x="135" y="688"/>
                      <a:pt x="331" y="955"/>
                    </a:cubicBezTo>
                    <a:cubicBezTo>
                      <a:pt x="509" y="1196"/>
                      <a:pt x="732" y="1490"/>
                      <a:pt x="938" y="1758"/>
                    </a:cubicBezTo>
                    <a:cubicBezTo>
                      <a:pt x="1241" y="2168"/>
                      <a:pt x="1517" y="2516"/>
                      <a:pt x="1544" y="2516"/>
                    </a:cubicBezTo>
                    <a:cubicBezTo>
                      <a:pt x="1571" y="2516"/>
                      <a:pt x="1865" y="2276"/>
                      <a:pt x="2169" y="1919"/>
                    </a:cubicBezTo>
                    <a:cubicBezTo>
                      <a:pt x="2044" y="1660"/>
                      <a:pt x="1883" y="1410"/>
                      <a:pt x="1714" y="1169"/>
                    </a:cubicBezTo>
                    <a:cubicBezTo>
                      <a:pt x="1508" y="902"/>
                      <a:pt x="1285" y="652"/>
                      <a:pt x="1080" y="438"/>
                    </a:cubicBezTo>
                    <a:cubicBezTo>
                      <a:pt x="920" y="268"/>
                      <a:pt x="759" y="117"/>
                      <a:pt x="634" y="1"/>
                    </a:cubicBezTo>
                    <a:close/>
                  </a:path>
                </a:pathLst>
              </a:custGeom>
              <a:solidFill>
                <a:srgbClr val="4D1311">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692;p48">
                <a:extLst>
                  <a:ext uri="{FF2B5EF4-FFF2-40B4-BE49-F238E27FC236}">
                    <a16:creationId xmlns:a16="http://schemas.microsoft.com/office/drawing/2014/main" id="{EEE0FC05-6116-4AE2-9008-E687A4DFE82E}"/>
                  </a:ext>
                </a:extLst>
              </p:cNvPr>
              <p:cNvSpPr/>
              <p:nvPr/>
            </p:nvSpPr>
            <p:spPr>
              <a:xfrm flipH="1">
                <a:off x="698849" y="2018975"/>
                <a:ext cx="1763500" cy="2352655"/>
              </a:xfrm>
              <a:custGeom>
                <a:avLst/>
                <a:gdLst/>
                <a:ahLst/>
                <a:cxnLst/>
                <a:rect l="l" t="t" r="r" b="b"/>
                <a:pathLst>
                  <a:path w="14239" h="18996" extrusionOk="0">
                    <a:moveTo>
                      <a:pt x="6619" y="1"/>
                    </a:moveTo>
                    <a:cubicBezTo>
                      <a:pt x="5406" y="1"/>
                      <a:pt x="4460" y="448"/>
                      <a:pt x="4488" y="547"/>
                    </a:cubicBezTo>
                    <a:cubicBezTo>
                      <a:pt x="4532" y="707"/>
                      <a:pt x="4943" y="805"/>
                      <a:pt x="4871" y="850"/>
                    </a:cubicBezTo>
                    <a:cubicBezTo>
                      <a:pt x="4871" y="850"/>
                      <a:pt x="3087" y="850"/>
                      <a:pt x="1776" y="3731"/>
                    </a:cubicBezTo>
                    <a:cubicBezTo>
                      <a:pt x="660" y="6185"/>
                      <a:pt x="0" y="9815"/>
                      <a:pt x="0" y="11662"/>
                    </a:cubicBezTo>
                    <a:cubicBezTo>
                      <a:pt x="0" y="12929"/>
                      <a:pt x="188" y="15034"/>
                      <a:pt x="1133" y="16667"/>
                    </a:cubicBezTo>
                    <a:cubicBezTo>
                      <a:pt x="1906" y="17990"/>
                      <a:pt x="3174" y="18995"/>
                      <a:pt x="5245" y="18995"/>
                    </a:cubicBezTo>
                    <a:cubicBezTo>
                      <a:pt x="5254" y="18995"/>
                      <a:pt x="5263" y="18995"/>
                      <a:pt x="5273" y="18995"/>
                    </a:cubicBezTo>
                    <a:cubicBezTo>
                      <a:pt x="6049" y="18986"/>
                      <a:pt x="6780" y="18968"/>
                      <a:pt x="7449" y="18951"/>
                    </a:cubicBezTo>
                    <a:cubicBezTo>
                      <a:pt x="7637" y="18942"/>
                      <a:pt x="7824" y="18933"/>
                      <a:pt x="8011" y="18924"/>
                    </a:cubicBezTo>
                    <a:cubicBezTo>
                      <a:pt x="10634" y="18808"/>
                      <a:pt x="12231" y="18567"/>
                      <a:pt x="12356" y="18460"/>
                    </a:cubicBezTo>
                    <a:cubicBezTo>
                      <a:pt x="12552" y="18299"/>
                      <a:pt x="14238" y="16765"/>
                      <a:pt x="13641" y="11725"/>
                    </a:cubicBezTo>
                    <a:cubicBezTo>
                      <a:pt x="13052" y="6684"/>
                      <a:pt x="11125" y="2170"/>
                      <a:pt x="9055" y="734"/>
                    </a:cubicBezTo>
                    <a:cubicBezTo>
                      <a:pt x="8255" y="178"/>
                      <a:pt x="7384" y="1"/>
                      <a:pt x="66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693;p48">
                <a:extLst>
                  <a:ext uri="{FF2B5EF4-FFF2-40B4-BE49-F238E27FC236}">
                    <a16:creationId xmlns:a16="http://schemas.microsoft.com/office/drawing/2014/main" id="{03F8065A-D8C8-426F-984A-4B552C77A008}"/>
                  </a:ext>
                </a:extLst>
              </p:cNvPr>
              <p:cNvSpPr/>
              <p:nvPr/>
            </p:nvSpPr>
            <p:spPr>
              <a:xfrm flipH="1">
                <a:off x="1319833" y="2997884"/>
                <a:ext cx="1120471" cy="1373744"/>
              </a:xfrm>
              <a:custGeom>
                <a:avLst/>
                <a:gdLst/>
                <a:ahLst/>
                <a:cxnLst/>
                <a:rect l="l" t="t" r="r" b="b"/>
                <a:pathLst>
                  <a:path w="9047" h="11092" extrusionOk="0">
                    <a:moveTo>
                      <a:pt x="4423" y="0"/>
                    </a:moveTo>
                    <a:cubicBezTo>
                      <a:pt x="2593" y="0"/>
                      <a:pt x="1068" y="869"/>
                      <a:pt x="491" y="3419"/>
                    </a:cubicBezTo>
                    <a:cubicBezTo>
                      <a:pt x="1" y="5578"/>
                      <a:pt x="527" y="7603"/>
                      <a:pt x="955" y="8763"/>
                    </a:cubicBezTo>
                    <a:cubicBezTo>
                      <a:pt x="1728" y="10086"/>
                      <a:pt x="2996" y="11091"/>
                      <a:pt x="5067" y="11091"/>
                    </a:cubicBezTo>
                    <a:cubicBezTo>
                      <a:pt x="5076" y="11091"/>
                      <a:pt x="5085" y="11091"/>
                      <a:pt x="5095" y="11091"/>
                    </a:cubicBezTo>
                    <a:cubicBezTo>
                      <a:pt x="5871" y="11082"/>
                      <a:pt x="6602" y="11064"/>
                      <a:pt x="7271" y="11047"/>
                    </a:cubicBezTo>
                    <a:cubicBezTo>
                      <a:pt x="7298" y="10502"/>
                      <a:pt x="7289" y="9646"/>
                      <a:pt x="7878" y="8290"/>
                    </a:cubicBezTo>
                    <a:cubicBezTo>
                      <a:pt x="9047" y="5578"/>
                      <a:pt x="8797" y="850"/>
                      <a:pt x="6228" y="234"/>
                    </a:cubicBezTo>
                    <a:cubicBezTo>
                      <a:pt x="5609" y="87"/>
                      <a:pt x="5001" y="0"/>
                      <a:pt x="44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694;p48">
                <a:extLst>
                  <a:ext uri="{FF2B5EF4-FFF2-40B4-BE49-F238E27FC236}">
                    <a16:creationId xmlns:a16="http://schemas.microsoft.com/office/drawing/2014/main" id="{C1DCB4DC-BE34-4889-818A-EE6CE823FD31}"/>
                  </a:ext>
                </a:extLst>
              </p:cNvPr>
              <p:cNvSpPr/>
              <p:nvPr/>
            </p:nvSpPr>
            <p:spPr>
              <a:xfrm flipH="1">
                <a:off x="2124115" y="3618000"/>
                <a:ext cx="18949" cy="14490"/>
              </a:xfrm>
              <a:custGeom>
                <a:avLst/>
                <a:gdLst/>
                <a:ahLst/>
                <a:cxnLst/>
                <a:rect l="l" t="t" r="r" b="b"/>
                <a:pathLst>
                  <a:path w="153" h="117" extrusionOk="0">
                    <a:moveTo>
                      <a:pt x="72" y="0"/>
                    </a:moveTo>
                    <a:cubicBezTo>
                      <a:pt x="0" y="0"/>
                      <a:pt x="0" y="116"/>
                      <a:pt x="72" y="116"/>
                    </a:cubicBezTo>
                    <a:cubicBezTo>
                      <a:pt x="152" y="116"/>
                      <a:pt x="152" y="0"/>
                      <a:pt x="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695;p48">
                <a:extLst>
                  <a:ext uri="{FF2B5EF4-FFF2-40B4-BE49-F238E27FC236}">
                    <a16:creationId xmlns:a16="http://schemas.microsoft.com/office/drawing/2014/main" id="{BDACEAF1-9A0A-45AC-9669-965D72E4767A}"/>
                  </a:ext>
                </a:extLst>
              </p:cNvPr>
              <p:cNvSpPr/>
              <p:nvPr/>
            </p:nvSpPr>
            <p:spPr>
              <a:xfrm flipH="1">
                <a:off x="2245736" y="3629022"/>
                <a:ext cx="15605" cy="31086"/>
              </a:xfrm>
              <a:custGeom>
                <a:avLst/>
                <a:gdLst/>
                <a:ahLst/>
                <a:cxnLst/>
                <a:rect l="l" t="t" r="r" b="b"/>
                <a:pathLst>
                  <a:path w="126" h="251" extrusionOk="0">
                    <a:moveTo>
                      <a:pt x="63" y="0"/>
                    </a:moveTo>
                    <a:cubicBezTo>
                      <a:pt x="54" y="9"/>
                      <a:pt x="37" y="9"/>
                      <a:pt x="19" y="18"/>
                    </a:cubicBezTo>
                    <a:cubicBezTo>
                      <a:pt x="10" y="36"/>
                      <a:pt x="1" y="45"/>
                      <a:pt x="1" y="63"/>
                    </a:cubicBezTo>
                    <a:lnTo>
                      <a:pt x="1" y="188"/>
                    </a:lnTo>
                    <a:cubicBezTo>
                      <a:pt x="1" y="205"/>
                      <a:pt x="10" y="223"/>
                      <a:pt x="19" y="232"/>
                    </a:cubicBezTo>
                    <a:cubicBezTo>
                      <a:pt x="37" y="241"/>
                      <a:pt x="54" y="250"/>
                      <a:pt x="63" y="250"/>
                    </a:cubicBezTo>
                    <a:cubicBezTo>
                      <a:pt x="81" y="250"/>
                      <a:pt x="99" y="241"/>
                      <a:pt x="108" y="232"/>
                    </a:cubicBezTo>
                    <a:cubicBezTo>
                      <a:pt x="117" y="223"/>
                      <a:pt x="126" y="205"/>
                      <a:pt x="126" y="188"/>
                    </a:cubicBezTo>
                    <a:lnTo>
                      <a:pt x="126" y="63"/>
                    </a:lnTo>
                    <a:cubicBezTo>
                      <a:pt x="126" y="54"/>
                      <a:pt x="117" y="36"/>
                      <a:pt x="108" y="18"/>
                    </a:cubicBezTo>
                    <a:cubicBezTo>
                      <a:pt x="99" y="9"/>
                      <a:pt x="81"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696;p48">
                <a:extLst>
                  <a:ext uri="{FF2B5EF4-FFF2-40B4-BE49-F238E27FC236}">
                    <a16:creationId xmlns:a16="http://schemas.microsoft.com/office/drawing/2014/main" id="{BE3BD3AA-39F5-4961-A5FA-2FEFEF1823AA}"/>
                  </a:ext>
                </a:extLst>
              </p:cNvPr>
              <p:cNvSpPr/>
              <p:nvPr/>
            </p:nvSpPr>
            <p:spPr>
              <a:xfrm flipH="1">
                <a:off x="2224681" y="3517434"/>
                <a:ext cx="17834" cy="33192"/>
              </a:xfrm>
              <a:custGeom>
                <a:avLst/>
                <a:gdLst/>
                <a:ahLst/>
                <a:cxnLst/>
                <a:rect l="l" t="t" r="r" b="b"/>
                <a:pathLst>
                  <a:path w="144" h="268" extrusionOk="0">
                    <a:moveTo>
                      <a:pt x="45" y="0"/>
                    </a:moveTo>
                    <a:cubicBezTo>
                      <a:pt x="27" y="9"/>
                      <a:pt x="18" y="18"/>
                      <a:pt x="9" y="27"/>
                    </a:cubicBezTo>
                    <a:cubicBezTo>
                      <a:pt x="1" y="45"/>
                      <a:pt x="1" y="63"/>
                      <a:pt x="1" y="72"/>
                    </a:cubicBezTo>
                    <a:cubicBezTo>
                      <a:pt x="9" y="125"/>
                      <a:pt x="18" y="170"/>
                      <a:pt x="27" y="223"/>
                    </a:cubicBezTo>
                    <a:cubicBezTo>
                      <a:pt x="27" y="241"/>
                      <a:pt x="45" y="250"/>
                      <a:pt x="54" y="259"/>
                    </a:cubicBezTo>
                    <a:cubicBezTo>
                      <a:pt x="63" y="268"/>
                      <a:pt x="90" y="268"/>
                      <a:pt x="99" y="268"/>
                    </a:cubicBezTo>
                    <a:cubicBezTo>
                      <a:pt x="117" y="259"/>
                      <a:pt x="134" y="250"/>
                      <a:pt x="134" y="241"/>
                    </a:cubicBezTo>
                    <a:cubicBezTo>
                      <a:pt x="143" y="223"/>
                      <a:pt x="143" y="205"/>
                      <a:pt x="143" y="188"/>
                    </a:cubicBezTo>
                    <a:cubicBezTo>
                      <a:pt x="134" y="143"/>
                      <a:pt x="125" y="89"/>
                      <a:pt x="117" y="45"/>
                    </a:cubicBezTo>
                    <a:cubicBezTo>
                      <a:pt x="117" y="27"/>
                      <a:pt x="99" y="18"/>
                      <a:pt x="90" y="9"/>
                    </a:cubicBezTo>
                    <a:cubicBezTo>
                      <a:pt x="81" y="0"/>
                      <a:pt x="63" y="0"/>
                      <a:pt x="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697;p48">
                <a:extLst>
                  <a:ext uri="{FF2B5EF4-FFF2-40B4-BE49-F238E27FC236}">
                    <a16:creationId xmlns:a16="http://schemas.microsoft.com/office/drawing/2014/main" id="{2F44C790-B93C-4C98-8720-6C208A473607}"/>
                  </a:ext>
                </a:extLst>
              </p:cNvPr>
              <p:cNvSpPr/>
              <p:nvPr/>
            </p:nvSpPr>
            <p:spPr>
              <a:xfrm flipH="1">
                <a:off x="2105414" y="3555208"/>
                <a:ext cx="21054" cy="27495"/>
              </a:xfrm>
              <a:custGeom>
                <a:avLst/>
                <a:gdLst/>
                <a:ahLst/>
                <a:cxnLst/>
                <a:rect l="l" t="t" r="r" b="b"/>
                <a:pathLst>
                  <a:path w="170" h="222" extrusionOk="0">
                    <a:moveTo>
                      <a:pt x="49" y="1"/>
                    </a:moveTo>
                    <a:cubicBezTo>
                      <a:pt x="40" y="1"/>
                      <a:pt x="31" y="3"/>
                      <a:pt x="27" y="7"/>
                    </a:cubicBezTo>
                    <a:cubicBezTo>
                      <a:pt x="9" y="16"/>
                      <a:pt x="0" y="34"/>
                      <a:pt x="0" y="52"/>
                    </a:cubicBezTo>
                    <a:cubicBezTo>
                      <a:pt x="0" y="52"/>
                      <a:pt x="0" y="61"/>
                      <a:pt x="0" y="61"/>
                    </a:cubicBezTo>
                    <a:cubicBezTo>
                      <a:pt x="0" y="79"/>
                      <a:pt x="0" y="88"/>
                      <a:pt x="0" y="97"/>
                    </a:cubicBezTo>
                    <a:cubicBezTo>
                      <a:pt x="18" y="123"/>
                      <a:pt x="36" y="159"/>
                      <a:pt x="54" y="195"/>
                    </a:cubicBezTo>
                    <a:cubicBezTo>
                      <a:pt x="63" y="204"/>
                      <a:pt x="72" y="222"/>
                      <a:pt x="89" y="222"/>
                    </a:cubicBezTo>
                    <a:cubicBezTo>
                      <a:pt x="107" y="222"/>
                      <a:pt x="125" y="222"/>
                      <a:pt x="134" y="213"/>
                    </a:cubicBezTo>
                    <a:cubicBezTo>
                      <a:pt x="152" y="204"/>
                      <a:pt x="161" y="195"/>
                      <a:pt x="161" y="177"/>
                    </a:cubicBezTo>
                    <a:lnTo>
                      <a:pt x="170" y="159"/>
                    </a:lnTo>
                    <a:cubicBezTo>
                      <a:pt x="170" y="150"/>
                      <a:pt x="161" y="141"/>
                      <a:pt x="161" y="132"/>
                    </a:cubicBezTo>
                    <a:lnTo>
                      <a:pt x="107" y="34"/>
                    </a:lnTo>
                    <a:cubicBezTo>
                      <a:pt x="107" y="16"/>
                      <a:pt x="89" y="7"/>
                      <a:pt x="72" y="7"/>
                    </a:cubicBezTo>
                    <a:cubicBezTo>
                      <a:pt x="67" y="3"/>
                      <a:pt x="58" y="1"/>
                      <a:pt x="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698;p48">
                <a:extLst>
                  <a:ext uri="{FF2B5EF4-FFF2-40B4-BE49-F238E27FC236}">
                    <a16:creationId xmlns:a16="http://schemas.microsoft.com/office/drawing/2014/main" id="{1C533963-DD02-4AD9-875E-3B384C9AF8AF}"/>
                  </a:ext>
                </a:extLst>
              </p:cNvPr>
              <p:cNvSpPr/>
              <p:nvPr/>
            </p:nvSpPr>
            <p:spPr>
              <a:xfrm flipH="1">
                <a:off x="1494338" y="3677572"/>
                <a:ext cx="18949" cy="27123"/>
              </a:xfrm>
              <a:custGeom>
                <a:avLst/>
                <a:gdLst/>
                <a:ahLst/>
                <a:cxnLst/>
                <a:rect l="l" t="t" r="r" b="b"/>
                <a:pathLst>
                  <a:path w="153" h="219" extrusionOk="0">
                    <a:moveTo>
                      <a:pt x="54" y="1"/>
                    </a:moveTo>
                    <a:cubicBezTo>
                      <a:pt x="36" y="10"/>
                      <a:pt x="18" y="19"/>
                      <a:pt x="18" y="28"/>
                    </a:cubicBezTo>
                    <a:cubicBezTo>
                      <a:pt x="9" y="45"/>
                      <a:pt x="0" y="63"/>
                      <a:pt x="9" y="81"/>
                    </a:cubicBezTo>
                    <a:cubicBezTo>
                      <a:pt x="18" y="108"/>
                      <a:pt x="27" y="144"/>
                      <a:pt x="36" y="179"/>
                    </a:cubicBezTo>
                    <a:cubicBezTo>
                      <a:pt x="36" y="188"/>
                      <a:pt x="45" y="206"/>
                      <a:pt x="63" y="215"/>
                    </a:cubicBezTo>
                    <a:cubicBezTo>
                      <a:pt x="69" y="215"/>
                      <a:pt x="83" y="219"/>
                      <a:pt x="94" y="219"/>
                    </a:cubicBezTo>
                    <a:cubicBezTo>
                      <a:pt x="100" y="219"/>
                      <a:pt x="105" y="218"/>
                      <a:pt x="107" y="215"/>
                    </a:cubicBezTo>
                    <a:cubicBezTo>
                      <a:pt x="125" y="215"/>
                      <a:pt x="134" y="206"/>
                      <a:pt x="143" y="188"/>
                    </a:cubicBezTo>
                    <a:cubicBezTo>
                      <a:pt x="152" y="179"/>
                      <a:pt x="152" y="161"/>
                      <a:pt x="152" y="144"/>
                    </a:cubicBezTo>
                    <a:lnTo>
                      <a:pt x="125" y="45"/>
                    </a:lnTo>
                    <a:cubicBezTo>
                      <a:pt x="125" y="28"/>
                      <a:pt x="107" y="19"/>
                      <a:pt x="99" y="10"/>
                    </a:cubicBezTo>
                    <a:cubicBezTo>
                      <a:pt x="90" y="1"/>
                      <a:pt x="63" y="1"/>
                      <a:pt x="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699;p48">
                <a:extLst>
                  <a:ext uri="{FF2B5EF4-FFF2-40B4-BE49-F238E27FC236}">
                    <a16:creationId xmlns:a16="http://schemas.microsoft.com/office/drawing/2014/main" id="{E1EF5AD2-C85E-42D6-8849-D3A3503C97FF}"/>
                  </a:ext>
                </a:extLst>
              </p:cNvPr>
              <p:cNvSpPr/>
              <p:nvPr/>
            </p:nvSpPr>
            <p:spPr>
              <a:xfrm flipH="1">
                <a:off x="1618188" y="3629022"/>
                <a:ext cx="22169" cy="33687"/>
              </a:xfrm>
              <a:custGeom>
                <a:avLst/>
                <a:gdLst/>
                <a:ahLst/>
                <a:cxnLst/>
                <a:rect l="l" t="t" r="r" b="b"/>
                <a:pathLst>
                  <a:path w="179" h="272" extrusionOk="0">
                    <a:moveTo>
                      <a:pt x="45" y="0"/>
                    </a:moveTo>
                    <a:cubicBezTo>
                      <a:pt x="36" y="9"/>
                      <a:pt x="18" y="18"/>
                      <a:pt x="9" y="36"/>
                    </a:cubicBezTo>
                    <a:cubicBezTo>
                      <a:pt x="1" y="45"/>
                      <a:pt x="1" y="63"/>
                      <a:pt x="1" y="81"/>
                    </a:cubicBezTo>
                    <a:cubicBezTo>
                      <a:pt x="18" y="125"/>
                      <a:pt x="36" y="179"/>
                      <a:pt x="54" y="223"/>
                    </a:cubicBezTo>
                    <a:cubicBezTo>
                      <a:pt x="63" y="241"/>
                      <a:pt x="72" y="250"/>
                      <a:pt x="81" y="259"/>
                    </a:cubicBezTo>
                    <a:cubicBezTo>
                      <a:pt x="93" y="265"/>
                      <a:pt x="106" y="272"/>
                      <a:pt x="115" y="272"/>
                    </a:cubicBezTo>
                    <a:cubicBezTo>
                      <a:pt x="119" y="272"/>
                      <a:pt x="123" y="270"/>
                      <a:pt x="125" y="268"/>
                    </a:cubicBezTo>
                    <a:cubicBezTo>
                      <a:pt x="143" y="268"/>
                      <a:pt x="161" y="250"/>
                      <a:pt x="170" y="241"/>
                    </a:cubicBezTo>
                    <a:cubicBezTo>
                      <a:pt x="170" y="223"/>
                      <a:pt x="179" y="205"/>
                      <a:pt x="170" y="197"/>
                    </a:cubicBezTo>
                    <a:cubicBezTo>
                      <a:pt x="152" y="143"/>
                      <a:pt x="143" y="98"/>
                      <a:pt x="125" y="45"/>
                    </a:cubicBezTo>
                    <a:cubicBezTo>
                      <a:pt x="116" y="27"/>
                      <a:pt x="108" y="18"/>
                      <a:pt x="99" y="9"/>
                    </a:cubicBezTo>
                    <a:cubicBezTo>
                      <a:pt x="81" y="0"/>
                      <a:pt x="63" y="0"/>
                      <a:pt x="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700;p48">
                <a:extLst>
                  <a:ext uri="{FF2B5EF4-FFF2-40B4-BE49-F238E27FC236}">
                    <a16:creationId xmlns:a16="http://schemas.microsoft.com/office/drawing/2014/main" id="{1A36A99B-59A9-4AB8-8DAC-88BC620E4C4B}"/>
                  </a:ext>
                </a:extLst>
              </p:cNvPr>
              <p:cNvSpPr/>
              <p:nvPr/>
            </p:nvSpPr>
            <p:spPr>
              <a:xfrm flipH="1">
                <a:off x="1718630" y="3671627"/>
                <a:ext cx="18949" cy="27495"/>
              </a:xfrm>
              <a:custGeom>
                <a:avLst/>
                <a:gdLst/>
                <a:ahLst/>
                <a:cxnLst/>
                <a:rect l="l" t="t" r="r" b="b"/>
                <a:pathLst>
                  <a:path w="153" h="222" extrusionOk="0">
                    <a:moveTo>
                      <a:pt x="61" y="0"/>
                    </a:moveTo>
                    <a:cubicBezTo>
                      <a:pt x="56" y="0"/>
                      <a:pt x="50" y="2"/>
                      <a:pt x="45" y="4"/>
                    </a:cubicBezTo>
                    <a:cubicBezTo>
                      <a:pt x="36" y="4"/>
                      <a:pt x="18" y="13"/>
                      <a:pt x="9" y="31"/>
                    </a:cubicBezTo>
                    <a:cubicBezTo>
                      <a:pt x="0" y="49"/>
                      <a:pt x="0" y="58"/>
                      <a:pt x="9" y="76"/>
                    </a:cubicBezTo>
                    <a:cubicBezTo>
                      <a:pt x="9" y="111"/>
                      <a:pt x="18" y="147"/>
                      <a:pt x="27" y="174"/>
                    </a:cubicBezTo>
                    <a:cubicBezTo>
                      <a:pt x="36" y="192"/>
                      <a:pt x="45" y="200"/>
                      <a:pt x="54" y="209"/>
                    </a:cubicBezTo>
                    <a:cubicBezTo>
                      <a:pt x="67" y="216"/>
                      <a:pt x="79" y="222"/>
                      <a:pt x="92" y="222"/>
                    </a:cubicBezTo>
                    <a:cubicBezTo>
                      <a:pt x="97" y="222"/>
                      <a:pt x="102" y="221"/>
                      <a:pt x="108" y="218"/>
                    </a:cubicBezTo>
                    <a:cubicBezTo>
                      <a:pt x="116" y="209"/>
                      <a:pt x="134" y="200"/>
                      <a:pt x="143" y="192"/>
                    </a:cubicBezTo>
                    <a:cubicBezTo>
                      <a:pt x="152" y="174"/>
                      <a:pt x="152" y="156"/>
                      <a:pt x="152" y="147"/>
                    </a:cubicBezTo>
                    <a:cubicBezTo>
                      <a:pt x="143" y="111"/>
                      <a:pt x="134" y="76"/>
                      <a:pt x="125" y="49"/>
                    </a:cubicBezTo>
                    <a:cubicBezTo>
                      <a:pt x="116" y="31"/>
                      <a:pt x="108" y="13"/>
                      <a:pt x="99" y="13"/>
                    </a:cubicBezTo>
                    <a:cubicBezTo>
                      <a:pt x="86" y="7"/>
                      <a:pt x="73" y="0"/>
                      <a:pt x="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701;p48">
                <a:extLst>
                  <a:ext uri="{FF2B5EF4-FFF2-40B4-BE49-F238E27FC236}">
                    <a16:creationId xmlns:a16="http://schemas.microsoft.com/office/drawing/2014/main" id="{2244997F-69AA-4A5C-9807-37FD8E3E9E2B}"/>
                  </a:ext>
                </a:extLst>
              </p:cNvPr>
              <p:cNvSpPr/>
              <p:nvPr/>
            </p:nvSpPr>
            <p:spPr>
              <a:xfrm flipH="1">
                <a:off x="1963977" y="4162320"/>
                <a:ext cx="18949" cy="39632"/>
              </a:xfrm>
              <a:custGeom>
                <a:avLst/>
                <a:gdLst/>
                <a:ahLst/>
                <a:cxnLst/>
                <a:rect l="l" t="t" r="r" b="b"/>
                <a:pathLst>
                  <a:path w="153" h="320" extrusionOk="0">
                    <a:moveTo>
                      <a:pt x="135" y="119"/>
                    </a:moveTo>
                    <a:cubicBezTo>
                      <a:pt x="133" y="123"/>
                      <a:pt x="131" y="127"/>
                      <a:pt x="130" y="131"/>
                    </a:cubicBezTo>
                    <a:lnTo>
                      <a:pt x="130" y="131"/>
                    </a:lnTo>
                    <a:cubicBezTo>
                      <a:pt x="135" y="125"/>
                      <a:pt x="135" y="119"/>
                      <a:pt x="135" y="119"/>
                    </a:cubicBezTo>
                    <a:close/>
                    <a:moveTo>
                      <a:pt x="131" y="178"/>
                    </a:moveTo>
                    <a:cubicBezTo>
                      <a:pt x="132" y="182"/>
                      <a:pt x="133" y="186"/>
                      <a:pt x="135" y="190"/>
                    </a:cubicBezTo>
                    <a:cubicBezTo>
                      <a:pt x="135" y="184"/>
                      <a:pt x="135" y="182"/>
                      <a:pt x="131" y="178"/>
                    </a:cubicBezTo>
                    <a:close/>
                    <a:moveTo>
                      <a:pt x="82" y="1"/>
                    </a:moveTo>
                    <a:cubicBezTo>
                      <a:pt x="55" y="1"/>
                      <a:pt x="35" y="18"/>
                      <a:pt x="28" y="48"/>
                    </a:cubicBezTo>
                    <a:cubicBezTo>
                      <a:pt x="1" y="119"/>
                      <a:pt x="1" y="199"/>
                      <a:pt x="28" y="271"/>
                    </a:cubicBezTo>
                    <a:cubicBezTo>
                      <a:pt x="37" y="289"/>
                      <a:pt x="46" y="297"/>
                      <a:pt x="55" y="306"/>
                    </a:cubicBezTo>
                    <a:cubicBezTo>
                      <a:pt x="67" y="313"/>
                      <a:pt x="80" y="319"/>
                      <a:pt x="92" y="319"/>
                    </a:cubicBezTo>
                    <a:cubicBezTo>
                      <a:pt x="98" y="319"/>
                      <a:pt x="103" y="318"/>
                      <a:pt x="108" y="315"/>
                    </a:cubicBezTo>
                    <a:cubicBezTo>
                      <a:pt x="117" y="315"/>
                      <a:pt x="135" y="306"/>
                      <a:pt x="144" y="289"/>
                    </a:cubicBezTo>
                    <a:cubicBezTo>
                      <a:pt x="153" y="271"/>
                      <a:pt x="153" y="253"/>
                      <a:pt x="153" y="244"/>
                    </a:cubicBezTo>
                    <a:cubicBezTo>
                      <a:pt x="144" y="217"/>
                      <a:pt x="135" y="199"/>
                      <a:pt x="126" y="173"/>
                    </a:cubicBezTo>
                    <a:lnTo>
                      <a:pt x="126" y="173"/>
                    </a:lnTo>
                    <a:cubicBezTo>
                      <a:pt x="128" y="175"/>
                      <a:pt x="130" y="177"/>
                      <a:pt x="131" y="178"/>
                    </a:cubicBezTo>
                    <a:lnTo>
                      <a:pt x="131" y="178"/>
                    </a:lnTo>
                    <a:cubicBezTo>
                      <a:pt x="127" y="161"/>
                      <a:pt x="127" y="145"/>
                      <a:pt x="130" y="131"/>
                    </a:cubicBezTo>
                    <a:lnTo>
                      <a:pt x="130" y="131"/>
                    </a:lnTo>
                    <a:cubicBezTo>
                      <a:pt x="129" y="133"/>
                      <a:pt x="128" y="135"/>
                      <a:pt x="126" y="137"/>
                    </a:cubicBezTo>
                    <a:cubicBezTo>
                      <a:pt x="135" y="119"/>
                      <a:pt x="135" y="92"/>
                      <a:pt x="144" y="74"/>
                    </a:cubicBezTo>
                    <a:cubicBezTo>
                      <a:pt x="153" y="48"/>
                      <a:pt x="135" y="12"/>
                      <a:pt x="99" y="3"/>
                    </a:cubicBezTo>
                    <a:cubicBezTo>
                      <a:pt x="93" y="2"/>
                      <a:pt x="87" y="1"/>
                      <a:pt x="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702;p48">
                <a:extLst>
                  <a:ext uri="{FF2B5EF4-FFF2-40B4-BE49-F238E27FC236}">
                    <a16:creationId xmlns:a16="http://schemas.microsoft.com/office/drawing/2014/main" id="{3BF59A23-57F3-438C-9592-D957CCFB0236}"/>
                  </a:ext>
                </a:extLst>
              </p:cNvPr>
              <p:cNvSpPr/>
              <p:nvPr/>
            </p:nvSpPr>
            <p:spPr>
              <a:xfrm flipH="1">
                <a:off x="2081015" y="4228703"/>
                <a:ext cx="18949" cy="39880"/>
              </a:xfrm>
              <a:custGeom>
                <a:avLst/>
                <a:gdLst/>
                <a:ahLst/>
                <a:cxnLst/>
                <a:rect l="l" t="t" r="r" b="b"/>
                <a:pathLst>
                  <a:path w="153" h="322" extrusionOk="0">
                    <a:moveTo>
                      <a:pt x="81" y="0"/>
                    </a:moveTo>
                    <a:cubicBezTo>
                      <a:pt x="54" y="0"/>
                      <a:pt x="35" y="17"/>
                      <a:pt x="27" y="47"/>
                    </a:cubicBezTo>
                    <a:cubicBezTo>
                      <a:pt x="0" y="118"/>
                      <a:pt x="0" y="208"/>
                      <a:pt x="27" y="279"/>
                    </a:cubicBezTo>
                    <a:cubicBezTo>
                      <a:pt x="36" y="288"/>
                      <a:pt x="45" y="306"/>
                      <a:pt x="63" y="315"/>
                    </a:cubicBezTo>
                    <a:cubicBezTo>
                      <a:pt x="67" y="319"/>
                      <a:pt x="74" y="321"/>
                      <a:pt x="82" y="321"/>
                    </a:cubicBezTo>
                    <a:cubicBezTo>
                      <a:pt x="90" y="321"/>
                      <a:pt x="98" y="319"/>
                      <a:pt x="107" y="315"/>
                    </a:cubicBezTo>
                    <a:cubicBezTo>
                      <a:pt x="116" y="315"/>
                      <a:pt x="134" y="306"/>
                      <a:pt x="143" y="288"/>
                    </a:cubicBezTo>
                    <a:cubicBezTo>
                      <a:pt x="152" y="279"/>
                      <a:pt x="152" y="261"/>
                      <a:pt x="152" y="243"/>
                    </a:cubicBezTo>
                    <a:cubicBezTo>
                      <a:pt x="143" y="216"/>
                      <a:pt x="134" y="199"/>
                      <a:pt x="134" y="172"/>
                    </a:cubicBezTo>
                    <a:cubicBezTo>
                      <a:pt x="134" y="181"/>
                      <a:pt x="134" y="181"/>
                      <a:pt x="134" y="190"/>
                    </a:cubicBezTo>
                    <a:cubicBezTo>
                      <a:pt x="125" y="163"/>
                      <a:pt x="125" y="145"/>
                      <a:pt x="134" y="118"/>
                    </a:cubicBezTo>
                    <a:cubicBezTo>
                      <a:pt x="134" y="127"/>
                      <a:pt x="134" y="127"/>
                      <a:pt x="134" y="136"/>
                    </a:cubicBezTo>
                    <a:cubicBezTo>
                      <a:pt x="134" y="118"/>
                      <a:pt x="134" y="100"/>
                      <a:pt x="143" y="83"/>
                    </a:cubicBezTo>
                    <a:cubicBezTo>
                      <a:pt x="152" y="47"/>
                      <a:pt x="134" y="11"/>
                      <a:pt x="98" y="2"/>
                    </a:cubicBezTo>
                    <a:cubicBezTo>
                      <a:pt x="92" y="1"/>
                      <a:pt x="87" y="0"/>
                      <a:pt x="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703;p48">
                <a:extLst>
                  <a:ext uri="{FF2B5EF4-FFF2-40B4-BE49-F238E27FC236}">
                    <a16:creationId xmlns:a16="http://schemas.microsoft.com/office/drawing/2014/main" id="{97EABE12-AC6A-44AD-99F4-2B65A27218A2}"/>
                  </a:ext>
                </a:extLst>
              </p:cNvPr>
              <p:cNvSpPr/>
              <p:nvPr/>
            </p:nvSpPr>
            <p:spPr>
              <a:xfrm flipH="1">
                <a:off x="2159536" y="4162320"/>
                <a:ext cx="19940" cy="39632"/>
              </a:xfrm>
              <a:custGeom>
                <a:avLst/>
                <a:gdLst/>
                <a:ahLst/>
                <a:cxnLst/>
                <a:rect l="l" t="t" r="r" b="b"/>
                <a:pathLst>
                  <a:path w="161" h="320" extrusionOk="0">
                    <a:moveTo>
                      <a:pt x="89" y="1"/>
                    </a:moveTo>
                    <a:cubicBezTo>
                      <a:pt x="60" y="1"/>
                      <a:pt x="34" y="18"/>
                      <a:pt x="27" y="48"/>
                    </a:cubicBezTo>
                    <a:cubicBezTo>
                      <a:pt x="0" y="119"/>
                      <a:pt x="0" y="199"/>
                      <a:pt x="36" y="271"/>
                    </a:cubicBezTo>
                    <a:cubicBezTo>
                      <a:pt x="36" y="289"/>
                      <a:pt x="45" y="306"/>
                      <a:pt x="62" y="306"/>
                    </a:cubicBezTo>
                    <a:cubicBezTo>
                      <a:pt x="69" y="313"/>
                      <a:pt x="80" y="319"/>
                      <a:pt x="92" y="319"/>
                    </a:cubicBezTo>
                    <a:cubicBezTo>
                      <a:pt x="97" y="319"/>
                      <a:pt x="102" y="318"/>
                      <a:pt x="107" y="315"/>
                    </a:cubicBezTo>
                    <a:cubicBezTo>
                      <a:pt x="125" y="315"/>
                      <a:pt x="134" y="306"/>
                      <a:pt x="143" y="289"/>
                    </a:cubicBezTo>
                    <a:cubicBezTo>
                      <a:pt x="152" y="280"/>
                      <a:pt x="161" y="253"/>
                      <a:pt x="152" y="244"/>
                    </a:cubicBezTo>
                    <a:cubicBezTo>
                      <a:pt x="143" y="217"/>
                      <a:pt x="134" y="199"/>
                      <a:pt x="134" y="173"/>
                    </a:cubicBezTo>
                    <a:cubicBezTo>
                      <a:pt x="134" y="160"/>
                      <a:pt x="134" y="149"/>
                      <a:pt x="134" y="137"/>
                    </a:cubicBezTo>
                    <a:cubicBezTo>
                      <a:pt x="134" y="119"/>
                      <a:pt x="143" y="92"/>
                      <a:pt x="143" y="74"/>
                    </a:cubicBezTo>
                    <a:cubicBezTo>
                      <a:pt x="161" y="48"/>
                      <a:pt x="134" y="12"/>
                      <a:pt x="107" y="3"/>
                    </a:cubicBezTo>
                    <a:cubicBezTo>
                      <a:pt x="101" y="2"/>
                      <a:pt x="95" y="1"/>
                      <a:pt x="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704;p48">
                <a:extLst>
                  <a:ext uri="{FF2B5EF4-FFF2-40B4-BE49-F238E27FC236}">
                    <a16:creationId xmlns:a16="http://schemas.microsoft.com/office/drawing/2014/main" id="{D7DA3BE1-2FDD-4924-9C14-159C27C730F4}"/>
                  </a:ext>
                </a:extLst>
              </p:cNvPr>
              <p:cNvSpPr/>
              <p:nvPr/>
            </p:nvSpPr>
            <p:spPr>
              <a:xfrm flipH="1">
                <a:off x="2257873" y="4076120"/>
                <a:ext cx="18949" cy="40004"/>
              </a:xfrm>
              <a:custGeom>
                <a:avLst/>
                <a:gdLst/>
                <a:ahLst/>
                <a:cxnLst/>
                <a:rect l="l" t="t" r="r" b="b"/>
                <a:pathLst>
                  <a:path w="153" h="323" extrusionOk="0">
                    <a:moveTo>
                      <a:pt x="85" y="1"/>
                    </a:moveTo>
                    <a:cubicBezTo>
                      <a:pt x="61" y="1"/>
                      <a:pt x="35" y="18"/>
                      <a:pt x="28" y="48"/>
                    </a:cubicBezTo>
                    <a:cubicBezTo>
                      <a:pt x="1" y="119"/>
                      <a:pt x="1" y="208"/>
                      <a:pt x="28" y="280"/>
                    </a:cubicBezTo>
                    <a:cubicBezTo>
                      <a:pt x="37" y="289"/>
                      <a:pt x="46" y="307"/>
                      <a:pt x="63" y="315"/>
                    </a:cubicBezTo>
                    <a:cubicBezTo>
                      <a:pt x="68" y="320"/>
                      <a:pt x="75" y="322"/>
                      <a:pt x="82" y="322"/>
                    </a:cubicBezTo>
                    <a:cubicBezTo>
                      <a:pt x="90" y="322"/>
                      <a:pt x="99" y="320"/>
                      <a:pt x="108" y="315"/>
                    </a:cubicBezTo>
                    <a:cubicBezTo>
                      <a:pt x="126" y="315"/>
                      <a:pt x="135" y="307"/>
                      <a:pt x="144" y="289"/>
                    </a:cubicBezTo>
                    <a:cubicBezTo>
                      <a:pt x="153" y="280"/>
                      <a:pt x="153" y="262"/>
                      <a:pt x="153" y="244"/>
                    </a:cubicBezTo>
                    <a:cubicBezTo>
                      <a:pt x="144" y="217"/>
                      <a:pt x="135" y="200"/>
                      <a:pt x="135" y="173"/>
                    </a:cubicBezTo>
                    <a:cubicBezTo>
                      <a:pt x="135" y="160"/>
                      <a:pt x="135" y="149"/>
                      <a:pt x="135" y="137"/>
                    </a:cubicBezTo>
                    <a:cubicBezTo>
                      <a:pt x="135" y="119"/>
                      <a:pt x="135" y="101"/>
                      <a:pt x="144" y="84"/>
                    </a:cubicBezTo>
                    <a:cubicBezTo>
                      <a:pt x="153" y="48"/>
                      <a:pt x="135" y="12"/>
                      <a:pt x="99" y="3"/>
                    </a:cubicBezTo>
                    <a:cubicBezTo>
                      <a:pt x="95" y="2"/>
                      <a:pt x="90" y="1"/>
                      <a:pt x="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705;p48">
                <a:extLst>
                  <a:ext uri="{FF2B5EF4-FFF2-40B4-BE49-F238E27FC236}">
                    <a16:creationId xmlns:a16="http://schemas.microsoft.com/office/drawing/2014/main" id="{9BF11C28-2D2D-40C3-859F-DBF4C9713DA7}"/>
                  </a:ext>
                </a:extLst>
              </p:cNvPr>
              <p:cNvSpPr/>
              <p:nvPr/>
            </p:nvSpPr>
            <p:spPr>
              <a:xfrm flipH="1">
                <a:off x="1512048" y="3852200"/>
                <a:ext cx="18949" cy="39880"/>
              </a:xfrm>
              <a:custGeom>
                <a:avLst/>
                <a:gdLst/>
                <a:ahLst/>
                <a:cxnLst/>
                <a:rect l="l" t="t" r="r" b="b"/>
                <a:pathLst>
                  <a:path w="153" h="322" extrusionOk="0">
                    <a:moveTo>
                      <a:pt x="99" y="0"/>
                    </a:moveTo>
                    <a:cubicBezTo>
                      <a:pt x="72" y="0"/>
                      <a:pt x="36" y="18"/>
                      <a:pt x="27" y="45"/>
                    </a:cubicBezTo>
                    <a:cubicBezTo>
                      <a:pt x="1" y="116"/>
                      <a:pt x="1" y="205"/>
                      <a:pt x="27" y="277"/>
                    </a:cubicBezTo>
                    <a:cubicBezTo>
                      <a:pt x="36" y="295"/>
                      <a:pt x="45" y="304"/>
                      <a:pt x="63" y="313"/>
                    </a:cubicBezTo>
                    <a:cubicBezTo>
                      <a:pt x="72" y="321"/>
                      <a:pt x="90" y="321"/>
                      <a:pt x="108" y="321"/>
                    </a:cubicBezTo>
                    <a:cubicBezTo>
                      <a:pt x="126" y="313"/>
                      <a:pt x="135" y="304"/>
                      <a:pt x="143" y="286"/>
                    </a:cubicBezTo>
                    <a:cubicBezTo>
                      <a:pt x="152" y="277"/>
                      <a:pt x="152" y="259"/>
                      <a:pt x="152" y="241"/>
                    </a:cubicBezTo>
                    <a:cubicBezTo>
                      <a:pt x="143" y="223"/>
                      <a:pt x="135" y="197"/>
                      <a:pt x="135" y="179"/>
                    </a:cubicBezTo>
                    <a:cubicBezTo>
                      <a:pt x="135" y="166"/>
                      <a:pt x="135" y="150"/>
                      <a:pt x="135" y="134"/>
                    </a:cubicBezTo>
                    <a:cubicBezTo>
                      <a:pt x="135" y="116"/>
                      <a:pt x="135" y="98"/>
                      <a:pt x="143" y="81"/>
                    </a:cubicBezTo>
                    <a:cubicBezTo>
                      <a:pt x="152" y="54"/>
                      <a:pt x="135" y="9"/>
                      <a:pt x="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706;p48">
                <a:extLst>
                  <a:ext uri="{FF2B5EF4-FFF2-40B4-BE49-F238E27FC236}">
                    <a16:creationId xmlns:a16="http://schemas.microsoft.com/office/drawing/2014/main" id="{B91ADBAF-9E85-4FE4-AFC3-F09DA280DFE5}"/>
                  </a:ext>
                </a:extLst>
              </p:cNvPr>
              <p:cNvSpPr/>
              <p:nvPr/>
            </p:nvSpPr>
            <p:spPr>
              <a:xfrm flipH="1">
                <a:off x="1852388" y="4195511"/>
                <a:ext cx="23284" cy="39260"/>
              </a:xfrm>
              <a:custGeom>
                <a:avLst/>
                <a:gdLst/>
                <a:ahLst/>
                <a:cxnLst/>
                <a:rect l="l" t="t" r="r" b="b"/>
                <a:pathLst>
                  <a:path w="188" h="317" extrusionOk="0">
                    <a:moveTo>
                      <a:pt x="69" y="0"/>
                    </a:moveTo>
                    <a:cubicBezTo>
                      <a:pt x="64" y="0"/>
                      <a:pt x="59" y="1"/>
                      <a:pt x="54" y="3"/>
                    </a:cubicBezTo>
                    <a:cubicBezTo>
                      <a:pt x="18" y="12"/>
                      <a:pt x="0" y="38"/>
                      <a:pt x="9" y="74"/>
                    </a:cubicBezTo>
                    <a:cubicBezTo>
                      <a:pt x="27" y="137"/>
                      <a:pt x="45" y="208"/>
                      <a:pt x="63" y="270"/>
                    </a:cubicBezTo>
                    <a:cubicBezTo>
                      <a:pt x="63" y="294"/>
                      <a:pt x="90" y="317"/>
                      <a:pt x="120" y="317"/>
                    </a:cubicBezTo>
                    <a:cubicBezTo>
                      <a:pt x="125" y="317"/>
                      <a:pt x="129" y="316"/>
                      <a:pt x="134" y="315"/>
                    </a:cubicBezTo>
                    <a:cubicBezTo>
                      <a:pt x="170" y="306"/>
                      <a:pt x="188" y="270"/>
                      <a:pt x="179" y="235"/>
                    </a:cubicBezTo>
                    <a:cubicBezTo>
                      <a:pt x="161" y="172"/>
                      <a:pt x="143" y="110"/>
                      <a:pt x="125" y="38"/>
                    </a:cubicBezTo>
                    <a:cubicBezTo>
                      <a:pt x="118" y="16"/>
                      <a:pt x="92" y="0"/>
                      <a:pt x="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707;p48">
                <a:extLst>
                  <a:ext uri="{FF2B5EF4-FFF2-40B4-BE49-F238E27FC236}">
                    <a16:creationId xmlns:a16="http://schemas.microsoft.com/office/drawing/2014/main" id="{DCAE8FC8-4880-442A-9143-073CEFF5BBC3}"/>
                  </a:ext>
                </a:extLst>
              </p:cNvPr>
              <p:cNvSpPr/>
              <p:nvPr/>
            </p:nvSpPr>
            <p:spPr>
              <a:xfrm flipH="1">
                <a:off x="2081015" y="4136064"/>
                <a:ext cx="18949" cy="42109"/>
              </a:xfrm>
              <a:custGeom>
                <a:avLst/>
                <a:gdLst/>
                <a:ahLst/>
                <a:cxnLst/>
                <a:rect l="l" t="t" r="r" b="b"/>
                <a:pathLst>
                  <a:path w="153" h="340" extrusionOk="0">
                    <a:moveTo>
                      <a:pt x="63" y="1"/>
                    </a:moveTo>
                    <a:cubicBezTo>
                      <a:pt x="54" y="1"/>
                      <a:pt x="36" y="1"/>
                      <a:pt x="27" y="19"/>
                    </a:cubicBezTo>
                    <a:cubicBezTo>
                      <a:pt x="9" y="28"/>
                      <a:pt x="0" y="46"/>
                      <a:pt x="9" y="63"/>
                    </a:cubicBezTo>
                    <a:cubicBezTo>
                      <a:pt x="18" y="135"/>
                      <a:pt x="27" y="206"/>
                      <a:pt x="36" y="278"/>
                    </a:cubicBezTo>
                    <a:cubicBezTo>
                      <a:pt x="36" y="295"/>
                      <a:pt x="36" y="313"/>
                      <a:pt x="54" y="322"/>
                    </a:cubicBezTo>
                    <a:cubicBezTo>
                      <a:pt x="63" y="331"/>
                      <a:pt x="81" y="340"/>
                      <a:pt x="90" y="340"/>
                    </a:cubicBezTo>
                    <a:cubicBezTo>
                      <a:pt x="107" y="340"/>
                      <a:pt x="125" y="331"/>
                      <a:pt x="134" y="322"/>
                    </a:cubicBezTo>
                    <a:cubicBezTo>
                      <a:pt x="143" y="313"/>
                      <a:pt x="152" y="295"/>
                      <a:pt x="152" y="278"/>
                    </a:cubicBezTo>
                    <a:lnTo>
                      <a:pt x="125" y="63"/>
                    </a:lnTo>
                    <a:cubicBezTo>
                      <a:pt x="125" y="46"/>
                      <a:pt x="125" y="28"/>
                      <a:pt x="107" y="19"/>
                    </a:cubicBezTo>
                    <a:cubicBezTo>
                      <a:pt x="98" y="10"/>
                      <a:pt x="81"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708;p48">
                <a:extLst>
                  <a:ext uri="{FF2B5EF4-FFF2-40B4-BE49-F238E27FC236}">
                    <a16:creationId xmlns:a16="http://schemas.microsoft.com/office/drawing/2014/main" id="{E388993D-6378-47F5-92A4-4126FA3A0BD2}"/>
                  </a:ext>
                </a:extLst>
              </p:cNvPr>
              <p:cNvSpPr/>
              <p:nvPr/>
            </p:nvSpPr>
            <p:spPr>
              <a:xfrm flipH="1">
                <a:off x="2350637" y="3771574"/>
                <a:ext cx="15605" cy="26999"/>
              </a:xfrm>
              <a:custGeom>
                <a:avLst/>
                <a:gdLst/>
                <a:ahLst/>
                <a:cxnLst/>
                <a:rect l="l" t="t" r="r" b="b"/>
                <a:pathLst>
                  <a:path w="126" h="218" extrusionOk="0">
                    <a:moveTo>
                      <a:pt x="63" y="0"/>
                    </a:moveTo>
                    <a:cubicBezTo>
                      <a:pt x="45" y="0"/>
                      <a:pt x="27" y="0"/>
                      <a:pt x="18" y="18"/>
                    </a:cubicBezTo>
                    <a:cubicBezTo>
                      <a:pt x="9" y="27"/>
                      <a:pt x="0" y="45"/>
                      <a:pt x="0" y="63"/>
                    </a:cubicBezTo>
                    <a:lnTo>
                      <a:pt x="0" y="161"/>
                    </a:lnTo>
                    <a:cubicBezTo>
                      <a:pt x="0" y="170"/>
                      <a:pt x="9" y="187"/>
                      <a:pt x="18" y="196"/>
                    </a:cubicBezTo>
                    <a:cubicBezTo>
                      <a:pt x="25" y="209"/>
                      <a:pt x="36" y="218"/>
                      <a:pt x="49" y="218"/>
                    </a:cubicBezTo>
                    <a:cubicBezTo>
                      <a:pt x="53" y="218"/>
                      <a:pt x="58" y="217"/>
                      <a:pt x="63" y="214"/>
                    </a:cubicBezTo>
                    <a:cubicBezTo>
                      <a:pt x="81" y="214"/>
                      <a:pt x="90" y="214"/>
                      <a:pt x="107" y="196"/>
                    </a:cubicBezTo>
                    <a:cubicBezTo>
                      <a:pt x="116" y="187"/>
                      <a:pt x="125" y="170"/>
                      <a:pt x="125" y="161"/>
                    </a:cubicBezTo>
                    <a:lnTo>
                      <a:pt x="125" y="63"/>
                    </a:lnTo>
                    <a:cubicBezTo>
                      <a:pt x="125" y="45"/>
                      <a:pt x="116" y="27"/>
                      <a:pt x="107" y="18"/>
                    </a:cubicBezTo>
                    <a:cubicBezTo>
                      <a:pt x="99" y="9"/>
                      <a:pt x="81"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709;p48">
                <a:extLst>
                  <a:ext uri="{FF2B5EF4-FFF2-40B4-BE49-F238E27FC236}">
                    <a16:creationId xmlns:a16="http://schemas.microsoft.com/office/drawing/2014/main" id="{6DA0DC6B-0CD0-4454-8928-6EC827B168F6}"/>
                  </a:ext>
                </a:extLst>
              </p:cNvPr>
              <p:cNvSpPr/>
              <p:nvPr/>
            </p:nvSpPr>
            <p:spPr>
              <a:xfrm flipH="1">
                <a:off x="2339614" y="3607968"/>
                <a:ext cx="14490" cy="24522"/>
              </a:xfrm>
              <a:custGeom>
                <a:avLst/>
                <a:gdLst/>
                <a:ahLst/>
                <a:cxnLst/>
                <a:rect l="l" t="t" r="r" b="b"/>
                <a:pathLst>
                  <a:path w="117" h="198" extrusionOk="0">
                    <a:moveTo>
                      <a:pt x="54" y="1"/>
                    </a:moveTo>
                    <a:cubicBezTo>
                      <a:pt x="45" y="1"/>
                      <a:pt x="27" y="10"/>
                      <a:pt x="18" y="19"/>
                    </a:cubicBezTo>
                    <a:cubicBezTo>
                      <a:pt x="1" y="28"/>
                      <a:pt x="1" y="45"/>
                      <a:pt x="1" y="63"/>
                    </a:cubicBezTo>
                    <a:lnTo>
                      <a:pt x="1" y="135"/>
                    </a:lnTo>
                    <a:cubicBezTo>
                      <a:pt x="1" y="152"/>
                      <a:pt x="1" y="170"/>
                      <a:pt x="18" y="179"/>
                    </a:cubicBezTo>
                    <a:cubicBezTo>
                      <a:pt x="18" y="188"/>
                      <a:pt x="27" y="188"/>
                      <a:pt x="36" y="188"/>
                    </a:cubicBezTo>
                    <a:cubicBezTo>
                      <a:pt x="45" y="197"/>
                      <a:pt x="45" y="197"/>
                      <a:pt x="54" y="197"/>
                    </a:cubicBezTo>
                    <a:cubicBezTo>
                      <a:pt x="72" y="197"/>
                      <a:pt x="90" y="188"/>
                      <a:pt x="99" y="179"/>
                    </a:cubicBezTo>
                    <a:cubicBezTo>
                      <a:pt x="108" y="170"/>
                      <a:pt x="116" y="152"/>
                      <a:pt x="116" y="135"/>
                    </a:cubicBezTo>
                    <a:lnTo>
                      <a:pt x="116" y="63"/>
                    </a:lnTo>
                    <a:cubicBezTo>
                      <a:pt x="116" y="45"/>
                      <a:pt x="108" y="28"/>
                      <a:pt x="99" y="19"/>
                    </a:cubicBezTo>
                    <a:cubicBezTo>
                      <a:pt x="99" y="10"/>
                      <a:pt x="90" y="10"/>
                      <a:pt x="81" y="10"/>
                    </a:cubicBezTo>
                    <a:cubicBezTo>
                      <a:pt x="72" y="1"/>
                      <a:pt x="63" y="1"/>
                      <a:pt x="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710;p48">
                <a:extLst>
                  <a:ext uri="{FF2B5EF4-FFF2-40B4-BE49-F238E27FC236}">
                    <a16:creationId xmlns:a16="http://schemas.microsoft.com/office/drawing/2014/main" id="{953A419E-FC6B-4C81-AF75-A3A8CF929460}"/>
                  </a:ext>
                </a:extLst>
              </p:cNvPr>
              <p:cNvSpPr/>
              <p:nvPr/>
            </p:nvSpPr>
            <p:spPr>
              <a:xfrm flipH="1">
                <a:off x="2352866" y="3671008"/>
                <a:ext cx="15605" cy="18825"/>
              </a:xfrm>
              <a:custGeom>
                <a:avLst/>
                <a:gdLst/>
                <a:ahLst/>
                <a:cxnLst/>
                <a:rect l="l" t="t" r="r" b="b"/>
                <a:pathLst>
                  <a:path w="126" h="152" extrusionOk="0">
                    <a:moveTo>
                      <a:pt x="63" y="0"/>
                    </a:moveTo>
                    <a:cubicBezTo>
                      <a:pt x="54" y="9"/>
                      <a:pt x="45" y="9"/>
                      <a:pt x="45" y="9"/>
                    </a:cubicBezTo>
                    <a:cubicBezTo>
                      <a:pt x="36" y="9"/>
                      <a:pt x="27" y="18"/>
                      <a:pt x="18" y="18"/>
                    </a:cubicBezTo>
                    <a:lnTo>
                      <a:pt x="9" y="36"/>
                    </a:lnTo>
                    <a:cubicBezTo>
                      <a:pt x="1" y="45"/>
                      <a:pt x="1" y="54"/>
                      <a:pt x="1" y="63"/>
                    </a:cubicBezTo>
                    <a:lnTo>
                      <a:pt x="1" y="89"/>
                    </a:lnTo>
                    <a:cubicBezTo>
                      <a:pt x="1" y="98"/>
                      <a:pt x="1" y="107"/>
                      <a:pt x="1" y="116"/>
                    </a:cubicBezTo>
                    <a:cubicBezTo>
                      <a:pt x="9" y="125"/>
                      <a:pt x="9" y="125"/>
                      <a:pt x="18" y="134"/>
                    </a:cubicBezTo>
                    <a:cubicBezTo>
                      <a:pt x="18" y="143"/>
                      <a:pt x="27" y="143"/>
                      <a:pt x="36" y="143"/>
                    </a:cubicBezTo>
                    <a:cubicBezTo>
                      <a:pt x="45" y="152"/>
                      <a:pt x="54" y="152"/>
                      <a:pt x="63" y="152"/>
                    </a:cubicBezTo>
                    <a:lnTo>
                      <a:pt x="72" y="152"/>
                    </a:lnTo>
                    <a:cubicBezTo>
                      <a:pt x="90" y="143"/>
                      <a:pt x="99" y="143"/>
                      <a:pt x="108" y="134"/>
                    </a:cubicBezTo>
                    <a:lnTo>
                      <a:pt x="117" y="116"/>
                    </a:lnTo>
                    <a:cubicBezTo>
                      <a:pt x="117" y="107"/>
                      <a:pt x="125" y="98"/>
                      <a:pt x="125" y="89"/>
                    </a:cubicBezTo>
                    <a:lnTo>
                      <a:pt x="125" y="63"/>
                    </a:lnTo>
                    <a:cubicBezTo>
                      <a:pt x="125" y="54"/>
                      <a:pt x="117" y="45"/>
                      <a:pt x="117" y="45"/>
                    </a:cubicBezTo>
                    <a:cubicBezTo>
                      <a:pt x="117" y="36"/>
                      <a:pt x="108" y="27"/>
                      <a:pt x="108" y="18"/>
                    </a:cubicBezTo>
                    <a:cubicBezTo>
                      <a:pt x="99" y="18"/>
                      <a:pt x="90" y="9"/>
                      <a:pt x="81" y="9"/>
                    </a:cubicBezTo>
                    <a:cubicBezTo>
                      <a:pt x="72" y="9"/>
                      <a:pt x="72"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711;p48">
                <a:extLst>
                  <a:ext uri="{FF2B5EF4-FFF2-40B4-BE49-F238E27FC236}">
                    <a16:creationId xmlns:a16="http://schemas.microsoft.com/office/drawing/2014/main" id="{24D1F1DA-70A0-4CB6-B59C-EBB9878551E9}"/>
                  </a:ext>
                </a:extLst>
              </p:cNvPr>
              <p:cNvSpPr/>
              <p:nvPr/>
            </p:nvSpPr>
            <p:spPr>
              <a:xfrm flipH="1">
                <a:off x="2290941" y="3835604"/>
                <a:ext cx="18949" cy="24151"/>
              </a:xfrm>
              <a:custGeom>
                <a:avLst/>
                <a:gdLst/>
                <a:ahLst/>
                <a:cxnLst/>
                <a:rect l="l" t="t" r="r" b="b"/>
                <a:pathLst>
                  <a:path w="153" h="195" extrusionOk="0">
                    <a:moveTo>
                      <a:pt x="45" y="0"/>
                    </a:moveTo>
                    <a:cubicBezTo>
                      <a:pt x="36" y="0"/>
                      <a:pt x="18" y="9"/>
                      <a:pt x="9" y="27"/>
                    </a:cubicBezTo>
                    <a:cubicBezTo>
                      <a:pt x="0" y="45"/>
                      <a:pt x="0" y="63"/>
                      <a:pt x="0" y="72"/>
                    </a:cubicBezTo>
                    <a:cubicBezTo>
                      <a:pt x="9" y="99"/>
                      <a:pt x="18" y="125"/>
                      <a:pt x="27" y="152"/>
                    </a:cubicBezTo>
                    <a:cubicBezTo>
                      <a:pt x="36" y="161"/>
                      <a:pt x="45" y="179"/>
                      <a:pt x="54" y="188"/>
                    </a:cubicBezTo>
                    <a:lnTo>
                      <a:pt x="81" y="188"/>
                    </a:lnTo>
                    <a:cubicBezTo>
                      <a:pt x="85" y="192"/>
                      <a:pt x="90" y="195"/>
                      <a:pt x="94" y="195"/>
                    </a:cubicBezTo>
                    <a:cubicBezTo>
                      <a:pt x="98" y="195"/>
                      <a:pt x="103" y="192"/>
                      <a:pt x="107" y="188"/>
                    </a:cubicBezTo>
                    <a:cubicBezTo>
                      <a:pt x="116" y="188"/>
                      <a:pt x="134" y="179"/>
                      <a:pt x="143" y="161"/>
                    </a:cubicBezTo>
                    <a:cubicBezTo>
                      <a:pt x="152" y="152"/>
                      <a:pt x="152" y="134"/>
                      <a:pt x="143" y="116"/>
                    </a:cubicBezTo>
                    <a:cubicBezTo>
                      <a:pt x="134" y="90"/>
                      <a:pt x="134" y="63"/>
                      <a:pt x="125" y="45"/>
                    </a:cubicBezTo>
                    <a:cubicBezTo>
                      <a:pt x="116" y="27"/>
                      <a:pt x="107" y="9"/>
                      <a:pt x="98" y="9"/>
                    </a:cubicBezTo>
                    <a:cubicBezTo>
                      <a:pt x="90" y="0"/>
                      <a:pt x="81" y="0"/>
                      <a:pt x="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712;p48">
                <a:extLst>
                  <a:ext uri="{FF2B5EF4-FFF2-40B4-BE49-F238E27FC236}">
                    <a16:creationId xmlns:a16="http://schemas.microsoft.com/office/drawing/2014/main" id="{20118DF2-CDAB-47AF-9EEB-66C43F8D53B8}"/>
                  </a:ext>
                </a:extLst>
              </p:cNvPr>
              <p:cNvSpPr/>
              <p:nvPr/>
            </p:nvSpPr>
            <p:spPr>
              <a:xfrm flipH="1">
                <a:off x="2266666" y="3977040"/>
                <a:ext cx="18949" cy="39880"/>
              </a:xfrm>
              <a:custGeom>
                <a:avLst/>
                <a:gdLst/>
                <a:ahLst/>
                <a:cxnLst/>
                <a:rect l="l" t="t" r="r" b="b"/>
                <a:pathLst>
                  <a:path w="153" h="322" extrusionOk="0">
                    <a:moveTo>
                      <a:pt x="108" y="0"/>
                    </a:moveTo>
                    <a:cubicBezTo>
                      <a:pt x="90" y="0"/>
                      <a:pt x="72" y="0"/>
                      <a:pt x="63" y="9"/>
                    </a:cubicBezTo>
                    <a:cubicBezTo>
                      <a:pt x="45" y="18"/>
                      <a:pt x="36" y="27"/>
                      <a:pt x="27" y="45"/>
                    </a:cubicBezTo>
                    <a:cubicBezTo>
                      <a:pt x="1" y="116"/>
                      <a:pt x="1" y="197"/>
                      <a:pt x="10" y="277"/>
                    </a:cubicBezTo>
                    <a:cubicBezTo>
                      <a:pt x="10" y="286"/>
                      <a:pt x="27" y="304"/>
                      <a:pt x="36" y="313"/>
                    </a:cubicBezTo>
                    <a:cubicBezTo>
                      <a:pt x="54" y="322"/>
                      <a:pt x="72" y="322"/>
                      <a:pt x="81" y="322"/>
                    </a:cubicBezTo>
                    <a:cubicBezTo>
                      <a:pt x="99" y="313"/>
                      <a:pt x="117" y="304"/>
                      <a:pt x="117" y="295"/>
                    </a:cubicBezTo>
                    <a:cubicBezTo>
                      <a:pt x="126" y="277"/>
                      <a:pt x="126" y="259"/>
                      <a:pt x="126" y="241"/>
                    </a:cubicBezTo>
                    <a:cubicBezTo>
                      <a:pt x="126" y="216"/>
                      <a:pt x="126" y="194"/>
                      <a:pt x="126" y="170"/>
                    </a:cubicBezTo>
                    <a:cubicBezTo>
                      <a:pt x="126" y="134"/>
                      <a:pt x="134" y="107"/>
                      <a:pt x="152" y="81"/>
                    </a:cubicBezTo>
                    <a:cubicBezTo>
                      <a:pt x="152" y="63"/>
                      <a:pt x="152" y="45"/>
                      <a:pt x="143" y="36"/>
                    </a:cubicBezTo>
                    <a:cubicBezTo>
                      <a:pt x="134" y="18"/>
                      <a:pt x="117" y="9"/>
                      <a:pt x="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713;p48">
                <a:extLst>
                  <a:ext uri="{FF2B5EF4-FFF2-40B4-BE49-F238E27FC236}">
                    <a16:creationId xmlns:a16="http://schemas.microsoft.com/office/drawing/2014/main" id="{54A0FA00-C3BC-4F59-ADE3-6B2B03A677DF}"/>
                  </a:ext>
                </a:extLst>
              </p:cNvPr>
              <p:cNvSpPr/>
              <p:nvPr/>
            </p:nvSpPr>
            <p:spPr>
              <a:xfrm flipH="1">
                <a:off x="2193719" y="4077111"/>
                <a:ext cx="18949" cy="27495"/>
              </a:xfrm>
              <a:custGeom>
                <a:avLst/>
                <a:gdLst/>
                <a:ahLst/>
                <a:cxnLst/>
                <a:rect l="l" t="t" r="r" b="b"/>
                <a:pathLst>
                  <a:path w="153" h="222" extrusionOk="0">
                    <a:moveTo>
                      <a:pt x="65" y="0"/>
                    </a:moveTo>
                    <a:cubicBezTo>
                      <a:pt x="61" y="0"/>
                      <a:pt x="57" y="2"/>
                      <a:pt x="54" y="4"/>
                    </a:cubicBezTo>
                    <a:cubicBezTo>
                      <a:pt x="36" y="4"/>
                      <a:pt x="18" y="13"/>
                      <a:pt x="18" y="31"/>
                    </a:cubicBezTo>
                    <a:cubicBezTo>
                      <a:pt x="9" y="49"/>
                      <a:pt x="0" y="58"/>
                      <a:pt x="9" y="76"/>
                    </a:cubicBezTo>
                    <a:cubicBezTo>
                      <a:pt x="18" y="111"/>
                      <a:pt x="27" y="147"/>
                      <a:pt x="36" y="174"/>
                    </a:cubicBezTo>
                    <a:cubicBezTo>
                      <a:pt x="36" y="192"/>
                      <a:pt x="45" y="209"/>
                      <a:pt x="63" y="209"/>
                    </a:cubicBezTo>
                    <a:cubicBezTo>
                      <a:pt x="69" y="216"/>
                      <a:pt x="84" y="222"/>
                      <a:pt x="96" y="222"/>
                    </a:cubicBezTo>
                    <a:cubicBezTo>
                      <a:pt x="101" y="222"/>
                      <a:pt x="105" y="221"/>
                      <a:pt x="107" y="218"/>
                    </a:cubicBezTo>
                    <a:cubicBezTo>
                      <a:pt x="125" y="218"/>
                      <a:pt x="134" y="200"/>
                      <a:pt x="143" y="192"/>
                    </a:cubicBezTo>
                    <a:cubicBezTo>
                      <a:pt x="152" y="174"/>
                      <a:pt x="152" y="156"/>
                      <a:pt x="152" y="147"/>
                    </a:cubicBezTo>
                    <a:cubicBezTo>
                      <a:pt x="143" y="111"/>
                      <a:pt x="134" y="76"/>
                      <a:pt x="125" y="49"/>
                    </a:cubicBezTo>
                    <a:cubicBezTo>
                      <a:pt x="125" y="31"/>
                      <a:pt x="107" y="13"/>
                      <a:pt x="99" y="13"/>
                    </a:cubicBezTo>
                    <a:cubicBezTo>
                      <a:pt x="92" y="7"/>
                      <a:pt x="77" y="0"/>
                      <a:pt x="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714;p48">
                <a:extLst>
                  <a:ext uri="{FF2B5EF4-FFF2-40B4-BE49-F238E27FC236}">
                    <a16:creationId xmlns:a16="http://schemas.microsoft.com/office/drawing/2014/main" id="{035F4E67-D8C9-4395-8027-4005349530FE}"/>
                  </a:ext>
                </a:extLst>
              </p:cNvPr>
              <p:cNvSpPr/>
              <p:nvPr/>
            </p:nvSpPr>
            <p:spPr>
              <a:xfrm flipH="1">
                <a:off x="2145170" y="3986453"/>
                <a:ext cx="18949" cy="33563"/>
              </a:xfrm>
              <a:custGeom>
                <a:avLst/>
                <a:gdLst/>
                <a:ahLst/>
                <a:cxnLst/>
                <a:rect l="l" t="t" r="r" b="b"/>
                <a:pathLst>
                  <a:path w="153" h="271" extrusionOk="0">
                    <a:moveTo>
                      <a:pt x="59" y="1"/>
                    </a:moveTo>
                    <a:cubicBezTo>
                      <a:pt x="53" y="1"/>
                      <a:pt x="49" y="2"/>
                      <a:pt x="46" y="5"/>
                    </a:cubicBezTo>
                    <a:cubicBezTo>
                      <a:pt x="28" y="5"/>
                      <a:pt x="19" y="14"/>
                      <a:pt x="10" y="31"/>
                    </a:cubicBezTo>
                    <a:cubicBezTo>
                      <a:pt x="1" y="49"/>
                      <a:pt x="1" y="58"/>
                      <a:pt x="1" y="76"/>
                    </a:cubicBezTo>
                    <a:lnTo>
                      <a:pt x="28" y="228"/>
                    </a:lnTo>
                    <a:cubicBezTo>
                      <a:pt x="28" y="237"/>
                      <a:pt x="46" y="254"/>
                      <a:pt x="54" y="263"/>
                    </a:cubicBezTo>
                    <a:cubicBezTo>
                      <a:pt x="63" y="268"/>
                      <a:pt x="72" y="270"/>
                      <a:pt x="80" y="270"/>
                    </a:cubicBezTo>
                    <a:cubicBezTo>
                      <a:pt x="88" y="270"/>
                      <a:pt x="95" y="268"/>
                      <a:pt x="99" y="263"/>
                    </a:cubicBezTo>
                    <a:cubicBezTo>
                      <a:pt x="117" y="263"/>
                      <a:pt x="135" y="254"/>
                      <a:pt x="144" y="237"/>
                    </a:cubicBezTo>
                    <a:cubicBezTo>
                      <a:pt x="144" y="228"/>
                      <a:pt x="153" y="210"/>
                      <a:pt x="144" y="192"/>
                    </a:cubicBezTo>
                    <a:lnTo>
                      <a:pt x="117" y="49"/>
                    </a:lnTo>
                    <a:cubicBezTo>
                      <a:pt x="117" y="31"/>
                      <a:pt x="99" y="14"/>
                      <a:pt x="90" y="5"/>
                    </a:cubicBezTo>
                    <a:cubicBezTo>
                      <a:pt x="84" y="5"/>
                      <a:pt x="70" y="1"/>
                      <a:pt x="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715;p48">
                <a:extLst>
                  <a:ext uri="{FF2B5EF4-FFF2-40B4-BE49-F238E27FC236}">
                    <a16:creationId xmlns:a16="http://schemas.microsoft.com/office/drawing/2014/main" id="{CC2776A3-4282-47AB-9B87-A16EB785475B}"/>
                  </a:ext>
                </a:extLst>
              </p:cNvPr>
              <p:cNvSpPr/>
              <p:nvPr/>
            </p:nvSpPr>
            <p:spPr>
              <a:xfrm flipH="1">
                <a:off x="2024787" y="4107454"/>
                <a:ext cx="21054" cy="24398"/>
              </a:xfrm>
              <a:custGeom>
                <a:avLst/>
                <a:gdLst/>
                <a:ahLst/>
                <a:cxnLst/>
                <a:rect l="l" t="t" r="r" b="b"/>
                <a:pathLst>
                  <a:path w="170" h="197" extrusionOk="0">
                    <a:moveTo>
                      <a:pt x="99" y="0"/>
                    </a:moveTo>
                    <a:cubicBezTo>
                      <a:pt x="90" y="9"/>
                      <a:pt x="81" y="9"/>
                      <a:pt x="81" y="9"/>
                    </a:cubicBezTo>
                    <a:cubicBezTo>
                      <a:pt x="72" y="18"/>
                      <a:pt x="63" y="18"/>
                      <a:pt x="54" y="36"/>
                    </a:cubicBezTo>
                    <a:cubicBezTo>
                      <a:pt x="45" y="54"/>
                      <a:pt x="27" y="80"/>
                      <a:pt x="9" y="107"/>
                    </a:cubicBezTo>
                    <a:cubicBezTo>
                      <a:pt x="0" y="116"/>
                      <a:pt x="0" y="116"/>
                      <a:pt x="0" y="125"/>
                    </a:cubicBezTo>
                    <a:cubicBezTo>
                      <a:pt x="0" y="134"/>
                      <a:pt x="0" y="143"/>
                      <a:pt x="0" y="152"/>
                    </a:cubicBezTo>
                    <a:cubicBezTo>
                      <a:pt x="0" y="161"/>
                      <a:pt x="9" y="170"/>
                      <a:pt x="18" y="170"/>
                    </a:cubicBezTo>
                    <a:cubicBezTo>
                      <a:pt x="18" y="178"/>
                      <a:pt x="27" y="187"/>
                      <a:pt x="27" y="187"/>
                    </a:cubicBezTo>
                    <a:cubicBezTo>
                      <a:pt x="45" y="196"/>
                      <a:pt x="63" y="196"/>
                      <a:pt x="81" y="196"/>
                    </a:cubicBezTo>
                    <a:cubicBezTo>
                      <a:pt x="81" y="196"/>
                      <a:pt x="90" y="187"/>
                      <a:pt x="90" y="187"/>
                    </a:cubicBezTo>
                    <a:cubicBezTo>
                      <a:pt x="99" y="187"/>
                      <a:pt x="108" y="178"/>
                      <a:pt x="116" y="170"/>
                    </a:cubicBezTo>
                    <a:cubicBezTo>
                      <a:pt x="134" y="143"/>
                      <a:pt x="143" y="116"/>
                      <a:pt x="161" y="89"/>
                    </a:cubicBezTo>
                    <a:cubicBezTo>
                      <a:pt x="170" y="89"/>
                      <a:pt x="170" y="80"/>
                      <a:pt x="170" y="71"/>
                    </a:cubicBezTo>
                    <a:cubicBezTo>
                      <a:pt x="170" y="62"/>
                      <a:pt x="170" y="54"/>
                      <a:pt x="170" y="45"/>
                    </a:cubicBezTo>
                    <a:cubicBezTo>
                      <a:pt x="170" y="36"/>
                      <a:pt x="161" y="27"/>
                      <a:pt x="161" y="27"/>
                    </a:cubicBezTo>
                    <a:cubicBezTo>
                      <a:pt x="152" y="18"/>
                      <a:pt x="152" y="9"/>
                      <a:pt x="143" y="9"/>
                    </a:cubicBezTo>
                    <a:cubicBezTo>
                      <a:pt x="125" y="0"/>
                      <a:pt x="108" y="0"/>
                      <a:pt x="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716;p48">
                <a:extLst>
                  <a:ext uri="{FF2B5EF4-FFF2-40B4-BE49-F238E27FC236}">
                    <a16:creationId xmlns:a16="http://schemas.microsoft.com/office/drawing/2014/main" id="{8411A891-65D5-4A4B-8C5E-1D3849DA2782}"/>
                  </a:ext>
                </a:extLst>
              </p:cNvPr>
              <p:cNvSpPr/>
              <p:nvPr/>
            </p:nvSpPr>
            <p:spPr>
              <a:xfrm flipH="1">
                <a:off x="1805944" y="4140522"/>
                <a:ext cx="18949" cy="18949"/>
              </a:xfrm>
              <a:custGeom>
                <a:avLst/>
                <a:gdLst/>
                <a:ahLst/>
                <a:cxnLst/>
                <a:rect l="l" t="t" r="r" b="b"/>
                <a:pathLst>
                  <a:path w="153" h="153" extrusionOk="0">
                    <a:moveTo>
                      <a:pt x="72" y="1"/>
                    </a:moveTo>
                    <a:cubicBezTo>
                      <a:pt x="63" y="10"/>
                      <a:pt x="54" y="10"/>
                      <a:pt x="45" y="19"/>
                    </a:cubicBezTo>
                    <a:cubicBezTo>
                      <a:pt x="36" y="27"/>
                      <a:pt x="27" y="36"/>
                      <a:pt x="19" y="45"/>
                    </a:cubicBezTo>
                    <a:cubicBezTo>
                      <a:pt x="10" y="54"/>
                      <a:pt x="10" y="54"/>
                      <a:pt x="10" y="63"/>
                    </a:cubicBezTo>
                    <a:cubicBezTo>
                      <a:pt x="1" y="72"/>
                      <a:pt x="1" y="81"/>
                      <a:pt x="1" y="90"/>
                    </a:cubicBezTo>
                    <a:cubicBezTo>
                      <a:pt x="1" y="99"/>
                      <a:pt x="1" y="108"/>
                      <a:pt x="10" y="117"/>
                    </a:cubicBezTo>
                    <a:cubicBezTo>
                      <a:pt x="10" y="117"/>
                      <a:pt x="10" y="126"/>
                      <a:pt x="19" y="134"/>
                    </a:cubicBezTo>
                    <a:cubicBezTo>
                      <a:pt x="27" y="134"/>
                      <a:pt x="27" y="134"/>
                      <a:pt x="27" y="143"/>
                    </a:cubicBezTo>
                    <a:cubicBezTo>
                      <a:pt x="45" y="143"/>
                      <a:pt x="54" y="152"/>
                      <a:pt x="63" y="152"/>
                    </a:cubicBezTo>
                    <a:cubicBezTo>
                      <a:pt x="72" y="152"/>
                      <a:pt x="72" y="152"/>
                      <a:pt x="81" y="143"/>
                    </a:cubicBezTo>
                    <a:cubicBezTo>
                      <a:pt x="90" y="143"/>
                      <a:pt x="99" y="143"/>
                      <a:pt x="108" y="134"/>
                    </a:cubicBezTo>
                    <a:cubicBezTo>
                      <a:pt x="117" y="126"/>
                      <a:pt x="126" y="117"/>
                      <a:pt x="135" y="108"/>
                    </a:cubicBezTo>
                    <a:cubicBezTo>
                      <a:pt x="135" y="99"/>
                      <a:pt x="143" y="99"/>
                      <a:pt x="143" y="90"/>
                    </a:cubicBezTo>
                    <a:cubicBezTo>
                      <a:pt x="143" y="81"/>
                      <a:pt x="152" y="72"/>
                      <a:pt x="152" y="63"/>
                    </a:cubicBezTo>
                    <a:cubicBezTo>
                      <a:pt x="152" y="54"/>
                      <a:pt x="143" y="45"/>
                      <a:pt x="143" y="36"/>
                    </a:cubicBezTo>
                    <a:cubicBezTo>
                      <a:pt x="143" y="36"/>
                      <a:pt x="135" y="27"/>
                      <a:pt x="135" y="19"/>
                    </a:cubicBezTo>
                    <a:cubicBezTo>
                      <a:pt x="126" y="19"/>
                      <a:pt x="126" y="19"/>
                      <a:pt x="117" y="10"/>
                    </a:cubicBezTo>
                    <a:cubicBezTo>
                      <a:pt x="108" y="10"/>
                      <a:pt x="99" y="1"/>
                      <a:pt x="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717;p48">
                <a:extLst>
                  <a:ext uri="{FF2B5EF4-FFF2-40B4-BE49-F238E27FC236}">
                    <a16:creationId xmlns:a16="http://schemas.microsoft.com/office/drawing/2014/main" id="{3EFA94F5-DC8C-417F-94FC-E88B7526ED62}"/>
                  </a:ext>
                </a:extLst>
              </p:cNvPr>
              <p:cNvSpPr/>
              <p:nvPr/>
            </p:nvSpPr>
            <p:spPr>
              <a:xfrm flipH="1">
                <a:off x="1668966" y="4190557"/>
                <a:ext cx="18949" cy="33811"/>
              </a:xfrm>
              <a:custGeom>
                <a:avLst/>
                <a:gdLst/>
                <a:ahLst/>
                <a:cxnLst/>
                <a:rect l="l" t="t" r="r" b="b"/>
                <a:pathLst>
                  <a:path w="153" h="273" extrusionOk="0">
                    <a:moveTo>
                      <a:pt x="82" y="0"/>
                    </a:moveTo>
                    <a:cubicBezTo>
                      <a:pt x="75" y="0"/>
                      <a:pt x="68" y="3"/>
                      <a:pt x="63" y="7"/>
                    </a:cubicBezTo>
                    <a:cubicBezTo>
                      <a:pt x="46" y="16"/>
                      <a:pt x="37" y="34"/>
                      <a:pt x="28" y="43"/>
                    </a:cubicBezTo>
                    <a:cubicBezTo>
                      <a:pt x="19" y="96"/>
                      <a:pt x="19" y="141"/>
                      <a:pt x="10" y="194"/>
                    </a:cubicBezTo>
                    <a:cubicBezTo>
                      <a:pt x="1" y="212"/>
                      <a:pt x="1" y="230"/>
                      <a:pt x="10" y="239"/>
                    </a:cubicBezTo>
                    <a:cubicBezTo>
                      <a:pt x="19" y="257"/>
                      <a:pt x="37" y="266"/>
                      <a:pt x="46" y="266"/>
                    </a:cubicBezTo>
                    <a:cubicBezTo>
                      <a:pt x="54" y="270"/>
                      <a:pt x="63" y="272"/>
                      <a:pt x="72" y="272"/>
                    </a:cubicBezTo>
                    <a:cubicBezTo>
                      <a:pt x="81" y="272"/>
                      <a:pt x="90" y="270"/>
                      <a:pt x="99" y="266"/>
                    </a:cubicBezTo>
                    <a:cubicBezTo>
                      <a:pt x="108" y="257"/>
                      <a:pt x="126" y="239"/>
                      <a:pt x="126" y="230"/>
                    </a:cubicBezTo>
                    <a:cubicBezTo>
                      <a:pt x="135" y="177"/>
                      <a:pt x="144" y="132"/>
                      <a:pt x="153" y="78"/>
                    </a:cubicBezTo>
                    <a:cubicBezTo>
                      <a:pt x="153" y="61"/>
                      <a:pt x="153" y="52"/>
                      <a:pt x="144" y="34"/>
                    </a:cubicBezTo>
                    <a:cubicBezTo>
                      <a:pt x="135" y="16"/>
                      <a:pt x="126" y="7"/>
                      <a:pt x="108" y="7"/>
                    </a:cubicBezTo>
                    <a:cubicBezTo>
                      <a:pt x="99" y="3"/>
                      <a:pt x="90" y="0"/>
                      <a:pt x="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718;p48">
                <a:extLst>
                  <a:ext uri="{FF2B5EF4-FFF2-40B4-BE49-F238E27FC236}">
                    <a16:creationId xmlns:a16="http://schemas.microsoft.com/office/drawing/2014/main" id="{C635DE6C-7073-4238-9773-48726F14DE24}"/>
                  </a:ext>
                </a:extLst>
              </p:cNvPr>
              <p:cNvSpPr/>
              <p:nvPr/>
            </p:nvSpPr>
            <p:spPr>
              <a:xfrm flipH="1">
                <a:off x="1749593" y="4190310"/>
                <a:ext cx="15605" cy="38889"/>
              </a:xfrm>
              <a:custGeom>
                <a:avLst/>
                <a:gdLst/>
                <a:ahLst/>
                <a:cxnLst/>
                <a:rect l="l" t="t" r="r" b="b"/>
                <a:pathLst>
                  <a:path w="126" h="314" extrusionOk="0">
                    <a:moveTo>
                      <a:pt x="63" y="0"/>
                    </a:moveTo>
                    <a:cubicBezTo>
                      <a:pt x="27" y="0"/>
                      <a:pt x="0" y="27"/>
                      <a:pt x="0" y="63"/>
                    </a:cubicBezTo>
                    <a:lnTo>
                      <a:pt x="0" y="259"/>
                    </a:lnTo>
                    <a:cubicBezTo>
                      <a:pt x="0" y="283"/>
                      <a:pt x="22" y="314"/>
                      <a:pt x="52" y="314"/>
                    </a:cubicBezTo>
                    <a:cubicBezTo>
                      <a:pt x="55" y="314"/>
                      <a:pt x="59" y="313"/>
                      <a:pt x="63" y="312"/>
                    </a:cubicBezTo>
                    <a:cubicBezTo>
                      <a:pt x="99" y="312"/>
                      <a:pt x="125" y="286"/>
                      <a:pt x="125" y="259"/>
                    </a:cubicBezTo>
                    <a:lnTo>
                      <a:pt x="125" y="63"/>
                    </a:lnTo>
                    <a:cubicBezTo>
                      <a:pt x="125" y="27"/>
                      <a:pt x="99"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719;p48">
                <a:extLst>
                  <a:ext uri="{FF2B5EF4-FFF2-40B4-BE49-F238E27FC236}">
                    <a16:creationId xmlns:a16="http://schemas.microsoft.com/office/drawing/2014/main" id="{075ACBF4-AED9-4507-B6A8-FA0043FA5CB8}"/>
                  </a:ext>
                </a:extLst>
              </p:cNvPr>
              <p:cNvSpPr/>
              <p:nvPr/>
            </p:nvSpPr>
            <p:spPr>
              <a:xfrm flipH="1">
                <a:off x="2166100" y="3542823"/>
                <a:ext cx="21178" cy="27742"/>
              </a:xfrm>
              <a:custGeom>
                <a:avLst/>
                <a:gdLst/>
                <a:ahLst/>
                <a:cxnLst/>
                <a:rect l="l" t="t" r="r" b="b"/>
                <a:pathLst>
                  <a:path w="171" h="224" extrusionOk="0">
                    <a:moveTo>
                      <a:pt x="81" y="0"/>
                    </a:moveTo>
                    <a:cubicBezTo>
                      <a:pt x="63" y="0"/>
                      <a:pt x="45" y="0"/>
                      <a:pt x="36" y="9"/>
                    </a:cubicBezTo>
                    <a:cubicBezTo>
                      <a:pt x="18" y="18"/>
                      <a:pt x="10" y="27"/>
                      <a:pt x="1" y="45"/>
                    </a:cubicBezTo>
                    <a:cubicBezTo>
                      <a:pt x="1" y="54"/>
                      <a:pt x="1" y="54"/>
                      <a:pt x="1" y="63"/>
                    </a:cubicBezTo>
                    <a:cubicBezTo>
                      <a:pt x="1" y="72"/>
                      <a:pt x="10" y="81"/>
                      <a:pt x="10" y="90"/>
                    </a:cubicBezTo>
                    <a:cubicBezTo>
                      <a:pt x="27" y="125"/>
                      <a:pt x="45" y="161"/>
                      <a:pt x="63" y="188"/>
                    </a:cubicBezTo>
                    <a:cubicBezTo>
                      <a:pt x="63" y="206"/>
                      <a:pt x="81" y="215"/>
                      <a:pt x="99" y="223"/>
                    </a:cubicBezTo>
                    <a:cubicBezTo>
                      <a:pt x="108" y="223"/>
                      <a:pt x="134" y="223"/>
                      <a:pt x="143" y="215"/>
                    </a:cubicBezTo>
                    <a:cubicBezTo>
                      <a:pt x="161" y="206"/>
                      <a:pt x="170" y="197"/>
                      <a:pt x="170" y="179"/>
                    </a:cubicBezTo>
                    <a:lnTo>
                      <a:pt x="170" y="161"/>
                    </a:lnTo>
                    <a:cubicBezTo>
                      <a:pt x="170" y="152"/>
                      <a:pt x="170" y="143"/>
                      <a:pt x="161" y="134"/>
                    </a:cubicBezTo>
                    <a:cubicBezTo>
                      <a:pt x="152" y="99"/>
                      <a:pt x="134" y="63"/>
                      <a:pt x="117" y="36"/>
                    </a:cubicBezTo>
                    <a:cubicBezTo>
                      <a:pt x="108" y="18"/>
                      <a:pt x="90" y="9"/>
                      <a:pt x="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720;p48">
                <a:extLst>
                  <a:ext uri="{FF2B5EF4-FFF2-40B4-BE49-F238E27FC236}">
                    <a16:creationId xmlns:a16="http://schemas.microsoft.com/office/drawing/2014/main" id="{2792829E-F619-4B83-8B18-36081DE4BE03}"/>
                  </a:ext>
                </a:extLst>
              </p:cNvPr>
              <p:cNvSpPr/>
              <p:nvPr/>
            </p:nvSpPr>
            <p:spPr>
              <a:xfrm flipH="1">
                <a:off x="1530873" y="3771574"/>
                <a:ext cx="15605" cy="29848"/>
              </a:xfrm>
              <a:custGeom>
                <a:avLst/>
                <a:gdLst/>
                <a:ahLst/>
                <a:cxnLst/>
                <a:rect l="l" t="t" r="r" b="b"/>
                <a:pathLst>
                  <a:path w="126" h="241" extrusionOk="0">
                    <a:moveTo>
                      <a:pt x="63" y="0"/>
                    </a:moveTo>
                    <a:cubicBezTo>
                      <a:pt x="45" y="0"/>
                      <a:pt x="28" y="9"/>
                      <a:pt x="19" y="18"/>
                    </a:cubicBezTo>
                    <a:cubicBezTo>
                      <a:pt x="10" y="27"/>
                      <a:pt x="1" y="45"/>
                      <a:pt x="1" y="63"/>
                    </a:cubicBezTo>
                    <a:lnTo>
                      <a:pt x="1" y="178"/>
                    </a:lnTo>
                    <a:cubicBezTo>
                      <a:pt x="1" y="196"/>
                      <a:pt x="10" y="214"/>
                      <a:pt x="19" y="223"/>
                    </a:cubicBezTo>
                    <a:cubicBezTo>
                      <a:pt x="28" y="241"/>
                      <a:pt x="45" y="241"/>
                      <a:pt x="63" y="241"/>
                    </a:cubicBezTo>
                    <a:cubicBezTo>
                      <a:pt x="81" y="241"/>
                      <a:pt x="99" y="241"/>
                      <a:pt x="108" y="223"/>
                    </a:cubicBezTo>
                    <a:cubicBezTo>
                      <a:pt x="117" y="214"/>
                      <a:pt x="126" y="196"/>
                      <a:pt x="126" y="178"/>
                    </a:cubicBezTo>
                    <a:lnTo>
                      <a:pt x="126" y="63"/>
                    </a:lnTo>
                    <a:cubicBezTo>
                      <a:pt x="126" y="45"/>
                      <a:pt x="117" y="27"/>
                      <a:pt x="108" y="18"/>
                    </a:cubicBezTo>
                    <a:cubicBezTo>
                      <a:pt x="99" y="9"/>
                      <a:pt x="81"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721;p48">
                <a:extLst>
                  <a:ext uri="{FF2B5EF4-FFF2-40B4-BE49-F238E27FC236}">
                    <a16:creationId xmlns:a16="http://schemas.microsoft.com/office/drawing/2014/main" id="{D3F902D1-6165-44BF-BBDC-BB8A57E15537}"/>
                  </a:ext>
                </a:extLst>
              </p:cNvPr>
              <p:cNvSpPr/>
              <p:nvPr/>
            </p:nvSpPr>
            <p:spPr>
              <a:xfrm flipH="1">
                <a:off x="1534217" y="3595831"/>
                <a:ext cx="15481" cy="24398"/>
              </a:xfrm>
              <a:custGeom>
                <a:avLst/>
                <a:gdLst/>
                <a:ahLst/>
                <a:cxnLst/>
                <a:rect l="l" t="t" r="r" b="b"/>
                <a:pathLst>
                  <a:path w="125" h="197" extrusionOk="0">
                    <a:moveTo>
                      <a:pt x="62" y="1"/>
                    </a:moveTo>
                    <a:cubicBezTo>
                      <a:pt x="54" y="1"/>
                      <a:pt x="36" y="10"/>
                      <a:pt x="18" y="18"/>
                    </a:cubicBezTo>
                    <a:cubicBezTo>
                      <a:pt x="9" y="27"/>
                      <a:pt x="0" y="45"/>
                      <a:pt x="0" y="63"/>
                    </a:cubicBezTo>
                    <a:lnTo>
                      <a:pt x="0" y="134"/>
                    </a:lnTo>
                    <a:cubicBezTo>
                      <a:pt x="0" y="152"/>
                      <a:pt x="9" y="170"/>
                      <a:pt x="18" y="179"/>
                    </a:cubicBezTo>
                    <a:cubicBezTo>
                      <a:pt x="27" y="188"/>
                      <a:pt x="36" y="188"/>
                      <a:pt x="45" y="188"/>
                    </a:cubicBezTo>
                    <a:cubicBezTo>
                      <a:pt x="54" y="197"/>
                      <a:pt x="54" y="197"/>
                      <a:pt x="62" y="197"/>
                    </a:cubicBezTo>
                    <a:cubicBezTo>
                      <a:pt x="80" y="197"/>
                      <a:pt x="98" y="188"/>
                      <a:pt x="107" y="179"/>
                    </a:cubicBezTo>
                    <a:cubicBezTo>
                      <a:pt x="116" y="170"/>
                      <a:pt x="125" y="152"/>
                      <a:pt x="125" y="134"/>
                    </a:cubicBezTo>
                    <a:lnTo>
                      <a:pt x="125" y="63"/>
                    </a:lnTo>
                    <a:cubicBezTo>
                      <a:pt x="125" y="45"/>
                      <a:pt x="116" y="27"/>
                      <a:pt x="107" y="18"/>
                    </a:cubicBezTo>
                    <a:cubicBezTo>
                      <a:pt x="107" y="10"/>
                      <a:pt x="98" y="10"/>
                      <a:pt x="89" y="10"/>
                    </a:cubicBezTo>
                    <a:cubicBezTo>
                      <a:pt x="80" y="1"/>
                      <a:pt x="71" y="1"/>
                      <a:pt x="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722;p48">
                <a:extLst>
                  <a:ext uri="{FF2B5EF4-FFF2-40B4-BE49-F238E27FC236}">
                    <a16:creationId xmlns:a16="http://schemas.microsoft.com/office/drawing/2014/main" id="{99FB5CCE-A8B9-4EA4-8AA2-706BC95C693F}"/>
                  </a:ext>
                </a:extLst>
              </p:cNvPr>
              <p:cNvSpPr/>
              <p:nvPr/>
            </p:nvSpPr>
            <p:spPr>
              <a:xfrm flipH="1">
                <a:off x="1593789" y="3771574"/>
                <a:ext cx="22293" cy="33192"/>
              </a:xfrm>
              <a:custGeom>
                <a:avLst/>
                <a:gdLst/>
                <a:ahLst/>
                <a:cxnLst/>
                <a:rect l="l" t="t" r="r" b="b"/>
                <a:pathLst>
                  <a:path w="180" h="268" extrusionOk="0">
                    <a:moveTo>
                      <a:pt x="45" y="0"/>
                    </a:moveTo>
                    <a:cubicBezTo>
                      <a:pt x="36" y="9"/>
                      <a:pt x="19" y="18"/>
                      <a:pt x="10" y="27"/>
                    </a:cubicBezTo>
                    <a:cubicBezTo>
                      <a:pt x="1" y="45"/>
                      <a:pt x="1" y="63"/>
                      <a:pt x="1" y="80"/>
                    </a:cubicBezTo>
                    <a:cubicBezTo>
                      <a:pt x="19" y="125"/>
                      <a:pt x="36" y="178"/>
                      <a:pt x="54" y="223"/>
                    </a:cubicBezTo>
                    <a:cubicBezTo>
                      <a:pt x="54" y="241"/>
                      <a:pt x="63" y="250"/>
                      <a:pt x="81" y="259"/>
                    </a:cubicBezTo>
                    <a:cubicBezTo>
                      <a:pt x="99" y="268"/>
                      <a:pt x="117" y="268"/>
                      <a:pt x="126" y="268"/>
                    </a:cubicBezTo>
                    <a:cubicBezTo>
                      <a:pt x="144" y="259"/>
                      <a:pt x="161" y="250"/>
                      <a:pt x="161" y="241"/>
                    </a:cubicBezTo>
                    <a:cubicBezTo>
                      <a:pt x="170" y="223"/>
                      <a:pt x="179" y="205"/>
                      <a:pt x="170" y="187"/>
                    </a:cubicBezTo>
                    <a:cubicBezTo>
                      <a:pt x="152" y="143"/>
                      <a:pt x="135" y="89"/>
                      <a:pt x="126" y="45"/>
                    </a:cubicBezTo>
                    <a:cubicBezTo>
                      <a:pt x="117" y="27"/>
                      <a:pt x="108" y="18"/>
                      <a:pt x="90" y="9"/>
                    </a:cubicBezTo>
                    <a:cubicBezTo>
                      <a:pt x="81" y="0"/>
                      <a:pt x="63" y="0"/>
                      <a:pt x="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723;p48">
                <a:extLst>
                  <a:ext uri="{FF2B5EF4-FFF2-40B4-BE49-F238E27FC236}">
                    <a16:creationId xmlns:a16="http://schemas.microsoft.com/office/drawing/2014/main" id="{1E5FF140-459D-4B1D-8243-903FFCCBE015}"/>
                  </a:ext>
                </a:extLst>
              </p:cNvPr>
              <p:cNvSpPr/>
              <p:nvPr/>
            </p:nvSpPr>
            <p:spPr>
              <a:xfrm flipH="1">
                <a:off x="1654600" y="3701970"/>
                <a:ext cx="15605" cy="33192"/>
              </a:xfrm>
              <a:custGeom>
                <a:avLst/>
                <a:gdLst/>
                <a:ahLst/>
                <a:cxnLst/>
                <a:rect l="l" t="t" r="r" b="b"/>
                <a:pathLst>
                  <a:path w="126" h="268" extrusionOk="0">
                    <a:moveTo>
                      <a:pt x="63" y="0"/>
                    </a:moveTo>
                    <a:cubicBezTo>
                      <a:pt x="27" y="0"/>
                      <a:pt x="1" y="27"/>
                      <a:pt x="1" y="62"/>
                    </a:cubicBezTo>
                    <a:lnTo>
                      <a:pt x="1" y="205"/>
                    </a:lnTo>
                    <a:cubicBezTo>
                      <a:pt x="1" y="223"/>
                      <a:pt x="10" y="241"/>
                      <a:pt x="18" y="250"/>
                    </a:cubicBezTo>
                    <a:cubicBezTo>
                      <a:pt x="27" y="259"/>
                      <a:pt x="45" y="268"/>
                      <a:pt x="63" y="268"/>
                    </a:cubicBezTo>
                    <a:cubicBezTo>
                      <a:pt x="90" y="268"/>
                      <a:pt x="126" y="241"/>
                      <a:pt x="126" y="205"/>
                    </a:cubicBezTo>
                    <a:lnTo>
                      <a:pt x="126" y="62"/>
                    </a:lnTo>
                    <a:cubicBezTo>
                      <a:pt x="126" y="45"/>
                      <a:pt x="117" y="27"/>
                      <a:pt x="108" y="18"/>
                    </a:cubicBezTo>
                    <a:cubicBezTo>
                      <a:pt x="90" y="9"/>
                      <a:pt x="72"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724;p48">
                <a:extLst>
                  <a:ext uri="{FF2B5EF4-FFF2-40B4-BE49-F238E27FC236}">
                    <a16:creationId xmlns:a16="http://schemas.microsoft.com/office/drawing/2014/main" id="{CA248911-2F5D-4EE2-9A8D-6602C3315D03}"/>
                  </a:ext>
                </a:extLst>
              </p:cNvPr>
              <p:cNvSpPr/>
              <p:nvPr/>
            </p:nvSpPr>
            <p:spPr>
              <a:xfrm flipH="1">
                <a:off x="1670081" y="3832260"/>
                <a:ext cx="15605" cy="33316"/>
              </a:xfrm>
              <a:custGeom>
                <a:avLst/>
                <a:gdLst/>
                <a:ahLst/>
                <a:cxnLst/>
                <a:rect l="l" t="t" r="r" b="b"/>
                <a:pathLst>
                  <a:path w="126" h="269" extrusionOk="0">
                    <a:moveTo>
                      <a:pt x="63" y="1"/>
                    </a:moveTo>
                    <a:cubicBezTo>
                      <a:pt x="28" y="1"/>
                      <a:pt x="1" y="27"/>
                      <a:pt x="1" y="63"/>
                    </a:cubicBezTo>
                    <a:lnTo>
                      <a:pt x="1" y="206"/>
                    </a:lnTo>
                    <a:cubicBezTo>
                      <a:pt x="1" y="224"/>
                      <a:pt x="10" y="242"/>
                      <a:pt x="19" y="251"/>
                    </a:cubicBezTo>
                    <a:cubicBezTo>
                      <a:pt x="28" y="259"/>
                      <a:pt x="45" y="268"/>
                      <a:pt x="63" y="268"/>
                    </a:cubicBezTo>
                    <a:cubicBezTo>
                      <a:pt x="99" y="268"/>
                      <a:pt x="126" y="242"/>
                      <a:pt x="126" y="206"/>
                    </a:cubicBezTo>
                    <a:lnTo>
                      <a:pt x="126" y="63"/>
                    </a:lnTo>
                    <a:cubicBezTo>
                      <a:pt x="126" y="45"/>
                      <a:pt x="117" y="27"/>
                      <a:pt x="108" y="19"/>
                    </a:cubicBezTo>
                    <a:cubicBezTo>
                      <a:pt x="99" y="10"/>
                      <a:pt x="81"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725;p48">
                <a:extLst>
                  <a:ext uri="{FF2B5EF4-FFF2-40B4-BE49-F238E27FC236}">
                    <a16:creationId xmlns:a16="http://schemas.microsoft.com/office/drawing/2014/main" id="{EFB6780B-6D7F-474C-9BC1-A980C81B79C6}"/>
                  </a:ext>
                </a:extLst>
              </p:cNvPr>
              <p:cNvSpPr/>
              <p:nvPr/>
            </p:nvSpPr>
            <p:spPr>
              <a:xfrm flipH="1">
                <a:off x="1707607" y="4116248"/>
                <a:ext cx="18949" cy="15605"/>
              </a:xfrm>
              <a:custGeom>
                <a:avLst/>
                <a:gdLst/>
                <a:ahLst/>
                <a:cxnLst/>
                <a:rect l="l" t="t" r="r" b="b"/>
                <a:pathLst>
                  <a:path w="153" h="126" extrusionOk="0">
                    <a:moveTo>
                      <a:pt x="72" y="0"/>
                    </a:moveTo>
                    <a:cubicBezTo>
                      <a:pt x="1" y="0"/>
                      <a:pt x="1" y="125"/>
                      <a:pt x="72" y="125"/>
                    </a:cubicBezTo>
                    <a:cubicBezTo>
                      <a:pt x="152" y="125"/>
                      <a:pt x="152" y="0"/>
                      <a:pt x="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726;p48">
                <a:extLst>
                  <a:ext uri="{FF2B5EF4-FFF2-40B4-BE49-F238E27FC236}">
                    <a16:creationId xmlns:a16="http://schemas.microsoft.com/office/drawing/2014/main" id="{BDA23D8F-EA52-497A-A9C5-1E006CDAA1CE}"/>
                  </a:ext>
                </a:extLst>
              </p:cNvPr>
              <p:cNvSpPr/>
              <p:nvPr/>
            </p:nvSpPr>
            <p:spPr>
              <a:xfrm flipH="1">
                <a:off x="1633545" y="3947193"/>
                <a:ext cx="15605" cy="48797"/>
              </a:xfrm>
              <a:custGeom>
                <a:avLst/>
                <a:gdLst/>
                <a:ahLst/>
                <a:cxnLst/>
                <a:rect l="l" t="t" r="r" b="b"/>
                <a:pathLst>
                  <a:path w="126" h="394" extrusionOk="0">
                    <a:moveTo>
                      <a:pt x="63" y="0"/>
                    </a:moveTo>
                    <a:cubicBezTo>
                      <a:pt x="27" y="0"/>
                      <a:pt x="0" y="27"/>
                      <a:pt x="0" y="63"/>
                    </a:cubicBezTo>
                    <a:lnTo>
                      <a:pt x="0" y="331"/>
                    </a:lnTo>
                    <a:cubicBezTo>
                      <a:pt x="0" y="357"/>
                      <a:pt x="27" y="393"/>
                      <a:pt x="63" y="393"/>
                    </a:cubicBezTo>
                    <a:cubicBezTo>
                      <a:pt x="98" y="393"/>
                      <a:pt x="125" y="366"/>
                      <a:pt x="125" y="331"/>
                    </a:cubicBezTo>
                    <a:lnTo>
                      <a:pt x="125" y="63"/>
                    </a:lnTo>
                    <a:cubicBezTo>
                      <a:pt x="125" y="27"/>
                      <a:pt x="98"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727;p48">
                <a:extLst>
                  <a:ext uri="{FF2B5EF4-FFF2-40B4-BE49-F238E27FC236}">
                    <a16:creationId xmlns:a16="http://schemas.microsoft.com/office/drawing/2014/main" id="{05C1B458-608D-4F9B-802E-80FC70F25868}"/>
                  </a:ext>
                </a:extLst>
              </p:cNvPr>
              <p:cNvSpPr/>
              <p:nvPr/>
            </p:nvSpPr>
            <p:spPr>
              <a:xfrm flipH="1">
                <a:off x="1712066" y="3992522"/>
                <a:ext cx="17834" cy="33192"/>
              </a:xfrm>
              <a:custGeom>
                <a:avLst/>
                <a:gdLst/>
                <a:ahLst/>
                <a:cxnLst/>
                <a:rect l="l" t="t" r="r" b="b"/>
                <a:pathLst>
                  <a:path w="144" h="268" extrusionOk="0">
                    <a:moveTo>
                      <a:pt x="99" y="0"/>
                    </a:moveTo>
                    <a:cubicBezTo>
                      <a:pt x="81" y="0"/>
                      <a:pt x="63" y="0"/>
                      <a:pt x="54" y="9"/>
                    </a:cubicBezTo>
                    <a:cubicBezTo>
                      <a:pt x="37" y="18"/>
                      <a:pt x="28" y="27"/>
                      <a:pt x="28" y="45"/>
                    </a:cubicBezTo>
                    <a:cubicBezTo>
                      <a:pt x="19" y="98"/>
                      <a:pt x="10" y="143"/>
                      <a:pt x="1" y="197"/>
                    </a:cubicBezTo>
                    <a:cubicBezTo>
                      <a:pt x="1" y="205"/>
                      <a:pt x="1" y="223"/>
                      <a:pt x="10" y="241"/>
                    </a:cubicBezTo>
                    <a:cubicBezTo>
                      <a:pt x="10" y="250"/>
                      <a:pt x="28" y="268"/>
                      <a:pt x="46" y="268"/>
                    </a:cubicBezTo>
                    <a:cubicBezTo>
                      <a:pt x="54" y="268"/>
                      <a:pt x="72" y="268"/>
                      <a:pt x="90" y="259"/>
                    </a:cubicBezTo>
                    <a:cubicBezTo>
                      <a:pt x="99" y="250"/>
                      <a:pt x="117" y="241"/>
                      <a:pt x="117" y="223"/>
                    </a:cubicBezTo>
                    <a:cubicBezTo>
                      <a:pt x="126" y="179"/>
                      <a:pt x="135" y="125"/>
                      <a:pt x="144" y="81"/>
                    </a:cubicBezTo>
                    <a:cubicBezTo>
                      <a:pt x="144" y="63"/>
                      <a:pt x="144" y="45"/>
                      <a:pt x="135" y="27"/>
                    </a:cubicBezTo>
                    <a:cubicBezTo>
                      <a:pt x="126" y="18"/>
                      <a:pt x="117" y="9"/>
                      <a:pt x="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728;p48">
                <a:extLst>
                  <a:ext uri="{FF2B5EF4-FFF2-40B4-BE49-F238E27FC236}">
                    <a16:creationId xmlns:a16="http://schemas.microsoft.com/office/drawing/2014/main" id="{21EB5A33-A24B-4F12-9F4C-9CC7741FDB8C}"/>
                  </a:ext>
                </a:extLst>
              </p:cNvPr>
              <p:cNvSpPr/>
              <p:nvPr/>
            </p:nvSpPr>
            <p:spPr>
              <a:xfrm flipH="1">
                <a:off x="1788234" y="4032277"/>
                <a:ext cx="15605" cy="26628"/>
              </a:xfrm>
              <a:custGeom>
                <a:avLst/>
                <a:gdLst/>
                <a:ahLst/>
                <a:cxnLst/>
                <a:rect l="l" t="t" r="r" b="b"/>
                <a:pathLst>
                  <a:path w="126" h="215" extrusionOk="0">
                    <a:moveTo>
                      <a:pt x="63" y="0"/>
                    </a:moveTo>
                    <a:cubicBezTo>
                      <a:pt x="45" y="0"/>
                      <a:pt x="36" y="0"/>
                      <a:pt x="18" y="18"/>
                    </a:cubicBezTo>
                    <a:cubicBezTo>
                      <a:pt x="9" y="27"/>
                      <a:pt x="0" y="45"/>
                      <a:pt x="0" y="54"/>
                    </a:cubicBezTo>
                    <a:lnTo>
                      <a:pt x="0" y="152"/>
                    </a:lnTo>
                    <a:cubicBezTo>
                      <a:pt x="0" y="170"/>
                      <a:pt x="9" y="188"/>
                      <a:pt x="18" y="197"/>
                    </a:cubicBezTo>
                    <a:cubicBezTo>
                      <a:pt x="27" y="206"/>
                      <a:pt x="45" y="215"/>
                      <a:pt x="63" y="215"/>
                    </a:cubicBezTo>
                    <a:cubicBezTo>
                      <a:pt x="80" y="215"/>
                      <a:pt x="98" y="215"/>
                      <a:pt x="107" y="197"/>
                    </a:cubicBezTo>
                    <a:cubicBezTo>
                      <a:pt x="116" y="188"/>
                      <a:pt x="125" y="170"/>
                      <a:pt x="125" y="152"/>
                    </a:cubicBezTo>
                    <a:lnTo>
                      <a:pt x="125" y="54"/>
                    </a:lnTo>
                    <a:cubicBezTo>
                      <a:pt x="125" y="45"/>
                      <a:pt x="116" y="27"/>
                      <a:pt x="107" y="18"/>
                    </a:cubicBezTo>
                    <a:cubicBezTo>
                      <a:pt x="98" y="0"/>
                      <a:pt x="80"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729;p48">
                <a:extLst>
                  <a:ext uri="{FF2B5EF4-FFF2-40B4-BE49-F238E27FC236}">
                    <a16:creationId xmlns:a16="http://schemas.microsoft.com/office/drawing/2014/main" id="{19ED779C-499C-4137-96C4-D4B26A9AA98D}"/>
                  </a:ext>
                </a:extLst>
              </p:cNvPr>
              <p:cNvSpPr/>
              <p:nvPr/>
            </p:nvSpPr>
            <p:spPr>
              <a:xfrm flipH="1">
                <a:off x="1906511" y="4114018"/>
                <a:ext cx="15605" cy="29972"/>
              </a:xfrm>
              <a:custGeom>
                <a:avLst/>
                <a:gdLst/>
                <a:ahLst/>
                <a:cxnLst/>
                <a:rect l="l" t="t" r="r" b="b"/>
                <a:pathLst>
                  <a:path w="126" h="242" extrusionOk="0">
                    <a:moveTo>
                      <a:pt x="63" y="1"/>
                    </a:moveTo>
                    <a:cubicBezTo>
                      <a:pt x="45" y="1"/>
                      <a:pt x="36" y="1"/>
                      <a:pt x="18" y="18"/>
                    </a:cubicBezTo>
                    <a:cubicBezTo>
                      <a:pt x="10" y="27"/>
                      <a:pt x="1" y="45"/>
                      <a:pt x="1" y="54"/>
                    </a:cubicBezTo>
                    <a:lnTo>
                      <a:pt x="1" y="179"/>
                    </a:lnTo>
                    <a:cubicBezTo>
                      <a:pt x="1" y="197"/>
                      <a:pt x="10" y="215"/>
                      <a:pt x="18" y="224"/>
                    </a:cubicBezTo>
                    <a:cubicBezTo>
                      <a:pt x="36" y="233"/>
                      <a:pt x="54" y="241"/>
                      <a:pt x="63" y="241"/>
                    </a:cubicBezTo>
                    <a:cubicBezTo>
                      <a:pt x="81" y="241"/>
                      <a:pt x="99" y="233"/>
                      <a:pt x="108" y="224"/>
                    </a:cubicBezTo>
                    <a:cubicBezTo>
                      <a:pt x="117" y="215"/>
                      <a:pt x="126" y="197"/>
                      <a:pt x="126" y="179"/>
                    </a:cubicBezTo>
                    <a:lnTo>
                      <a:pt x="126" y="54"/>
                    </a:lnTo>
                    <a:cubicBezTo>
                      <a:pt x="126" y="45"/>
                      <a:pt x="117" y="27"/>
                      <a:pt x="108" y="18"/>
                    </a:cubicBezTo>
                    <a:cubicBezTo>
                      <a:pt x="99" y="1"/>
                      <a:pt x="81"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730;p48">
                <a:extLst>
                  <a:ext uri="{FF2B5EF4-FFF2-40B4-BE49-F238E27FC236}">
                    <a16:creationId xmlns:a16="http://schemas.microsoft.com/office/drawing/2014/main" id="{8EE31C92-FD32-49DF-8482-01851521661C}"/>
                  </a:ext>
                </a:extLst>
              </p:cNvPr>
              <p:cNvSpPr/>
              <p:nvPr/>
            </p:nvSpPr>
            <p:spPr>
              <a:xfrm flipH="1">
                <a:off x="1927441" y="4010108"/>
                <a:ext cx="15605" cy="48797"/>
              </a:xfrm>
              <a:custGeom>
                <a:avLst/>
                <a:gdLst/>
                <a:ahLst/>
                <a:cxnLst/>
                <a:rect l="l" t="t" r="r" b="b"/>
                <a:pathLst>
                  <a:path w="126" h="394" extrusionOk="0">
                    <a:moveTo>
                      <a:pt x="63" y="1"/>
                    </a:moveTo>
                    <a:cubicBezTo>
                      <a:pt x="27" y="10"/>
                      <a:pt x="0" y="28"/>
                      <a:pt x="0" y="63"/>
                    </a:cubicBezTo>
                    <a:lnTo>
                      <a:pt x="0" y="331"/>
                    </a:lnTo>
                    <a:cubicBezTo>
                      <a:pt x="0" y="367"/>
                      <a:pt x="27" y="394"/>
                      <a:pt x="63" y="394"/>
                    </a:cubicBezTo>
                    <a:cubicBezTo>
                      <a:pt x="98" y="394"/>
                      <a:pt x="125" y="367"/>
                      <a:pt x="125" y="331"/>
                    </a:cubicBezTo>
                    <a:lnTo>
                      <a:pt x="125" y="63"/>
                    </a:lnTo>
                    <a:cubicBezTo>
                      <a:pt x="125" y="37"/>
                      <a:pt x="98"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731;p48">
                <a:extLst>
                  <a:ext uri="{FF2B5EF4-FFF2-40B4-BE49-F238E27FC236}">
                    <a16:creationId xmlns:a16="http://schemas.microsoft.com/office/drawing/2014/main" id="{2E83646B-B198-49C2-B8AD-4C6E91D59F83}"/>
                  </a:ext>
                </a:extLst>
              </p:cNvPr>
              <p:cNvSpPr/>
              <p:nvPr/>
            </p:nvSpPr>
            <p:spPr>
              <a:xfrm flipH="1">
                <a:off x="1572859" y="3866319"/>
                <a:ext cx="15605" cy="48921"/>
              </a:xfrm>
              <a:custGeom>
                <a:avLst/>
                <a:gdLst/>
                <a:ahLst/>
                <a:cxnLst/>
                <a:rect l="l" t="t" r="r" b="b"/>
                <a:pathLst>
                  <a:path w="126" h="395" extrusionOk="0">
                    <a:moveTo>
                      <a:pt x="74" y="1"/>
                    </a:moveTo>
                    <a:cubicBezTo>
                      <a:pt x="71" y="1"/>
                      <a:pt x="67" y="1"/>
                      <a:pt x="63" y="2"/>
                    </a:cubicBezTo>
                    <a:cubicBezTo>
                      <a:pt x="28" y="2"/>
                      <a:pt x="1" y="29"/>
                      <a:pt x="1" y="56"/>
                    </a:cubicBezTo>
                    <a:lnTo>
                      <a:pt x="1" y="332"/>
                    </a:lnTo>
                    <a:cubicBezTo>
                      <a:pt x="1" y="359"/>
                      <a:pt x="28" y="395"/>
                      <a:pt x="63" y="395"/>
                    </a:cubicBezTo>
                    <a:cubicBezTo>
                      <a:pt x="99" y="386"/>
                      <a:pt x="126" y="359"/>
                      <a:pt x="126" y="332"/>
                    </a:cubicBezTo>
                    <a:lnTo>
                      <a:pt x="126" y="56"/>
                    </a:lnTo>
                    <a:cubicBezTo>
                      <a:pt x="126" y="32"/>
                      <a:pt x="104" y="1"/>
                      <a:pt x="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732;p48">
                <a:extLst>
                  <a:ext uri="{FF2B5EF4-FFF2-40B4-BE49-F238E27FC236}">
                    <a16:creationId xmlns:a16="http://schemas.microsoft.com/office/drawing/2014/main" id="{80568385-323F-48AF-BB14-8812362AF80E}"/>
                  </a:ext>
                </a:extLst>
              </p:cNvPr>
              <p:cNvSpPr/>
              <p:nvPr/>
            </p:nvSpPr>
            <p:spPr>
              <a:xfrm flipH="1">
                <a:off x="1459040" y="3796963"/>
                <a:ext cx="14490" cy="48673"/>
              </a:xfrm>
              <a:custGeom>
                <a:avLst/>
                <a:gdLst/>
                <a:ahLst/>
                <a:cxnLst/>
                <a:rect l="l" t="t" r="r" b="b"/>
                <a:pathLst>
                  <a:path w="117" h="393" extrusionOk="0">
                    <a:moveTo>
                      <a:pt x="54" y="0"/>
                    </a:moveTo>
                    <a:cubicBezTo>
                      <a:pt x="27" y="0"/>
                      <a:pt x="1" y="27"/>
                      <a:pt x="1" y="63"/>
                    </a:cubicBezTo>
                    <a:lnTo>
                      <a:pt x="1" y="330"/>
                    </a:lnTo>
                    <a:cubicBezTo>
                      <a:pt x="1" y="357"/>
                      <a:pt x="27" y="393"/>
                      <a:pt x="54" y="393"/>
                    </a:cubicBezTo>
                    <a:cubicBezTo>
                      <a:pt x="90" y="393"/>
                      <a:pt x="117" y="366"/>
                      <a:pt x="117" y="330"/>
                    </a:cubicBezTo>
                    <a:lnTo>
                      <a:pt x="117" y="63"/>
                    </a:lnTo>
                    <a:cubicBezTo>
                      <a:pt x="117" y="27"/>
                      <a:pt x="90" y="0"/>
                      <a:pt x="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733;p48">
                <a:extLst>
                  <a:ext uri="{FF2B5EF4-FFF2-40B4-BE49-F238E27FC236}">
                    <a16:creationId xmlns:a16="http://schemas.microsoft.com/office/drawing/2014/main" id="{BECB1464-008F-4F83-873B-7F72E305219C}"/>
                  </a:ext>
                </a:extLst>
              </p:cNvPr>
              <p:cNvSpPr/>
              <p:nvPr/>
            </p:nvSpPr>
            <p:spPr>
              <a:xfrm flipH="1">
                <a:off x="1423619" y="3675342"/>
                <a:ext cx="15605" cy="48797"/>
              </a:xfrm>
              <a:custGeom>
                <a:avLst/>
                <a:gdLst/>
                <a:ahLst/>
                <a:cxnLst/>
                <a:rect l="l" t="t" r="r" b="b"/>
                <a:pathLst>
                  <a:path w="126" h="394" extrusionOk="0">
                    <a:moveTo>
                      <a:pt x="63" y="1"/>
                    </a:moveTo>
                    <a:cubicBezTo>
                      <a:pt x="27" y="1"/>
                      <a:pt x="0" y="28"/>
                      <a:pt x="0" y="63"/>
                    </a:cubicBezTo>
                    <a:lnTo>
                      <a:pt x="0" y="331"/>
                    </a:lnTo>
                    <a:cubicBezTo>
                      <a:pt x="0" y="358"/>
                      <a:pt x="27" y="393"/>
                      <a:pt x="63" y="393"/>
                    </a:cubicBezTo>
                    <a:cubicBezTo>
                      <a:pt x="89" y="393"/>
                      <a:pt x="125" y="367"/>
                      <a:pt x="125" y="331"/>
                    </a:cubicBezTo>
                    <a:lnTo>
                      <a:pt x="125" y="63"/>
                    </a:lnTo>
                    <a:cubicBezTo>
                      <a:pt x="125" y="28"/>
                      <a:pt x="89"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734;p48">
                <a:extLst>
                  <a:ext uri="{FF2B5EF4-FFF2-40B4-BE49-F238E27FC236}">
                    <a16:creationId xmlns:a16="http://schemas.microsoft.com/office/drawing/2014/main" id="{A0910748-37A3-403D-805E-306B44285544}"/>
                  </a:ext>
                </a:extLst>
              </p:cNvPr>
              <p:cNvSpPr/>
              <p:nvPr/>
            </p:nvSpPr>
            <p:spPr>
              <a:xfrm flipH="1">
                <a:off x="1464614" y="3583693"/>
                <a:ext cx="15481" cy="48797"/>
              </a:xfrm>
              <a:custGeom>
                <a:avLst/>
                <a:gdLst/>
                <a:ahLst/>
                <a:cxnLst/>
                <a:rect l="l" t="t" r="r" b="b"/>
                <a:pathLst>
                  <a:path w="125" h="394" extrusionOk="0">
                    <a:moveTo>
                      <a:pt x="63" y="0"/>
                    </a:moveTo>
                    <a:cubicBezTo>
                      <a:pt x="27" y="0"/>
                      <a:pt x="0" y="27"/>
                      <a:pt x="0" y="63"/>
                    </a:cubicBezTo>
                    <a:lnTo>
                      <a:pt x="0" y="331"/>
                    </a:lnTo>
                    <a:cubicBezTo>
                      <a:pt x="0" y="357"/>
                      <a:pt x="27" y="393"/>
                      <a:pt x="63" y="393"/>
                    </a:cubicBezTo>
                    <a:cubicBezTo>
                      <a:pt x="98" y="384"/>
                      <a:pt x="125" y="366"/>
                      <a:pt x="125" y="331"/>
                    </a:cubicBezTo>
                    <a:lnTo>
                      <a:pt x="125" y="63"/>
                    </a:lnTo>
                    <a:cubicBezTo>
                      <a:pt x="125" y="27"/>
                      <a:pt x="98"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735;p48">
                <a:extLst>
                  <a:ext uri="{FF2B5EF4-FFF2-40B4-BE49-F238E27FC236}">
                    <a16:creationId xmlns:a16="http://schemas.microsoft.com/office/drawing/2014/main" id="{12F6B361-0955-408D-94BF-3A23602633C8}"/>
                  </a:ext>
                </a:extLst>
              </p:cNvPr>
              <p:cNvSpPr/>
              <p:nvPr/>
            </p:nvSpPr>
            <p:spPr>
              <a:xfrm flipH="1">
                <a:off x="1845700" y="4022369"/>
                <a:ext cx="15605" cy="43224"/>
              </a:xfrm>
              <a:custGeom>
                <a:avLst/>
                <a:gdLst/>
                <a:ahLst/>
                <a:cxnLst/>
                <a:rect l="l" t="t" r="r" b="b"/>
                <a:pathLst>
                  <a:path w="126" h="349" extrusionOk="0">
                    <a:moveTo>
                      <a:pt x="63" y="0"/>
                    </a:moveTo>
                    <a:cubicBezTo>
                      <a:pt x="27" y="9"/>
                      <a:pt x="0" y="27"/>
                      <a:pt x="0" y="63"/>
                    </a:cubicBezTo>
                    <a:lnTo>
                      <a:pt x="0" y="286"/>
                    </a:lnTo>
                    <a:cubicBezTo>
                      <a:pt x="0" y="312"/>
                      <a:pt x="27" y="348"/>
                      <a:pt x="63" y="348"/>
                    </a:cubicBezTo>
                    <a:cubicBezTo>
                      <a:pt x="98" y="348"/>
                      <a:pt x="125" y="321"/>
                      <a:pt x="125" y="286"/>
                    </a:cubicBezTo>
                    <a:lnTo>
                      <a:pt x="125" y="63"/>
                    </a:lnTo>
                    <a:cubicBezTo>
                      <a:pt x="125" y="36"/>
                      <a:pt x="98"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736;p48">
                <a:extLst>
                  <a:ext uri="{FF2B5EF4-FFF2-40B4-BE49-F238E27FC236}">
                    <a16:creationId xmlns:a16="http://schemas.microsoft.com/office/drawing/2014/main" id="{FE8D4C7B-E92A-4BE6-9008-92E4C8DFFBF4}"/>
                  </a:ext>
                </a:extLst>
              </p:cNvPr>
              <p:cNvSpPr/>
              <p:nvPr/>
            </p:nvSpPr>
            <p:spPr>
              <a:xfrm flipH="1">
                <a:off x="1776096" y="3940505"/>
                <a:ext cx="15605" cy="34430"/>
              </a:xfrm>
              <a:custGeom>
                <a:avLst/>
                <a:gdLst/>
                <a:ahLst/>
                <a:cxnLst/>
                <a:rect l="l" t="t" r="r" b="b"/>
                <a:pathLst>
                  <a:path w="126" h="278" extrusionOk="0">
                    <a:moveTo>
                      <a:pt x="63" y="1"/>
                    </a:moveTo>
                    <a:cubicBezTo>
                      <a:pt x="27" y="10"/>
                      <a:pt x="0" y="28"/>
                      <a:pt x="0" y="63"/>
                    </a:cubicBezTo>
                    <a:lnTo>
                      <a:pt x="0" y="215"/>
                    </a:lnTo>
                    <a:cubicBezTo>
                      <a:pt x="0" y="224"/>
                      <a:pt x="9" y="242"/>
                      <a:pt x="18" y="260"/>
                    </a:cubicBezTo>
                    <a:cubicBezTo>
                      <a:pt x="27" y="269"/>
                      <a:pt x="45" y="278"/>
                      <a:pt x="63" y="278"/>
                    </a:cubicBezTo>
                    <a:cubicBezTo>
                      <a:pt x="98" y="269"/>
                      <a:pt x="125" y="251"/>
                      <a:pt x="125" y="215"/>
                    </a:cubicBezTo>
                    <a:lnTo>
                      <a:pt x="125" y="63"/>
                    </a:lnTo>
                    <a:cubicBezTo>
                      <a:pt x="125" y="46"/>
                      <a:pt x="116" y="37"/>
                      <a:pt x="107" y="19"/>
                    </a:cubicBezTo>
                    <a:cubicBezTo>
                      <a:pt x="98" y="10"/>
                      <a:pt x="81"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737;p48">
                <a:extLst>
                  <a:ext uri="{FF2B5EF4-FFF2-40B4-BE49-F238E27FC236}">
                    <a16:creationId xmlns:a16="http://schemas.microsoft.com/office/drawing/2014/main" id="{E0EC54B0-0212-474B-8D61-45BFC7354FCC}"/>
                  </a:ext>
                </a:extLst>
              </p:cNvPr>
              <p:cNvSpPr/>
              <p:nvPr/>
            </p:nvSpPr>
            <p:spPr>
              <a:xfrm flipH="1">
                <a:off x="1698814" y="4270936"/>
                <a:ext cx="14490" cy="33687"/>
              </a:xfrm>
              <a:custGeom>
                <a:avLst/>
                <a:gdLst/>
                <a:ahLst/>
                <a:cxnLst/>
                <a:rect l="l" t="t" r="r" b="b"/>
                <a:pathLst>
                  <a:path w="117" h="272" extrusionOk="0">
                    <a:moveTo>
                      <a:pt x="63" y="0"/>
                    </a:moveTo>
                    <a:cubicBezTo>
                      <a:pt x="27" y="0"/>
                      <a:pt x="1" y="27"/>
                      <a:pt x="1" y="63"/>
                    </a:cubicBezTo>
                    <a:lnTo>
                      <a:pt x="1" y="214"/>
                    </a:lnTo>
                    <a:cubicBezTo>
                      <a:pt x="1" y="223"/>
                      <a:pt x="1" y="241"/>
                      <a:pt x="19" y="250"/>
                    </a:cubicBezTo>
                    <a:cubicBezTo>
                      <a:pt x="25" y="263"/>
                      <a:pt x="36" y="271"/>
                      <a:pt x="49" y="271"/>
                    </a:cubicBezTo>
                    <a:cubicBezTo>
                      <a:pt x="54" y="271"/>
                      <a:pt x="58" y="270"/>
                      <a:pt x="63" y="268"/>
                    </a:cubicBezTo>
                    <a:cubicBezTo>
                      <a:pt x="90" y="268"/>
                      <a:pt x="117" y="241"/>
                      <a:pt x="117" y="214"/>
                    </a:cubicBezTo>
                    <a:lnTo>
                      <a:pt x="117" y="63"/>
                    </a:lnTo>
                    <a:cubicBezTo>
                      <a:pt x="117" y="45"/>
                      <a:pt x="117" y="36"/>
                      <a:pt x="99" y="18"/>
                    </a:cubicBezTo>
                    <a:cubicBezTo>
                      <a:pt x="90" y="9"/>
                      <a:pt x="72"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738;p48">
                <a:extLst>
                  <a:ext uri="{FF2B5EF4-FFF2-40B4-BE49-F238E27FC236}">
                    <a16:creationId xmlns:a16="http://schemas.microsoft.com/office/drawing/2014/main" id="{C1411599-8E71-4099-9EDD-6E995190A4CA}"/>
                  </a:ext>
                </a:extLst>
              </p:cNvPr>
              <p:cNvSpPr/>
              <p:nvPr/>
            </p:nvSpPr>
            <p:spPr>
              <a:xfrm flipH="1">
                <a:off x="1763959" y="4291495"/>
                <a:ext cx="15605" cy="33687"/>
              </a:xfrm>
              <a:custGeom>
                <a:avLst/>
                <a:gdLst/>
                <a:ahLst/>
                <a:cxnLst/>
                <a:rect l="l" t="t" r="r" b="b"/>
                <a:pathLst>
                  <a:path w="126" h="272" extrusionOk="0">
                    <a:moveTo>
                      <a:pt x="77" y="0"/>
                    </a:moveTo>
                    <a:cubicBezTo>
                      <a:pt x="72" y="0"/>
                      <a:pt x="68" y="1"/>
                      <a:pt x="63" y="4"/>
                    </a:cubicBezTo>
                    <a:cubicBezTo>
                      <a:pt x="36" y="4"/>
                      <a:pt x="0" y="31"/>
                      <a:pt x="0" y="57"/>
                    </a:cubicBezTo>
                    <a:lnTo>
                      <a:pt x="0" y="209"/>
                    </a:lnTo>
                    <a:cubicBezTo>
                      <a:pt x="0" y="227"/>
                      <a:pt x="9" y="236"/>
                      <a:pt x="18" y="254"/>
                    </a:cubicBezTo>
                    <a:cubicBezTo>
                      <a:pt x="36" y="263"/>
                      <a:pt x="54" y="271"/>
                      <a:pt x="63" y="271"/>
                    </a:cubicBezTo>
                    <a:cubicBezTo>
                      <a:pt x="99" y="271"/>
                      <a:pt x="125" y="245"/>
                      <a:pt x="125" y="209"/>
                    </a:cubicBezTo>
                    <a:lnTo>
                      <a:pt x="125" y="57"/>
                    </a:lnTo>
                    <a:cubicBezTo>
                      <a:pt x="125" y="48"/>
                      <a:pt x="116" y="31"/>
                      <a:pt x="108" y="22"/>
                    </a:cubicBezTo>
                    <a:cubicBezTo>
                      <a:pt x="101" y="9"/>
                      <a:pt x="90" y="0"/>
                      <a:pt x="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739;p48">
                <a:extLst>
                  <a:ext uri="{FF2B5EF4-FFF2-40B4-BE49-F238E27FC236}">
                    <a16:creationId xmlns:a16="http://schemas.microsoft.com/office/drawing/2014/main" id="{D8FF01B5-56A0-41B2-B97D-E015A7EEA252}"/>
                  </a:ext>
                </a:extLst>
              </p:cNvPr>
              <p:cNvSpPr/>
              <p:nvPr/>
            </p:nvSpPr>
            <p:spPr>
              <a:xfrm flipH="1">
                <a:off x="1841365" y="4284188"/>
                <a:ext cx="15605" cy="34306"/>
              </a:xfrm>
              <a:custGeom>
                <a:avLst/>
                <a:gdLst/>
                <a:ahLst/>
                <a:cxnLst/>
                <a:rect l="l" t="t" r="r" b="b"/>
                <a:pathLst>
                  <a:path w="126" h="277" extrusionOk="0">
                    <a:moveTo>
                      <a:pt x="63" y="0"/>
                    </a:moveTo>
                    <a:cubicBezTo>
                      <a:pt x="28" y="9"/>
                      <a:pt x="1" y="27"/>
                      <a:pt x="1" y="63"/>
                    </a:cubicBezTo>
                    <a:lnTo>
                      <a:pt x="1" y="215"/>
                    </a:lnTo>
                    <a:cubicBezTo>
                      <a:pt x="1" y="232"/>
                      <a:pt x="10" y="241"/>
                      <a:pt x="19" y="259"/>
                    </a:cubicBezTo>
                    <a:cubicBezTo>
                      <a:pt x="28" y="268"/>
                      <a:pt x="46" y="277"/>
                      <a:pt x="63" y="277"/>
                    </a:cubicBezTo>
                    <a:cubicBezTo>
                      <a:pt x="99" y="268"/>
                      <a:pt x="126" y="250"/>
                      <a:pt x="126" y="215"/>
                    </a:cubicBezTo>
                    <a:lnTo>
                      <a:pt x="126" y="63"/>
                    </a:lnTo>
                    <a:cubicBezTo>
                      <a:pt x="126" y="54"/>
                      <a:pt x="117" y="36"/>
                      <a:pt x="108" y="18"/>
                    </a:cubicBezTo>
                    <a:cubicBezTo>
                      <a:pt x="99" y="9"/>
                      <a:pt x="81"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740;p48">
                <a:extLst>
                  <a:ext uri="{FF2B5EF4-FFF2-40B4-BE49-F238E27FC236}">
                    <a16:creationId xmlns:a16="http://schemas.microsoft.com/office/drawing/2014/main" id="{8336783C-8C07-4EDA-9545-0EBF93A2B91F}"/>
                  </a:ext>
                </a:extLst>
              </p:cNvPr>
              <p:cNvSpPr/>
              <p:nvPr/>
            </p:nvSpPr>
            <p:spPr>
              <a:xfrm flipH="1">
                <a:off x="1906511" y="4235515"/>
                <a:ext cx="15605" cy="33316"/>
              </a:xfrm>
              <a:custGeom>
                <a:avLst/>
                <a:gdLst/>
                <a:ahLst/>
                <a:cxnLst/>
                <a:rect l="l" t="t" r="r" b="b"/>
                <a:pathLst>
                  <a:path w="126" h="269" extrusionOk="0">
                    <a:moveTo>
                      <a:pt x="63" y="1"/>
                    </a:moveTo>
                    <a:cubicBezTo>
                      <a:pt x="27" y="1"/>
                      <a:pt x="1" y="28"/>
                      <a:pt x="1" y="63"/>
                    </a:cubicBezTo>
                    <a:lnTo>
                      <a:pt x="1" y="206"/>
                    </a:lnTo>
                    <a:cubicBezTo>
                      <a:pt x="1" y="224"/>
                      <a:pt x="10" y="242"/>
                      <a:pt x="18" y="251"/>
                    </a:cubicBezTo>
                    <a:cubicBezTo>
                      <a:pt x="27" y="260"/>
                      <a:pt x="45" y="269"/>
                      <a:pt x="63" y="269"/>
                    </a:cubicBezTo>
                    <a:cubicBezTo>
                      <a:pt x="99" y="269"/>
                      <a:pt x="126" y="242"/>
                      <a:pt x="126" y="206"/>
                    </a:cubicBezTo>
                    <a:lnTo>
                      <a:pt x="126" y="63"/>
                    </a:lnTo>
                    <a:cubicBezTo>
                      <a:pt x="126" y="45"/>
                      <a:pt x="117" y="28"/>
                      <a:pt x="108" y="19"/>
                    </a:cubicBezTo>
                    <a:cubicBezTo>
                      <a:pt x="99" y="10"/>
                      <a:pt x="81"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741;p48">
                <a:extLst>
                  <a:ext uri="{FF2B5EF4-FFF2-40B4-BE49-F238E27FC236}">
                    <a16:creationId xmlns:a16="http://schemas.microsoft.com/office/drawing/2014/main" id="{4A1F6CBC-CE91-4D96-B039-122E563469AF}"/>
                  </a:ext>
                </a:extLst>
              </p:cNvPr>
              <p:cNvSpPr/>
              <p:nvPr/>
            </p:nvSpPr>
            <p:spPr>
              <a:xfrm flipH="1">
                <a:off x="1949610" y="4284188"/>
                <a:ext cx="14490" cy="34306"/>
              </a:xfrm>
              <a:custGeom>
                <a:avLst/>
                <a:gdLst/>
                <a:ahLst/>
                <a:cxnLst/>
                <a:rect l="l" t="t" r="r" b="b"/>
                <a:pathLst>
                  <a:path w="117" h="277" extrusionOk="0">
                    <a:moveTo>
                      <a:pt x="63" y="0"/>
                    </a:moveTo>
                    <a:cubicBezTo>
                      <a:pt x="27" y="9"/>
                      <a:pt x="1" y="27"/>
                      <a:pt x="1" y="63"/>
                    </a:cubicBezTo>
                    <a:lnTo>
                      <a:pt x="1" y="215"/>
                    </a:lnTo>
                    <a:cubicBezTo>
                      <a:pt x="1" y="232"/>
                      <a:pt x="1" y="241"/>
                      <a:pt x="18" y="259"/>
                    </a:cubicBezTo>
                    <a:cubicBezTo>
                      <a:pt x="27" y="268"/>
                      <a:pt x="45" y="277"/>
                      <a:pt x="63" y="277"/>
                    </a:cubicBezTo>
                    <a:cubicBezTo>
                      <a:pt x="90" y="268"/>
                      <a:pt x="117" y="250"/>
                      <a:pt x="117" y="215"/>
                    </a:cubicBezTo>
                    <a:lnTo>
                      <a:pt x="117" y="63"/>
                    </a:lnTo>
                    <a:cubicBezTo>
                      <a:pt x="117" y="54"/>
                      <a:pt x="117" y="36"/>
                      <a:pt x="99" y="18"/>
                    </a:cubicBezTo>
                    <a:cubicBezTo>
                      <a:pt x="90" y="9"/>
                      <a:pt x="72"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742;p48">
                <a:extLst>
                  <a:ext uri="{FF2B5EF4-FFF2-40B4-BE49-F238E27FC236}">
                    <a16:creationId xmlns:a16="http://schemas.microsoft.com/office/drawing/2014/main" id="{5A1270D7-F8C6-4DFC-87FB-02B8076C5085}"/>
                  </a:ext>
                </a:extLst>
              </p:cNvPr>
              <p:cNvSpPr/>
              <p:nvPr/>
            </p:nvSpPr>
            <p:spPr>
              <a:xfrm flipH="1">
                <a:off x="2013641" y="4224492"/>
                <a:ext cx="15605" cy="33316"/>
              </a:xfrm>
              <a:custGeom>
                <a:avLst/>
                <a:gdLst/>
                <a:ahLst/>
                <a:cxnLst/>
                <a:rect l="l" t="t" r="r" b="b"/>
                <a:pathLst>
                  <a:path w="126" h="269" extrusionOk="0">
                    <a:moveTo>
                      <a:pt x="63" y="1"/>
                    </a:moveTo>
                    <a:cubicBezTo>
                      <a:pt x="27" y="1"/>
                      <a:pt x="0" y="27"/>
                      <a:pt x="0" y="63"/>
                    </a:cubicBezTo>
                    <a:lnTo>
                      <a:pt x="0" y="206"/>
                    </a:lnTo>
                    <a:cubicBezTo>
                      <a:pt x="0" y="224"/>
                      <a:pt x="9" y="242"/>
                      <a:pt x="18" y="250"/>
                    </a:cubicBezTo>
                    <a:cubicBezTo>
                      <a:pt x="27" y="259"/>
                      <a:pt x="45" y="268"/>
                      <a:pt x="63" y="268"/>
                    </a:cubicBezTo>
                    <a:cubicBezTo>
                      <a:pt x="90" y="268"/>
                      <a:pt x="125" y="242"/>
                      <a:pt x="125" y="206"/>
                    </a:cubicBezTo>
                    <a:lnTo>
                      <a:pt x="125" y="63"/>
                    </a:lnTo>
                    <a:cubicBezTo>
                      <a:pt x="125" y="45"/>
                      <a:pt x="116" y="27"/>
                      <a:pt x="107" y="19"/>
                    </a:cubicBezTo>
                    <a:cubicBezTo>
                      <a:pt x="90" y="10"/>
                      <a:pt x="72"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743;p48">
                <a:extLst>
                  <a:ext uri="{FF2B5EF4-FFF2-40B4-BE49-F238E27FC236}">
                    <a16:creationId xmlns:a16="http://schemas.microsoft.com/office/drawing/2014/main" id="{39A5B72A-5835-46B2-97B4-C0A14A335C6B}"/>
                  </a:ext>
                </a:extLst>
              </p:cNvPr>
              <p:cNvSpPr/>
              <p:nvPr/>
            </p:nvSpPr>
            <p:spPr>
              <a:xfrm flipH="1">
                <a:off x="1967321" y="4024475"/>
                <a:ext cx="15605" cy="33811"/>
              </a:xfrm>
              <a:custGeom>
                <a:avLst/>
                <a:gdLst/>
                <a:ahLst/>
                <a:cxnLst/>
                <a:rect l="l" t="t" r="r" b="b"/>
                <a:pathLst>
                  <a:path w="126" h="273" extrusionOk="0">
                    <a:moveTo>
                      <a:pt x="63" y="1"/>
                    </a:moveTo>
                    <a:cubicBezTo>
                      <a:pt x="28" y="1"/>
                      <a:pt x="1" y="28"/>
                      <a:pt x="1" y="63"/>
                    </a:cubicBezTo>
                    <a:lnTo>
                      <a:pt x="1" y="215"/>
                    </a:lnTo>
                    <a:cubicBezTo>
                      <a:pt x="1" y="224"/>
                      <a:pt x="10" y="242"/>
                      <a:pt x="19" y="251"/>
                    </a:cubicBezTo>
                    <a:cubicBezTo>
                      <a:pt x="25" y="264"/>
                      <a:pt x="37" y="272"/>
                      <a:pt x="49" y="272"/>
                    </a:cubicBezTo>
                    <a:cubicBezTo>
                      <a:pt x="54" y="272"/>
                      <a:pt x="59" y="271"/>
                      <a:pt x="63" y="269"/>
                    </a:cubicBezTo>
                    <a:cubicBezTo>
                      <a:pt x="99" y="269"/>
                      <a:pt x="126" y="242"/>
                      <a:pt x="126" y="215"/>
                    </a:cubicBezTo>
                    <a:lnTo>
                      <a:pt x="126" y="63"/>
                    </a:lnTo>
                    <a:cubicBezTo>
                      <a:pt x="126" y="46"/>
                      <a:pt x="117" y="37"/>
                      <a:pt x="108" y="19"/>
                    </a:cubicBezTo>
                    <a:cubicBezTo>
                      <a:pt x="99" y="10"/>
                      <a:pt x="81"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744;p48">
                <a:extLst>
                  <a:ext uri="{FF2B5EF4-FFF2-40B4-BE49-F238E27FC236}">
                    <a16:creationId xmlns:a16="http://schemas.microsoft.com/office/drawing/2014/main" id="{DC07A701-5E35-4340-972D-D597DC21F89F}"/>
                  </a:ext>
                </a:extLst>
              </p:cNvPr>
              <p:cNvSpPr/>
              <p:nvPr/>
            </p:nvSpPr>
            <p:spPr>
              <a:xfrm flipH="1">
                <a:off x="1697699" y="3914001"/>
                <a:ext cx="15605" cy="36660"/>
              </a:xfrm>
              <a:custGeom>
                <a:avLst/>
                <a:gdLst/>
                <a:ahLst/>
                <a:cxnLst/>
                <a:rect l="l" t="t" r="r" b="b"/>
                <a:pathLst>
                  <a:path w="126" h="296" extrusionOk="0">
                    <a:moveTo>
                      <a:pt x="63" y="1"/>
                    </a:moveTo>
                    <a:cubicBezTo>
                      <a:pt x="36" y="1"/>
                      <a:pt x="1" y="28"/>
                      <a:pt x="1" y="63"/>
                    </a:cubicBezTo>
                    <a:lnTo>
                      <a:pt x="1" y="233"/>
                    </a:lnTo>
                    <a:cubicBezTo>
                      <a:pt x="1" y="260"/>
                      <a:pt x="36" y="295"/>
                      <a:pt x="63" y="295"/>
                    </a:cubicBezTo>
                    <a:cubicBezTo>
                      <a:pt x="99" y="286"/>
                      <a:pt x="126" y="268"/>
                      <a:pt x="126" y="233"/>
                    </a:cubicBezTo>
                    <a:lnTo>
                      <a:pt x="126" y="63"/>
                    </a:lnTo>
                    <a:cubicBezTo>
                      <a:pt x="126" y="28"/>
                      <a:pt x="99"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745;p48">
                <a:extLst>
                  <a:ext uri="{FF2B5EF4-FFF2-40B4-BE49-F238E27FC236}">
                    <a16:creationId xmlns:a16="http://schemas.microsoft.com/office/drawing/2014/main" id="{6EC3EA71-F483-4CFF-928C-AB760A2FD637}"/>
                  </a:ext>
                </a:extLst>
              </p:cNvPr>
              <p:cNvSpPr/>
              <p:nvPr/>
            </p:nvSpPr>
            <p:spPr>
              <a:xfrm flipH="1">
                <a:off x="1739685" y="3786807"/>
                <a:ext cx="15605" cy="54494"/>
              </a:xfrm>
              <a:custGeom>
                <a:avLst/>
                <a:gdLst/>
                <a:ahLst/>
                <a:cxnLst/>
                <a:rect l="l" t="t" r="r" b="b"/>
                <a:pathLst>
                  <a:path w="126" h="440" extrusionOk="0">
                    <a:moveTo>
                      <a:pt x="74" y="1"/>
                    </a:moveTo>
                    <a:cubicBezTo>
                      <a:pt x="71" y="1"/>
                      <a:pt x="67" y="1"/>
                      <a:pt x="63" y="2"/>
                    </a:cubicBezTo>
                    <a:cubicBezTo>
                      <a:pt x="27" y="2"/>
                      <a:pt x="1" y="29"/>
                      <a:pt x="1" y="55"/>
                    </a:cubicBezTo>
                    <a:lnTo>
                      <a:pt x="1" y="377"/>
                    </a:lnTo>
                    <a:cubicBezTo>
                      <a:pt x="1" y="412"/>
                      <a:pt x="27" y="439"/>
                      <a:pt x="63" y="439"/>
                    </a:cubicBezTo>
                    <a:cubicBezTo>
                      <a:pt x="99" y="439"/>
                      <a:pt x="126" y="412"/>
                      <a:pt x="126" y="377"/>
                    </a:cubicBezTo>
                    <a:lnTo>
                      <a:pt x="126" y="55"/>
                    </a:lnTo>
                    <a:cubicBezTo>
                      <a:pt x="126" y="32"/>
                      <a:pt x="104" y="1"/>
                      <a:pt x="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746;p48">
                <a:extLst>
                  <a:ext uri="{FF2B5EF4-FFF2-40B4-BE49-F238E27FC236}">
                    <a16:creationId xmlns:a16="http://schemas.microsoft.com/office/drawing/2014/main" id="{B6E9577C-CD5F-4150-8E4A-B2E0F9A2D595}"/>
                  </a:ext>
                </a:extLst>
              </p:cNvPr>
              <p:cNvSpPr/>
              <p:nvPr/>
            </p:nvSpPr>
            <p:spPr>
              <a:xfrm flipH="1">
                <a:off x="1793807" y="3717327"/>
                <a:ext cx="15605" cy="26752"/>
              </a:xfrm>
              <a:custGeom>
                <a:avLst/>
                <a:gdLst/>
                <a:ahLst/>
                <a:cxnLst/>
                <a:rect l="l" t="t" r="r" b="b"/>
                <a:pathLst>
                  <a:path w="126" h="216" extrusionOk="0">
                    <a:moveTo>
                      <a:pt x="63" y="1"/>
                    </a:moveTo>
                    <a:cubicBezTo>
                      <a:pt x="45" y="1"/>
                      <a:pt x="27" y="1"/>
                      <a:pt x="18" y="19"/>
                    </a:cubicBezTo>
                    <a:cubicBezTo>
                      <a:pt x="10" y="28"/>
                      <a:pt x="1" y="46"/>
                      <a:pt x="1" y="54"/>
                    </a:cubicBezTo>
                    <a:lnTo>
                      <a:pt x="1" y="153"/>
                    </a:lnTo>
                    <a:cubicBezTo>
                      <a:pt x="1" y="170"/>
                      <a:pt x="10" y="188"/>
                      <a:pt x="18" y="197"/>
                    </a:cubicBezTo>
                    <a:cubicBezTo>
                      <a:pt x="27" y="206"/>
                      <a:pt x="45" y="215"/>
                      <a:pt x="63" y="215"/>
                    </a:cubicBezTo>
                    <a:cubicBezTo>
                      <a:pt x="72" y="215"/>
                      <a:pt x="90" y="215"/>
                      <a:pt x="108" y="197"/>
                    </a:cubicBezTo>
                    <a:cubicBezTo>
                      <a:pt x="117" y="188"/>
                      <a:pt x="125" y="170"/>
                      <a:pt x="125" y="153"/>
                    </a:cubicBezTo>
                    <a:lnTo>
                      <a:pt x="125" y="54"/>
                    </a:lnTo>
                    <a:cubicBezTo>
                      <a:pt x="125" y="46"/>
                      <a:pt x="117" y="28"/>
                      <a:pt x="108" y="19"/>
                    </a:cubicBezTo>
                    <a:cubicBezTo>
                      <a:pt x="90" y="1"/>
                      <a:pt x="72"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747;p48">
                <a:extLst>
                  <a:ext uri="{FF2B5EF4-FFF2-40B4-BE49-F238E27FC236}">
                    <a16:creationId xmlns:a16="http://schemas.microsoft.com/office/drawing/2014/main" id="{EAB799B0-5FFE-4957-8DEE-B44DAFFFA939}"/>
                  </a:ext>
                </a:extLst>
              </p:cNvPr>
              <p:cNvSpPr/>
              <p:nvPr/>
            </p:nvSpPr>
            <p:spPr>
              <a:xfrm flipH="1">
                <a:off x="1684447" y="3762656"/>
                <a:ext cx="18825" cy="27123"/>
              </a:xfrm>
              <a:custGeom>
                <a:avLst/>
                <a:gdLst/>
                <a:ahLst/>
                <a:cxnLst/>
                <a:rect l="l" t="t" r="r" b="b"/>
                <a:pathLst>
                  <a:path w="152" h="219" extrusionOk="0">
                    <a:moveTo>
                      <a:pt x="9" y="99"/>
                    </a:moveTo>
                    <a:cubicBezTo>
                      <a:pt x="12" y="99"/>
                      <a:pt x="14" y="100"/>
                      <a:pt x="15" y="101"/>
                    </a:cubicBezTo>
                    <a:lnTo>
                      <a:pt x="15" y="101"/>
                    </a:lnTo>
                    <a:cubicBezTo>
                      <a:pt x="14" y="100"/>
                      <a:pt x="12" y="99"/>
                      <a:pt x="9" y="99"/>
                    </a:cubicBezTo>
                    <a:close/>
                    <a:moveTo>
                      <a:pt x="62" y="1"/>
                    </a:moveTo>
                    <a:cubicBezTo>
                      <a:pt x="45" y="1"/>
                      <a:pt x="27" y="1"/>
                      <a:pt x="18" y="19"/>
                    </a:cubicBezTo>
                    <a:cubicBezTo>
                      <a:pt x="9" y="27"/>
                      <a:pt x="0" y="45"/>
                      <a:pt x="0" y="63"/>
                    </a:cubicBezTo>
                    <a:cubicBezTo>
                      <a:pt x="0" y="72"/>
                      <a:pt x="9" y="90"/>
                      <a:pt x="18" y="99"/>
                    </a:cubicBezTo>
                    <a:cubicBezTo>
                      <a:pt x="18" y="101"/>
                      <a:pt x="18" y="103"/>
                      <a:pt x="18" y="104"/>
                    </a:cubicBezTo>
                    <a:lnTo>
                      <a:pt x="18" y="104"/>
                    </a:lnTo>
                    <a:cubicBezTo>
                      <a:pt x="17" y="103"/>
                      <a:pt x="16" y="102"/>
                      <a:pt x="15" y="101"/>
                    </a:cubicBezTo>
                    <a:lnTo>
                      <a:pt x="15" y="101"/>
                    </a:lnTo>
                    <a:cubicBezTo>
                      <a:pt x="18" y="104"/>
                      <a:pt x="18" y="108"/>
                      <a:pt x="18" y="108"/>
                    </a:cubicBezTo>
                    <a:cubicBezTo>
                      <a:pt x="18" y="108"/>
                      <a:pt x="18" y="108"/>
                      <a:pt x="18" y="104"/>
                    </a:cubicBezTo>
                    <a:lnTo>
                      <a:pt x="18" y="104"/>
                    </a:lnTo>
                    <a:cubicBezTo>
                      <a:pt x="18" y="104"/>
                      <a:pt x="18" y="104"/>
                      <a:pt x="18" y="105"/>
                    </a:cubicBezTo>
                    <a:lnTo>
                      <a:pt x="18" y="105"/>
                    </a:lnTo>
                    <a:cubicBezTo>
                      <a:pt x="18" y="103"/>
                      <a:pt x="18" y="101"/>
                      <a:pt x="18" y="99"/>
                    </a:cubicBezTo>
                    <a:lnTo>
                      <a:pt x="18" y="99"/>
                    </a:lnTo>
                    <a:cubicBezTo>
                      <a:pt x="18" y="101"/>
                      <a:pt x="18" y="104"/>
                      <a:pt x="19" y="106"/>
                    </a:cubicBezTo>
                    <a:lnTo>
                      <a:pt x="19" y="106"/>
                    </a:lnTo>
                    <a:cubicBezTo>
                      <a:pt x="19" y="106"/>
                      <a:pt x="18" y="105"/>
                      <a:pt x="18" y="105"/>
                    </a:cubicBezTo>
                    <a:lnTo>
                      <a:pt x="18" y="105"/>
                    </a:lnTo>
                    <a:cubicBezTo>
                      <a:pt x="18" y="109"/>
                      <a:pt x="19" y="113"/>
                      <a:pt x="22" y="115"/>
                    </a:cubicBezTo>
                    <a:lnTo>
                      <a:pt x="22" y="115"/>
                    </a:lnTo>
                    <a:cubicBezTo>
                      <a:pt x="21" y="112"/>
                      <a:pt x="20" y="109"/>
                      <a:pt x="19" y="106"/>
                    </a:cubicBezTo>
                    <a:lnTo>
                      <a:pt x="19" y="106"/>
                    </a:lnTo>
                    <a:cubicBezTo>
                      <a:pt x="21" y="109"/>
                      <a:pt x="23" y="113"/>
                      <a:pt x="27" y="117"/>
                    </a:cubicBezTo>
                    <a:cubicBezTo>
                      <a:pt x="25" y="117"/>
                      <a:pt x="23" y="116"/>
                      <a:pt x="22" y="115"/>
                    </a:cubicBezTo>
                    <a:lnTo>
                      <a:pt x="22" y="115"/>
                    </a:lnTo>
                    <a:cubicBezTo>
                      <a:pt x="24" y="122"/>
                      <a:pt x="27" y="130"/>
                      <a:pt x="27" y="135"/>
                    </a:cubicBezTo>
                    <a:cubicBezTo>
                      <a:pt x="27" y="137"/>
                      <a:pt x="27" y="140"/>
                      <a:pt x="27" y="143"/>
                    </a:cubicBezTo>
                    <a:cubicBezTo>
                      <a:pt x="18" y="152"/>
                      <a:pt x="18" y="170"/>
                      <a:pt x="27" y="188"/>
                    </a:cubicBezTo>
                    <a:cubicBezTo>
                      <a:pt x="36" y="197"/>
                      <a:pt x="54" y="215"/>
                      <a:pt x="62" y="215"/>
                    </a:cubicBezTo>
                    <a:cubicBezTo>
                      <a:pt x="68" y="217"/>
                      <a:pt x="73" y="218"/>
                      <a:pt x="78" y="218"/>
                    </a:cubicBezTo>
                    <a:cubicBezTo>
                      <a:pt x="91" y="218"/>
                      <a:pt x="103" y="212"/>
                      <a:pt x="116" y="206"/>
                    </a:cubicBezTo>
                    <a:cubicBezTo>
                      <a:pt x="125" y="197"/>
                      <a:pt x="134" y="188"/>
                      <a:pt x="143" y="170"/>
                    </a:cubicBezTo>
                    <a:cubicBezTo>
                      <a:pt x="152" y="143"/>
                      <a:pt x="152" y="117"/>
                      <a:pt x="143" y="90"/>
                    </a:cubicBezTo>
                    <a:cubicBezTo>
                      <a:pt x="143" y="72"/>
                      <a:pt x="134" y="63"/>
                      <a:pt x="125" y="54"/>
                    </a:cubicBezTo>
                    <a:cubicBezTo>
                      <a:pt x="125" y="36"/>
                      <a:pt x="116" y="27"/>
                      <a:pt x="98" y="19"/>
                    </a:cubicBezTo>
                    <a:cubicBezTo>
                      <a:pt x="89" y="1"/>
                      <a:pt x="71" y="1"/>
                      <a:pt x="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748;p48">
                <a:extLst>
                  <a:ext uri="{FF2B5EF4-FFF2-40B4-BE49-F238E27FC236}">
                    <a16:creationId xmlns:a16="http://schemas.microsoft.com/office/drawing/2014/main" id="{2106AF9D-3328-4C41-848B-E1761F41A266}"/>
                  </a:ext>
                </a:extLst>
              </p:cNvPr>
              <p:cNvSpPr/>
              <p:nvPr/>
            </p:nvSpPr>
            <p:spPr>
              <a:xfrm flipH="1">
                <a:off x="1838021" y="3678686"/>
                <a:ext cx="21054" cy="33563"/>
              </a:xfrm>
              <a:custGeom>
                <a:avLst/>
                <a:gdLst/>
                <a:ahLst/>
                <a:cxnLst/>
                <a:rect l="l" t="t" r="r" b="b"/>
                <a:pathLst>
                  <a:path w="170" h="271" extrusionOk="0">
                    <a:moveTo>
                      <a:pt x="89" y="1"/>
                    </a:moveTo>
                    <a:cubicBezTo>
                      <a:pt x="72" y="1"/>
                      <a:pt x="54" y="1"/>
                      <a:pt x="36" y="10"/>
                    </a:cubicBezTo>
                    <a:cubicBezTo>
                      <a:pt x="9" y="27"/>
                      <a:pt x="0" y="63"/>
                      <a:pt x="18" y="90"/>
                    </a:cubicBezTo>
                    <a:cubicBezTo>
                      <a:pt x="18" y="94"/>
                      <a:pt x="20" y="99"/>
                      <a:pt x="23" y="103"/>
                    </a:cubicBezTo>
                    <a:lnTo>
                      <a:pt x="23" y="103"/>
                    </a:lnTo>
                    <a:cubicBezTo>
                      <a:pt x="21" y="102"/>
                      <a:pt x="20" y="101"/>
                      <a:pt x="18" y="99"/>
                    </a:cubicBezTo>
                    <a:lnTo>
                      <a:pt x="18" y="99"/>
                    </a:lnTo>
                    <a:cubicBezTo>
                      <a:pt x="27" y="117"/>
                      <a:pt x="36" y="135"/>
                      <a:pt x="36" y="152"/>
                    </a:cubicBezTo>
                    <a:cubicBezTo>
                      <a:pt x="36" y="158"/>
                      <a:pt x="36" y="164"/>
                      <a:pt x="36" y="170"/>
                    </a:cubicBezTo>
                    <a:cubicBezTo>
                      <a:pt x="36" y="179"/>
                      <a:pt x="36" y="188"/>
                      <a:pt x="27" y="197"/>
                    </a:cubicBezTo>
                    <a:cubicBezTo>
                      <a:pt x="27" y="206"/>
                      <a:pt x="27" y="224"/>
                      <a:pt x="36" y="242"/>
                    </a:cubicBezTo>
                    <a:cubicBezTo>
                      <a:pt x="45" y="250"/>
                      <a:pt x="63" y="268"/>
                      <a:pt x="72" y="268"/>
                    </a:cubicBezTo>
                    <a:cubicBezTo>
                      <a:pt x="78" y="270"/>
                      <a:pt x="84" y="271"/>
                      <a:pt x="90" y="271"/>
                    </a:cubicBezTo>
                    <a:cubicBezTo>
                      <a:pt x="119" y="271"/>
                      <a:pt x="144" y="253"/>
                      <a:pt x="152" y="224"/>
                    </a:cubicBezTo>
                    <a:cubicBezTo>
                      <a:pt x="170" y="161"/>
                      <a:pt x="161" y="90"/>
                      <a:pt x="125" y="36"/>
                    </a:cubicBezTo>
                    <a:cubicBezTo>
                      <a:pt x="116" y="19"/>
                      <a:pt x="98" y="10"/>
                      <a:pt x="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749;p48">
                <a:extLst>
                  <a:ext uri="{FF2B5EF4-FFF2-40B4-BE49-F238E27FC236}">
                    <a16:creationId xmlns:a16="http://schemas.microsoft.com/office/drawing/2014/main" id="{AF265406-65DD-402F-8F65-332410559027}"/>
                  </a:ext>
                </a:extLst>
              </p:cNvPr>
              <p:cNvSpPr/>
              <p:nvPr/>
            </p:nvSpPr>
            <p:spPr>
              <a:xfrm flipH="1">
                <a:off x="1878892" y="3644504"/>
                <a:ext cx="15605" cy="29972"/>
              </a:xfrm>
              <a:custGeom>
                <a:avLst/>
                <a:gdLst/>
                <a:ahLst/>
                <a:cxnLst/>
                <a:rect l="l" t="t" r="r" b="b"/>
                <a:pathLst>
                  <a:path w="126" h="242" extrusionOk="0">
                    <a:moveTo>
                      <a:pt x="63" y="0"/>
                    </a:moveTo>
                    <a:cubicBezTo>
                      <a:pt x="45" y="0"/>
                      <a:pt x="27" y="0"/>
                      <a:pt x="19" y="18"/>
                    </a:cubicBezTo>
                    <a:cubicBezTo>
                      <a:pt x="10" y="27"/>
                      <a:pt x="1" y="45"/>
                      <a:pt x="1" y="63"/>
                    </a:cubicBezTo>
                    <a:lnTo>
                      <a:pt x="1" y="179"/>
                    </a:lnTo>
                    <a:cubicBezTo>
                      <a:pt x="1" y="196"/>
                      <a:pt x="10" y="214"/>
                      <a:pt x="19" y="223"/>
                    </a:cubicBezTo>
                    <a:cubicBezTo>
                      <a:pt x="27" y="232"/>
                      <a:pt x="45" y="241"/>
                      <a:pt x="63" y="241"/>
                    </a:cubicBezTo>
                    <a:cubicBezTo>
                      <a:pt x="81" y="241"/>
                      <a:pt x="99" y="241"/>
                      <a:pt x="108" y="223"/>
                    </a:cubicBezTo>
                    <a:cubicBezTo>
                      <a:pt x="117" y="214"/>
                      <a:pt x="126" y="196"/>
                      <a:pt x="126" y="179"/>
                    </a:cubicBezTo>
                    <a:lnTo>
                      <a:pt x="126" y="63"/>
                    </a:lnTo>
                    <a:cubicBezTo>
                      <a:pt x="126" y="45"/>
                      <a:pt x="117" y="27"/>
                      <a:pt x="108" y="18"/>
                    </a:cubicBezTo>
                    <a:cubicBezTo>
                      <a:pt x="99" y="9"/>
                      <a:pt x="81"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750;p48">
                <a:extLst>
                  <a:ext uri="{FF2B5EF4-FFF2-40B4-BE49-F238E27FC236}">
                    <a16:creationId xmlns:a16="http://schemas.microsoft.com/office/drawing/2014/main" id="{525AC371-3DD4-416F-A1F2-281D4C9E3916}"/>
                  </a:ext>
                </a:extLst>
              </p:cNvPr>
              <p:cNvSpPr/>
              <p:nvPr/>
            </p:nvSpPr>
            <p:spPr>
              <a:xfrm flipH="1">
                <a:off x="2186040" y="3620105"/>
                <a:ext cx="15605" cy="33316"/>
              </a:xfrm>
              <a:custGeom>
                <a:avLst/>
                <a:gdLst/>
                <a:ahLst/>
                <a:cxnLst/>
                <a:rect l="l" t="t" r="r" b="b"/>
                <a:pathLst>
                  <a:path w="126" h="269" extrusionOk="0">
                    <a:moveTo>
                      <a:pt x="63" y="1"/>
                    </a:moveTo>
                    <a:cubicBezTo>
                      <a:pt x="27" y="1"/>
                      <a:pt x="1" y="28"/>
                      <a:pt x="1" y="63"/>
                    </a:cubicBezTo>
                    <a:lnTo>
                      <a:pt x="1" y="206"/>
                    </a:lnTo>
                    <a:cubicBezTo>
                      <a:pt x="1" y="224"/>
                      <a:pt x="10" y="242"/>
                      <a:pt x="18" y="251"/>
                    </a:cubicBezTo>
                    <a:cubicBezTo>
                      <a:pt x="27" y="260"/>
                      <a:pt x="45" y="269"/>
                      <a:pt x="63" y="269"/>
                    </a:cubicBezTo>
                    <a:cubicBezTo>
                      <a:pt x="90" y="269"/>
                      <a:pt x="126" y="242"/>
                      <a:pt x="126" y="206"/>
                    </a:cubicBezTo>
                    <a:lnTo>
                      <a:pt x="126" y="63"/>
                    </a:lnTo>
                    <a:cubicBezTo>
                      <a:pt x="126" y="45"/>
                      <a:pt x="117" y="28"/>
                      <a:pt x="108" y="19"/>
                    </a:cubicBezTo>
                    <a:cubicBezTo>
                      <a:pt x="90" y="1"/>
                      <a:pt x="72"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751;p48">
                <a:extLst>
                  <a:ext uri="{FF2B5EF4-FFF2-40B4-BE49-F238E27FC236}">
                    <a16:creationId xmlns:a16="http://schemas.microsoft.com/office/drawing/2014/main" id="{2A1C9136-3C37-4EEE-B41E-3F2E92399A95}"/>
                  </a:ext>
                </a:extLst>
              </p:cNvPr>
              <p:cNvSpPr/>
              <p:nvPr/>
            </p:nvSpPr>
            <p:spPr>
              <a:xfrm flipH="1">
                <a:off x="2294285" y="3695530"/>
                <a:ext cx="18949" cy="30839"/>
              </a:xfrm>
              <a:custGeom>
                <a:avLst/>
                <a:gdLst/>
                <a:ahLst/>
                <a:cxnLst/>
                <a:rect l="l" t="t" r="r" b="b"/>
                <a:pathLst>
                  <a:path w="153" h="249" extrusionOk="0">
                    <a:moveTo>
                      <a:pt x="63" y="1"/>
                    </a:moveTo>
                    <a:cubicBezTo>
                      <a:pt x="54" y="1"/>
                      <a:pt x="45" y="3"/>
                      <a:pt x="36" y="7"/>
                    </a:cubicBezTo>
                    <a:cubicBezTo>
                      <a:pt x="27" y="16"/>
                      <a:pt x="18" y="34"/>
                      <a:pt x="10" y="52"/>
                    </a:cubicBezTo>
                    <a:cubicBezTo>
                      <a:pt x="1" y="79"/>
                      <a:pt x="1" y="114"/>
                      <a:pt x="10" y="141"/>
                    </a:cubicBezTo>
                    <a:cubicBezTo>
                      <a:pt x="10" y="150"/>
                      <a:pt x="10" y="168"/>
                      <a:pt x="18" y="177"/>
                    </a:cubicBezTo>
                    <a:cubicBezTo>
                      <a:pt x="27" y="186"/>
                      <a:pt x="27" y="204"/>
                      <a:pt x="36" y="222"/>
                    </a:cubicBezTo>
                    <a:cubicBezTo>
                      <a:pt x="54" y="230"/>
                      <a:pt x="63" y="239"/>
                      <a:pt x="81" y="248"/>
                    </a:cubicBezTo>
                    <a:cubicBezTo>
                      <a:pt x="90" y="248"/>
                      <a:pt x="108" y="248"/>
                      <a:pt x="125" y="239"/>
                    </a:cubicBezTo>
                    <a:cubicBezTo>
                      <a:pt x="134" y="230"/>
                      <a:pt x="152" y="222"/>
                      <a:pt x="152" y="204"/>
                    </a:cubicBezTo>
                    <a:cubicBezTo>
                      <a:pt x="152" y="186"/>
                      <a:pt x="152" y="168"/>
                      <a:pt x="143" y="159"/>
                    </a:cubicBezTo>
                    <a:cubicBezTo>
                      <a:pt x="143" y="150"/>
                      <a:pt x="134" y="141"/>
                      <a:pt x="134" y="132"/>
                    </a:cubicBezTo>
                    <a:lnTo>
                      <a:pt x="134" y="141"/>
                    </a:lnTo>
                    <a:cubicBezTo>
                      <a:pt x="134" y="132"/>
                      <a:pt x="125" y="114"/>
                      <a:pt x="125" y="106"/>
                    </a:cubicBezTo>
                    <a:cubicBezTo>
                      <a:pt x="125" y="102"/>
                      <a:pt x="125" y="99"/>
                      <a:pt x="125" y="97"/>
                    </a:cubicBezTo>
                    <a:cubicBezTo>
                      <a:pt x="125" y="97"/>
                      <a:pt x="125" y="88"/>
                      <a:pt x="134" y="79"/>
                    </a:cubicBezTo>
                    <a:cubicBezTo>
                      <a:pt x="134" y="61"/>
                      <a:pt x="134" y="43"/>
                      <a:pt x="125" y="34"/>
                    </a:cubicBezTo>
                    <a:cubicBezTo>
                      <a:pt x="117" y="16"/>
                      <a:pt x="99" y="7"/>
                      <a:pt x="90" y="7"/>
                    </a:cubicBezTo>
                    <a:cubicBezTo>
                      <a:pt x="81" y="3"/>
                      <a:pt x="72"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752;p48">
                <a:extLst>
                  <a:ext uri="{FF2B5EF4-FFF2-40B4-BE49-F238E27FC236}">
                    <a16:creationId xmlns:a16="http://schemas.microsoft.com/office/drawing/2014/main" id="{B88CCFF3-CD42-4AC6-8446-5CAC07A9D23F}"/>
                  </a:ext>
                </a:extLst>
              </p:cNvPr>
              <p:cNvSpPr/>
              <p:nvPr/>
            </p:nvSpPr>
            <p:spPr>
              <a:xfrm flipH="1">
                <a:off x="2263323" y="3780367"/>
                <a:ext cx="15605" cy="36536"/>
              </a:xfrm>
              <a:custGeom>
                <a:avLst/>
                <a:gdLst/>
                <a:ahLst/>
                <a:cxnLst/>
                <a:rect l="l" t="t" r="r" b="b"/>
                <a:pathLst>
                  <a:path w="126" h="295" extrusionOk="0">
                    <a:moveTo>
                      <a:pt x="63" y="0"/>
                    </a:moveTo>
                    <a:cubicBezTo>
                      <a:pt x="27" y="0"/>
                      <a:pt x="0" y="27"/>
                      <a:pt x="0" y="63"/>
                    </a:cubicBezTo>
                    <a:lnTo>
                      <a:pt x="0" y="232"/>
                    </a:lnTo>
                    <a:cubicBezTo>
                      <a:pt x="0" y="268"/>
                      <a:pt x="27" y="295"/>
                      <a:pt x="63" y="295"/>
                    </a:cubicBezTo>
                    <a:cubicBezTo>
                      <a:pt x="98" y="295"/>
                      <a:pt x="125" y="268"/>
                      <a:pt x="125" y="232"/>
                    </a:cubicBezTo>
                    <a:lnTo>
                      <a:pt x="125" y="63"/>
                    </a:lnTo>
                    <a:cubicBezTo>
                      <a:pt x="125" y="27"/>
                      <a:pt x="98"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753;p48">
                <a:extLst>
                  <a:ext uri="{FF2B5EF4-FFF2-40B4-BE49-F238E27FC236}">
                    <a16:creationId xmlns:a16="http://schemas.microsoft.com/office/drawing/2014/main" id="{DA5C6C2B-78D6-406D-91E3-231F0CA9D507}"/>
                  </a:ext>
                </a:extLst>
              </p:cNvPr>
              <p:cNvSpPr/>
              <p:nvPr/>
            </p:nvSpPr>
            <p:spPr>
              <a:xfrm flipH="1">
                <a:off x="2224681" y="3901864"/>
                <a:ext cx="14490" cy="39013"/>
              </a:xfrm>
              <a:custGeom>
                <a:avLst/>
                <a:gdLst/>
                <a:ahLst/>
                <a:cxnLst/>
                <a:rect l="l" t="t" r="r" b="b"/>
                <a:pathLst>
                  <a:path w="117" h="315" extrusionOk="0">
                    <a:moveTo>
                      <a:pt x="63" y="1"/>
                    </a:moveTo>
                    <a:cubicBezTo>
                      <a:pt x="27" y="1"/>
                      <a:pt x="0" y="27"/>
                      <a:pt x="0" y="63"/>
                    </a:cubicBezTo>
                    <a:lnTo>
                      <a:pt x="0" y="259"/>
                    </a:lnTo>
                    <a:cubicBezTo>
                      <a:pt x="0" y="283"/>
                      <a:pt x="22" y="314"/>
                      <a:pt x="52" y="314"/>
                    </a:cubicBezTo>
                    <a:cubicBezTo>
                      <a:pt x="55" y="314"/>
                      <a:pt x="59" y="314"/>
                      <a:pt x="63" y="313"/>
                    </a:cubicBezTo>
                    <a:cubicBezTo>
                      <a:pt x="90" y="313"/>
                      <a:pt x="116" y="286"/>
                      <a:pt x="116" y="259"/>
                    </a:cubicBezTo>
                    <a:lnTo>
                      <a:pt x="116" y="63"/>
                    </a:lnTo>
                    <a:cubicBezTo>
                      <a:pt x="116" y="27"/>
                      <a:pt x="90"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754;p48">
                <a:extLst>
                  <a:ext uri="{FF2B5EF4-FFF2-40B4-BE49-F238E27FC236}">
                    <a16:creationId xmlns:a16="http://schemas.microsoft.com/office/drawing/2014/main" id="{D1458F5A-6932-4BBA-AFDC-C51195F99C51}"/>
                  </a:ext>
                </a:extLst>
              </p:cNvPr>
              <p:cNvSpPr/>
              <p:nvPr/>
            </p:nvSpPr>
            <p:spPr>
              <a:xfrm flipH="1">
                <a:off x="2172788" y="3905084"/>
                <a:ext cx="15605" cy="35793"/>
              </a:xfrm>
              <a:custGeom>
                <a:avLst/>
                <a:gdLst/>
                <a:ahLst/>
                <a:cxnLst/>
                <a:rect l="l" t="t" r="r" b="b"/>
                <a:pathLst>
                  <a:path w="126" h="289" extrusionOk="0">
                    <a:moveTo>
                      <a:pt x="74" y="0"/>
                    </a:moveTo>
                    <a:cubicBezTo>
                      <a:pt x="71" y="0"/>
                      <a:pt x="67" y="1"/>
                      <a:pt x="63" y="1"/>
                    </a:cubicBezTo>
                    <a:cubicBezTo>
                      <a:pt x="27" y="1"/>
                      <a:pt x="1" y="28"/>
                      <a:pt x="1" y="55"/>
                    </a:cubicBezTo>
                    <a:lnTo>
                      <a:pt x="1" y="233"/>
                    </a:lnTo>
                    <a:cubicBezTo>
                      <a:pt x="1" y="257"/>
                      <a:pt x="22" y="288"/>
                      <a:pt x="52" y="288"/>
                    </a:cubicBezTo>
                    <a:cubicBezTo>
                      <a:pt x="56" y="288"/>
                      <a:pt x="59" y="288"/>
                      <a:pt x="63" y="287"/>
                    </a:cubicBezTo>
                    <a:cubicBezTo>
                      <a:pt x="99" y="287"/>
                      <a:pt x="126" y="260"/>
                      <a:pt x="126" y="233"/>
                    </a:cubicBezTo>
                    <a:lnTo>
                      <a:pt x="126" y="55"/>
                    </a:lnTo>
                    <a:cubicBezTo>
                      <a:pt x="126" y="31"/>
                      <a:pt x="104" y="0"/>
                      <a:pt x="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755;p48">
                <a:extLst>
                  <a:ext uri="{FF2B5EF4-FFF2-40B4-BE49-F238E27FC236}">
                    <a16:creationId xmlns:a16="http://schemas.microsoft.com/office/drawing/2014/main" id="{2A393FDC-589B-4580-9E7F-348CDA14F1FA}"/>
                  </a:ext>
                </a:extLst>
              </p:cNvPr>
              <p:cNvSpPr/>
              <p:nvPr/>
            </p:nvSpPr>
            <p:spPr>
              <a:xfrm flipH="1">
                <a:off x="2299858" y="3904093"/>
                <a:ext cx="15605" cy="43224"/>
              </a:xfrm>
              <a:custGeom>
                <a:avLst/>
                <a:gdLst/>
                <a:ahLst/>
                <a:cxnLst/>
                <a:rect l="l" t="t" r="r" b="b"/>
                <a:pathLst>
                  <a:path w="126" h="349" extrusionOk="0">
                    <a:moveTo>
                      <a:pt x="63" y="1"/>
                    </a:moveTo>
                    <a:cubicBezTo>
                      <a:pt x="28" y="9"/>
                      <a:pt x="1" y="36"/>
                      <a:pt x="1" y="63"/>
                    </a:cubicBezTo>
                    <a:lnTo>
                      <a:pt x="1" y="286"/>
                    </a:lnTo>
                    <a:cubicBezTo>
                      <a:pt x="1" y="322"/>
                      <a:pt x="28" y="348"/>
                      <a:pt x="63" y="348"/>
                    </a:cubicBezTo>
                    <a:cubicBezTo>
                      <a:pt x="99" y="348"/>
                      <a:pt x="126" y="322"/>
                      <a:pt x="126" y="286"/>
                    </a:cubicBezTo>
                    <a:lnTo>
                      <a:pt x="126" y="63"/>
                    </a:lnTo>
                    <a:cubicBezTo>
                      <a:pt x="126" y="36"/>
                      <a:pt x="99"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756;p48">
                <a:extLst>
                  <a:ext uri="{FF2B5EF4-FFF2-40B4-BE49-F238E27FC236}">
                    <a16:creationId xmlns:a16="http://schemas.microsoft.com/office/drawing/2014/main" id="{434F897F-88EF-4AFA-B471-01158BB0D521}"/>
                  </a:ext>
                </a:extLst>
              </p:cNvPr>
              <p:cNvSpPr/>
              <p:nvPr/>
            </p:nvSpPr>
            <p:spPr>
              <a:xfrm flipH="1">
                <a:off x="2033581" y="3989178"/>
                <a:ext cx="21054" cy="42976"/>
              </a:xfrm>
              <a:custGeom>
                <a:avLst/>
                <a:gdLst/>
                <a:ahLst/>
                <a:cxnLst/>
                <a:rect l="l" t="t" r="r" b="b"/>
                <a:pathLst>
                  <a:path w="170" h="347" extrusionOk="0">
                    <a:moveTo>
                      <a:pt x="54" y="0"/>
                    </a:moveTo>
                    <a:cubicBezTo>
                      <a:pt x="18" y="18"/>
                      <a:pt x="0" y="45"/>
                      <a:pt x="9" y="81"/>
                    </a:cubicBezTo>
                    <a:cubicBezTo>
                      <a:pt x="18" y="152"/>
                      <a:pt x="36" y="224"/>
                      <a:pt x="45" y="304"/>
                    </a:cubicBezTo>
                    <a:cubicBezTo>
                      <a:pt x="45" y="313"/>
                      <a:pt x="63" y="331"/>
                      <a:pt x="71" y="339"/>
                    </a:cubicBezTo>
                    <a:cubicBezTo>
                      <a:pt x="80" y="344"/>
                      <a:pt x="89" y="346"/>
                      <a:pt x="97" y="346"/>
                    </a:cubicBezTo>
                    <a:cubicBezTo>
                      <a:pt x="105" y="346"/>
                      <a:pt x="112" y="344"/>
                      <a:pt x="116" y="339"/>
                    </a:cubicBezTo>
                    <a:cubicBezTo>
                      <a:pt x="152" y="331"/>
                      <a:pt x="170" y="304"/>
                      <a:pt x="161" y="268"/>
                    </a:cubicBezTo>
                    <a:cubicBezTo>
                      <a:pt x="152" y="197"/>
                      <a:pt x="134" y="116"/>
                      <a:pt x="125" y="45"/>
                    </a:cubicBezTo>
                    <a:cubicBezTo>
                      <a:pt x="125" y="36"/>
                      <a:pt x="107" y="18"/>
                      <a:pt x="98" y="9"/>
                    </a:cubicBezTo>
                    <a:cubicBezTo>
                      <a:pt x="80" y="0"/>
                      <a:pt x="63" y="0"/>
                      <a:pt x="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757;p48">
                <a:extLst>
                  <a:ext uri="{FF2B5EF4-FFF2-40B4-BE49-F238E27FC236}">
                    <a16:creationId xmlns:a16="http://schemas.microsoft.com/office/drawing/2014/main" id="{9EAEBD3E-CDF6-4B55-85B6-A2ED066B864D}"/>
                  </a:ext>
                </a:extLst>
              </p:cNvPr>
              <p:cNvSpPr/>
              <p:nvPr/>
            </p:nvSpPr>
            <p:spPr>
              <a:xfrm flipH="1">
                <a:off x="2205980" y="3983604"/>
                <a:ext cx="15481" cy="29972"/>
              </a:xfrm>
              <a:custGeom>
                <a:avLst/>
                <a:gdLst/>
                <a:ahLst/>
                <a:cxnLst/>
                <a:rect l="l" t="t" r="r" b="b"/>
                <a:pathLst>
                  <a:path w="125" h="242" extrusionOk="0">
                    <a:moveTo>
                      <a:pt x="62" y="1"/>
                    </a:moveTo>
                    <a:cubicBezTo>
                      <a:pt x="45" y="1"/>
                      <a:pt x="27" y="1"/>
                      <a:pt x="18" y="19"/>
                    </a:cubicBezTo>
                    <a:cubicBezTo>
                      <a:pt x="9" y="28"/>
                      <a:pt x="0" y="45"/>
                      <a:pt x="0" y="63"/>
                    </a:cubicBezTo>
                    <a:lnTo>
                      <a:pt x="0" y="179"/>
                    </a:lnTo>
                    <a:cubicBezTo>
                      <a:pt x="0" y="197"/>
                      <a:pt x="9" y="215"/>
                      <a:pt x="18" y="224"/>
                    </a:cubicBezTo>
                    <a:cubicBezTo>
                      <a:pt x="27" y="233"/>
                      <a:pt x="45" y="242"/>
                      <a:pt x="62" y="242"/>
                    </a:cubicBezTo>
                    <a:cubicBezTo>
                      <a:pt x="80" y="242"/>
                      <a:pt x="98" y="242"/>
                      <a:pt x="107" y="224"/>
                    </a:cubicBezTo>
                    <a:cubicBezTo>
                      <a:pt x="116" y="215"/>
                      <a:pt x="125" y="197"/>
                      <a:pt x="125" y="179"/>
                    </a:cubicBezTo>
                    <a:lnTo>
                      <a:pt x="125" y="63"/>
                    </a:lnTo>
                    <a:cubicBezTo>
                      <a:pt x="125" y="45"/>
                      <a:pt x="116" y="28"/>
                      <a:pt x="107" y="19"/>
                    </a:cubicBezTo>
                    <a:cubicBezTo>
                      <a:pt x="98" y="10"/>
                      <a:pt x="80" y="1"/>
                      <a:pt x="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758;p48">
                <a:extLst>
                  <a:ext uri="{FF2B5EF4-FFF2-40B4-BE49-F238E27FC236}">
                    <a16:creationId xmlns:a16="http://schemas.microsoft.com/office/drawing/2014/main" id="{57BB54DD-7C72-4ED1-8CA0-C05F94311D96}"/>
                  </a:ext>
                </a:extLst>
              </p:cNvPr>
              <p:cNvSpPr/>
              <p:nvPr/>
            </p:nvSpPr>
            <p:spPr>
              <a:xfrm flipH="1">
                <a:off x="2152848" y="3122477"/>
                <a:ext cx="18949" cy="39756"/>
              </a:xfrm>
              <a:custGeom>
                <a:avLst/>
                <a:gdLst/>
                <a:ahLst/>
                <a:cxnLst/>
                <a:rect l="l" t="t" r="r" b="b"/>
                <a:pathLst>
                  <a:path w="153" h="321" extrusionOk="0">
                    <a:moveTo>
                      <a:pt x="92" y="1"/>
                    </a:moveTo>
                    <a:cubicBezTo>
                      <a:pt x="80" y="1"/>
                      <a:pt x="69" y="7"/>
                      <a:pt x="63" y="13"/>
                    </a:cubicBezTo>
                    <a:cubicBezTo>
                      <a:pt x="45" y="22"/>
                      <a:pt x="36" y="31"/>
                      <a:pt x="36" y="49"/>
                    </a:cubicBezTo>
                    <a:cubicBezTo>
                      <a:pt x="0" y="120"/>
                      <a:pt x="0" y="201"/>
                      <a:pt x="9" y="272"/>
                    </a:cubicBezTo>
                    <a:cubicBezTo>
                      <a:pt x="9" y="290"/>
                      <a:pt x="27" y="308"/>
                      <a:pt x="36" y="308"/>
                    </a:cubicBezTo>
                    <a:cubicBezTo>
                      <a:pt x="49" y="314"/>
                      <a:pt x="61" y="320"/>
                      <a:pt x="71" y="320"/>
                    </a:cubicBezTo>
                    <a:cubicBezTo>
                      <a:pt x="75" y="320"/>
                      <a:pt x="78" y="319"/>
                      <a:pt x="81" y="317"/>
                    </a:cubicBezTo>
                    <a:cubicBezTo>
                      <a:pt x="99" y="317"/>
                      <a:pt x="116" y="308"/>
                      <a:pt x="125" y="290"/>
                    </a:cubicBezTo>
                    <a:cubicBezTo>
                      <a:pt x="134" y="272"/>
                      <a:pt x="134" y="263"/>
                      <a:pt x="125" y="245"/>
                    </a:cubicBezTo>
                    <a:cubicBezTo>
                      <a:pt x="125" y="223"/>
                      <a:pt x="125" y="195"/>
                      <a:pt x="125" y="165"/>
                    </a:cubicBezTo>
                    <a:cubicBezTo>
                      <a:pt x="134" y="138"/>
                      <a:pt x="134" y="103"/>
                      <a:pt x="152" y="76"/>
                    </a:cubicBezTo>
                    <a:cubicBezTo>
                      <a:pt x="152" y="67"/>
                      <a:pt x="152" y="40"/>
                      <a:pt x="143" y="31"/>
                    </a:cubicBezTo>
                    <a:cubicBezTo>
                      <a:pt x="134" y="22"/>
                      <a:pt x="125" y="4"/>
                      <a:pt x="108" y="4"/>
                    </a:cubicBezTo>
                    <a:cubicBezTo>
                      <a:pt x="102" y="2"/>
                      <a:pt x="97" y="1"/>
                      <a:pt x="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759;p48">
                <a:extLst>
                  <a:ext uri="{FF2B5EF4-FFF2-40B4-BE49-F238E27FC236}">
                    <a16:creationId xmlns:a16="http://schemas.microsoft.com/office/drawing/2014/main" id="{432B87AE-C92E-467E-9B21-F43A8AEFEEBB}"/>
                  </a:ext>
                </a:extLst>
              </p:cNvPr>
              <p:cNvSpPr/>
              <p:nvPr/>
            </p:nvSpPr>
            <p:spPr>
              <a:xfrm flipH="1">
                <a:off x="2031351" y="3131765"/>
                <a:ext cx="18949" cy="33316"/>
              </a:xfrm>
              <a:custGeom>
                <a:avLst/>
                <a:gdLst/>
                <a:ahLst/>
                <a:cxnLst/>
                <a:rect l="l" t="t" r="r" b="b"/>
                <a:pathLst>
                  <a:path w="153" h="269" extrusionOk="0">
                    <a:moveTo>
                      <a:pt x="45" y="1"/>
                    </a:moveTo>
                    <a:cubicBezTo>
                      <a:pt x="28" y="10"/>
                      <a:pt x="19" y="19"/>
                      <a:pt x="10" y="28"/>
                    </a:cubicBezTo>
                    <a:cubicBezTo>
                      <a:pt x="1" y="45"/>
                      <a:pt x="1" y="63"/>
                      <a:pt x="1" y="81"/>
                    </a:cubicBezTo>
                    <a:lnTo>
                      <a:pt x="28" y="224"/>
                    </a:lnTo>
                    <a:cubicBezTo>
                      <a:pt x="28" y="242"/>
                      <a:pt x="45" y="251"/>
                      <a:pt x="54" y="260"/>
                    </a:cubicBezTo>
                    <a:cubicBezTo>
                      <a:pt x="72" y="268"/>
                      <a:pt x="90" y="268"/>
                      <a:pt x="108" y="268"/>
                    </a:cubicBezTo>
                    <a:cubicBezTo>
                      <a:pt x="117" y="260"/>
                      <a:pt x="135" y="251"/>
                      <a:pt x="144" y="242"/>
                    </a:cubicBezTo>
                    <a:cubicBezTo>
                      <a:pt x="152" y="224"/>
                      <a:pt x="152" y="206"/>
                      <a:pt x="144" y="188"/>
                    </a:cubicBezTo>
                    <a:cubicBezTo>
                      <a:pt x="135" y="144"/>
                      <a:pt x="126" y="90"/>
                      <a:pt x="117" y="45"/>
                    </a:cubicBezTo>
                    <a:cubicBezTo>
                      <a:pt x="117" y="28"/>
                      <a:pt x="108" y="19"/>
                      <a:pt x="90" y="10"/>
                    </a:cubicBezTo>
                    <a:cubicBezTo>
                      <a:pt x="81" y="1"/>
                      <a:pt x="63" y="1"/>
                      <a:pt x="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760;p48">
                <a:extLst>
                  <a:ext uri="{FF2B5EF4-FFF2-40B4-BE49-F238E27FC236}">
                    <a16:creationId xmlns:a16="http://schemas.microsoft.com/office/drawing/2014/main" id="{BCE833D1-03BB-4972-9942-62250E2B0A8C}"/>
                  </a:ext>
                </a:extLst>
              </p:cNvPr>
              <p:cNvSpPr/>
              <p:nvPr/>
            </p:nvSpPr>
            <p:spPr>
              <a:xfrm flipH="1">
                <a:off x="2092162" y="3128545"/>
                <a:ext cx="15605" cy="30963"/>
              </a:xfrm>
              <a:custGeom>
                <a:avLst/>
                <a:gdLst/>
                <a:ahLst/>
                <a:cxnLst/>
                <a:rect l="l" t="t" r="r" b="b"/>
                <a:pathLst>
                  <a:path w="126" h="250" extrusionOk="0">
                    <a:moveTo>
                      <a:pt x="63" y="0"/>
                    </a:moveTo>
                    <a:cubicBezTo>
                      <a:pt x="46" y="0"/>
                      <a:pt x="28" y="9"/>
                      <a:pt x="19" y="18"/>
                    </a:cubicBezTo>
                    <a:cubicBezTo>
                      <a:pt x="10" y="36"/>
                      <a:pt x="1" y="45"/>
                      <a:pt x="1" y="62"/>
                    </a:cubicBezTo>
                    <a:lnTo>
                      <a:pt x="1" y="187"/>
                    </a:lnTo>
                    <a:cubicBezTo>
                      <a:pt x="1" y="196"/>
                      <a:pt x="10" y="214"/>
                      <a:pt x="19" y="232"/>
                    </a:cubicBezTo>
                    <a:cubicBezTo>
                      <a:pt x="28" y="241"/>
                      <a:pt x="46" y="250"/>
                      <a:pt x="63" y="250"/>
                    </a:cubicBezTo>
                    <a:cubicBezTo>
                      <a:pt x="81" y="250"/>
                      <a:pt x="99" y="241"/>
                      <a:pt x="108" y="232"/>
                    </a:cubicBezTo>
                    <a:cubicBezTo>
                      <a:pt x="117" y="214"/>
                      <a:pt x="126" y="205"/>
                      <a:pt x="126" y="187"/>
                    </a:cubicBezTo>
                    <a:lnTo>
                      <a:pt x="126" y="62"/>
                    </a:lnTo>
                    <a:cubicBezTo>
                      <a:pt x="126" y="45"/>
                      <a:pt x="117" y="27"/>
                      <a:pt x="108" y="18"/>
                    </a:cubicBezTo>
                    <a:cubicBezTo>
                      <a:pt x="99" y="9"/>
                      <a:pt x="81"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761;p48">
                <a:extLst>
                  <a:ext uri="{FF2B5EF4-FFF2-40B4-BE49-F238E27FC236}">
                    <a16:creationId xmlns:a16="http://schemas.microsoft.com/office/drawing/2014/main" id="{DC2340F3-AF1D-4BAF-B5A8-CDDF22C06346}"/>
                  </a:ext>
                </a:extLst>
              </p:cNvPr>
              <p:cNvSpPr/>
              <p:nvPr/>
            </p:nvSpPr>
            <p:spPr>
              <a:xfrm flipH="1">
                <a:off x="2047947" y="3063277"/>
                <a:ext cx="18949" cy="39632"/>
              </a:xfrm>
              <a:custGeom>
                <a:avLst/>
                <a:gdLst/>
                <a:ahLst/>
                <a:cxnLst/>
                <a:rect l="l" t="t" r="r" b="b"/>
                <a:pathLst>
                  <a:path w="153" h="320" extrusionOk="0">
                    <a:moveTo>
                      <a:pt x="108" y="1"/>
                    </a:moveTo>
                    <a:cubicBezTo>
                      <a:pt x="90" y="1"/>
                      <a:pt x="72" y="1"/>
                      <a:pt x="63" y="10"/>
                    </a:cubicBezTo>
                    <a:cubicBezTo>
                      <a:pt x="46" y="19"/>
                      <a:pt x="37" y="27"/>
                      <a:pt x="28" y="45"/>
                    </a:cubicBezTo>
                    <a:cubicBezTo>
                      <a:pt x="1" y="117"/>
                      <a:pt x="1" y="197"/>
                      <a:pt x="10" y="277"/>
                    </a:cubicBezTo>
                    <a:cubicBezTo>
                      <a:pt x="10" y="286"/>
                      <a:pt x="28" y="304"/>
                      <a:pt x="37" y="313"/>
                    </a:cubicBezTo>
                    <a:cubicBezTo>
                      <a:pt x="46" y="317"/>
                      <a:pt x="55" y="320"/>
                      <a:pt x="62" y="320"/>
                    </a:cubicBezTo>
                    <a:cubicBezTo>
                      <a:pt x="70" y="320"/>
                      <a:pt x="77" y="317"/>
                      <a:pt x="81" y="313"/>
                    </a:cubicBezTo>
                    <a:cubicBezTo>
                      <a:pt x="99" y="313"/>
                      <a:pt x="117" y="304"/>
                      <a:pt x="126" y="286"/>
                    </a:cubicBezTo>
                    <a:cubicBezTo>
                      <a:pt x="126" y="277"/>
                      <a:pt x="135" y="259"/>
                      <a:pt x="126" y="242"/>
                    </a:cubicBezTo>
                    <a:cubicBezTo>
                      <a:pt x="126" y="213"/>
                      <a:pt x="126" y="184"/>
                      <a:pt x="126" y="161"/>
                    </a:cubicBezTo>
                    <a:cubicBezTo>
                      <a:pt x="135" y="135"/>
                      <a:pt x="135" y="108"/>
                      <a:pt x="153" y="81"/>
                    </a:cubicBezTo>
                    <a:cubicBezTo>
                      <a:pt x="153" y="63"/>
                      <a:pt x="153" y="45"/>
                      <a:pt x="144" y="27"/>
                    </a:cubicBezTo>
                    <a:cubicBezTo>
                      <a:pt x="135" y="19"/>
                      <a:pt x="126" y="10"/>
                      <a:pt x="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762;p48">
                <a:extLst>
                  <a:ext uri="{FF2B5EF4-FFF2-40B4-BE49-F238E27FC236}">
                    <a16:creationId xmlns:a16="http://schemas.microsoft.com/office/drawing/2014/main" id="{902CDE1C-9038-4BD9-9290-FA7920487EFE}"/>
                  </a:ext>
                </a:extLst>
              </p:cNvPr>
              <p:cNvSpPr/>
              <p:nvPr/>
            </p:nvSpPr>
            <p:spPr>
              <a:xfrm flipH="1">
                <a:off x="1908740" y="3016957"/>
                <a:ext cx="18825" cy="33192"/>
              </a:xfrm>
              <a:custGeom>
                <a:avLst/>
                <a:gdLst/>
                <a:ahLst/>
                <a:cxnLst/>
                <a:rect l="l" t="t" r="r" b="b"/>
                <a:pathLst>
                  <a:path w="152" h="268" extrusionOk="0">
                    <a:moveTo>
                      <a:pt x="54" y="0"/>
                    </a:moveTo>
                    <a:cubicBezTo>
                      <a:pt x="36" y="9"/>
                      <a:pt x="18" y="18"/>
                      <a:pt x="9" y="27"/>
                    </a:cubicBezTo>
                    <a:cubicBezTo>
                      <a:pt x="9" y="45"/>
                      <a:pt x="0" y="62"/>
                      <a:pt x="9" y="80"/>
                    </a:cubicBezTo>
                    <a:lnTo>
                      <a:pt x="36" y="223"/>
                    </a:lnTo>
                    <a:cubicBezTo>
                      <a:pt x="36" y="241"/>
                      <a:pt x="45" y="250"/>
                      <a:pt x="62" y="259"/>
                    </a:cubicBezTo>
                    <a:cubicBezTo>
                      <a:pt x="71" y="268"/>
                      <a:pt x="89" y="268"/>
                      <a:pt x="107" y="268"/>
                    </a:cubicBezTo>
                    <a:cubicBezTo>
                      <a:pt x="125" y="259"/>
                      <a:pt x="134" y="250"/>
                      <a:pt x="143" y="241"/>
                    </a:cubicBezTo>
                    <a:cubicBezTo>
                      <a:pt x="152" y="223"/>
                      <a:pt x="152" y="205"/>
                      <a:pt x="152" y="187"/>
                    </a:cubicBezTo>
                    <a:cubicBezTo>
                      <a:pt x="143" y="143"/>
                      <a:pt x="134" y="98"/>
                      <a:pt x="125" y="45"/>
                    </a:cubicBezTo>
                    <a:cubicBezTo>
                      <a:pt x="125" y="27"/>
                      <a:pt x="107" y="18"/>
                      <a:pt x="98" y="9"/>
                    </a:cubicBezTo>
                    <a:cubicBezTo>
                      <a:pt x="80" y="0"/>
                      <a:pt x="62" y="0"/>
                      <a:pt x="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763;p48">
                <a:extLst>
                  <a:ext uri="{FF2B5EF4-FFF2-40B4-BE49-F238E27FC236}">
                    <a16:creationId xmlns:a16="http://schemas.microsoft.com/office/drawing/2014/main" id="{E3CF12AA-CC8E-4F4B-A41E-2C73F9799862}"/>
                  </a:ext>
                </a:extLst>
              </p:cNvPr>
              <p:cNvSpPr/>
              <p:nvPr/>
            </p:nvSpPr>
            <p:spPr>
              <a:xfrm flipH="1">
                <a:off x="1925336" y="3073185"/>
                <a:ext cx="18825" cy="33811"/>
              </a:xfrm>
              <a:custGeom>
                <a:avLst/>
                <a:gdLst/>
                <a:ahLst/>
                <a:cxnLst/>
                <a:rect l="l" t="t" r="r" b="b"/>
                <a:pathLst>
                  <a:path w="152" h="273" extrusionOk="0">
                    <a:moveTo>
                      <a:pt x="45" y="1"/>
                    </a:moveTo>
                    <a:cubicBezTo>
                      <a:pt x="36" y="10"/>
                      <a:pt x="18" y="19"/>
                      <a:pt x="9" y="28"/>
                    </a:cubicBezTo>
                    <a:cubicBezTo>
                      <a:pt x="0" y="46"/>
                      <a:pt x="0" y="63"/>
                      <a:pt x="9" y="81"/>
                    </a:cubicBezTo>
                    <a:lnTo>
                      <a:pt x="36" y="224"/>
                    </a:lnTo>
                    <a:cubicBezTo>
                      <a:pt x="36" y="242"/>
                      <a:pt x="45" y="251"/>
                      <a:pt x="63" y="260"/>
                    </a:cubicBezTo>
                    <a:cubicBezTo>
                      <a:pt x="69" y="266"/>
                      <a:pt x="80" y="272"/>
                      <a:pt x="92" y="272"/>
                    </a:cubicBezTo>
                    <a:cubicBezTo>
                      <a:pt x="97" y="272"/>
                      <a:pt x="102" y="271"/>
                      <a:pt x="107" y="269"/>
                    </a:cubicBezTo>
                    <a:cubicBezTo>
                      <a:pt x="125" y="260"/>
                      <a:pt x="134" y="251"/>
                      <a:pt x="143" y="242"/>
                    </a:cubicBezTo>
                    <a:cubicBezTo>
                      <a:pt x="152" y="224"/>
                      <a:pt x="152" y="206"/>
                      <a:pt x="152" y="197"/>
                    </a:cubicBezTo>
                    <a:lnTo>
                      <a:pt x="125" y="46"/>
                    </a:lnTo>
                    <a:cubicBezTo>
                      <a:pt x="125" y="37"/>
                      <a:pt x="107" y="19"/>
                      <a:pt x="98" y="10"/>
                    </a:cubicBezTo>
                    <a:cubicBezTo>
                      <a:pt x="81" y="1"/>
                      <a:pt x="63" y="1"/>
                      <a:pt x="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764;p48">
                <a:extLst>
                  <a:ext uri="{FF2B5EF4-FFF2-40B4-BE49-F238E27FC236}">
                    <a16:creationId xmlns:a16="http://schemas.microsoft.com/office/drawing/2014/main" id="{62D7475B-2C0C-4044-A4C2-FC8FB49EAEFA}"/>
                  </a:ext>
                </a:extLst>
              </p:cNvPr>
              <p:cNvSpPr/>
              <p:nvPr/>
            </p:nvSpPr>
            <p:spPr>
              <a:xfrm flipH="1">
                <a:off x="1987137" y="3069469"/>
                <a:ext cx="15605" cy="30467"/>
              </a:xfrm>
              <a:custGeom>
                <a:avLst/>
                <a:gdLst/>
                <a:ahLst/>
                <a:cxnLst/>
                <a:rect l="l" t="t" r="r" b="b"/>
                <a:pathLst>
                  <a:path w="126" h="246" extrusionOk="0">
                    <a:moveTo>
                      <a:pt x="77" y="1"/>
                    </a:moveTo>
                    <a:cubicBezTo>
                      <a:pt x="72" y="1"/>
                      <a:pt x="68" y="2"/>
                      <a:pt x="63" y="4"/>
                    </a:cubicBezTo>
                    <a:cubicBezTo>
                      <a:pt x="45" y="4"/>
                      <a:pt x="27" y="4"/>
                      <a:pt x="18" y="22"/>
                    </a:cubicBezTo>
                    <a:cubicBezTo>
                      <a:pt x="9" y="31"/>
                      <a:pt x="0" y="49"/>
                      <a:pt x="0" y="58"/>
                    </a:cubicBezTo>
                    <a:lnTo>
                      <a:pt x="0" y="183"/>
                    </a:lnTo>
                    <a:cubicBezTo>
                      <a:pt x="0" y="200"/>
                      <a:pt x="9" y="218"/>
                      <a:pt x="18" y="227"/>
                    </a:cubicBezTo>
                    <a:cubicBezTo>
                      <a:pt x="27" y="236"/>
                      <a:pt x="45" y="245"/>
                      <a:pt x="63" y="245"/>
                    </a:cubicBezTo>
                    <a:cubicBezTo>
                      <a:pt x="81" y="245"/>
                      <a:pt x="99" y="236"/>
                      <a:pt x="107" y="227"/>
                    </a:cubicBezTo>
                    <a:cubicBezTo>
                      <a:pt x="116" y="218"/>
                      <a:pt x="125" y="200"/>
                      <a:pt x="125" y="183"/>
                    </a:cubicBezTo>
                    <a:lnTo>
                      <a:pt x="125" y="58"/>
                    </a:lnTo>
                    <a:cubicBezTo>
                      <a:pt x="125" y="49"/>
                      <a:pt x="116" y="31"/>
                      <a:pt x="107" y="22"/>
                    </a:cubicBezTo>
                    <a:cubicBezTo>
                      <a:pt x="101" y="9"/>
                      <a:pt x="90" y="1"/>
                      <a:pt x="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765;p48">
                <a:extLst>
                  <a:ext uri="{FF2B5EF4-FFF2-40B4-BE49-F238E27FC236}">
                    <a16:creationId xmlns:a16="http://schemas.microsoft.com/office/drawing/2014/main" id="{70AA8FC0-F2DB-4371-9267-04DF66C6ED30}"/>
                  </a:ext>
                </a:extLst>
              </p:cNvPr>
              <p:cNvSpPr/>
              <p:nvPr/>
            </p:nvSpPr>
            <p:spPr>
              <a:xfrm flipH="1">
                <a:off x="1957289" y="3146504"/>
                <a:ext cx="20064" cy="39508"/>
              </a:xfrm>
              <a:custGeom>
                <a:avLst/>
                <a:gdLst/>
                <a:ahLst/>
                <a:cxnLst/>
                <a:rect l="l" t="t" r="r" b="b"/>
                <a:pathLst>
                  <a:path w="162" h="319" extrusionOk="0">
                    <a:moveTo>
                      <a:pt x="134" y="149"/>
                    </a:moveTo>
                    <a:cubicBezTo>
                      <a:pt x="133" y="153"/>
                      <a:pt x="133" y="157"/>
                      <a:pt x="132" y="161"/>
                    </a:cubicBezTo>
                    <a:lnTo>
                      <a:pt x="132" y="161"/>
                    </a:lnTo>
                    <a:cubicBezTo>
                      <a:pt x="134" y="157"/>
                      <a:pt x="134" y="155"/>
                      <a:pt x="134" y="149"/>
                    </a:cubicBezTo>
                    <a:close/>
                    <a:moveTo>
                      <a:pt x="89" y="0"/>
                    </a:moveTo>
                    <a:cubicBezTo>
                      <a:pt x="81" y="0"/>
                      <a:pt x="72" y="2"/>
                      <a:pt x="63" y="7"/>
                    </a:cubicBezTo>
                    <a:cubicBezTo>
                      <a:pt x="45" y="16"/>
                      <a:pt x="45" y="33"/>
                      <a:pt x="36" y="42"/>
                    </a:cubicBezTo>
                    <a:cubicBezTo>
                      <a:pt x="10" y="123"/>
                      <a:pt x="1" y="194"/>
                      <a:pt x="10" y="274"/>
                    </a:cubicBezTo>
                    <a:cubicBezTo>
                      <a:pt x="18" y="292"/>
                      <a:pt x="27" y="301"/>
                      <a:pt x="45" y="310"/>
                    </a:cubicBezTo>
                    <a:cubicBezTo>
                      <a:pt x="54" y="319"/>
                      <a:pt x="72" y="319"/>
                      <a:pt x="90" y="319"/>
                    </a:cubicBezTo>
                    <a:cubicBezTo>
                      <a:pt x="108" y="310"/>
                      <a:pt x="117" y="301"/>
                      <a:pt x="125" y="292"/>
                    </a:cubicBezTo>
                    <a:cubicBezTo>
                      <a:pt x="133" y="277"/>
                      <a:pt x="134" y="262"/>
                      <a:pt x="134" y="247"/>
                    </a:cubicBezTo>
                    <a:lnTo>
                      <a:pt x="134" y="247"/>
                    </a:lnTo>
                    <a:cubicBezTo>
                      <a:pt x="134" y="247"/>
                      <a:pt x="134" y="248"/>
                      <a:pt x="134" y="248"/>
                    </a:cubicBezTo>
                    <a:cubicBezTo>
                      <a:pt x="134" y="247"/>
                      <a:pt x="134" y="246"/>
                      <a:pt x="134" y="245"/>
                    </a:cubicBezTo>
                    <a:lnTo>
                      <a:pt x="134" y="245"/>
                    </a:lnTo>
                    <a:cubicBezTo>
                      <a:pt x="134" y="246"/>
                      <a:pt x="134" y="247"/>
                      <a:pt x="134" y="247"/>
                    </a:cubicBezTo>
                    <a:lnTo>
                      <a:pt x="134" y="247"/>
                    </a:lnTo>
                    <a:cubicBezTo>
                      <a:pt x="133" y="244"/>
                      <a:pt x="133" y="240"/>
                      <a:pt x="132" y="236"/>
                    </a:cubicBezTo>
                    <a:lnTo>
                      <a:pt x="132" y="236"/>
                    </a:lnTo>
                    <a:cubicBezTo>
                      <a:pt x="134" y="239"/>
                      <a:pt x="134" y="241"/>
                      <a:pt x="134" y="245"/>
                    </a:cubicBezTo>
                    <a:lnTo>
                      <a:pt x="134" y="245"/>
                    </a:lnTo>
                    <a:cubicBezTo>
                      <a:pt x="134" y="243"/>
                      <a:pt x="134" y="241"/>
                      <a:pt x="134" y="239"/>
                    </a:cubicBezTo>
                    <a:cubicBezTo>
                      <a:pt x="134" y="239"/>
                      <a:pt x="134" y="239"/>
                      <a:pt x="132" y="236"/>
                    </a:cubicBezTo>
                    <a:lnTo>
                      <a:pt x="132" y="236"/>
                    </a:lnTo>
                    <a:cubicBezTo>
                      <a:pt x="126" y="209"/>
                      <a:pt x="126" y="187"/>
                      <a:pt x="132" y="161"/>
                    </a:cubicBezTo>
                    <a:lnTo>
                      <a:pt x="132" y="161"/>
                    </a:lnTo>
                    <a:cubicBezTo>
                      <a:pt x="131" y="162"/>
                      <a:pt x="129" y="164"/>
                      <a:pt x="125" y="167"/>
                    </a:cubicBezTo>
                    <a:cubicBezTo>
                      <a:pt x="134" y="141"/>
                      <a:pt x="143" y="105"/>
                      <a:pt x="152" y="78"/>
                    </a:cubicBezTo>
                    <a:cubicBezTo>
                      <a:pt x="161" y="69"/>
                      <a:pt x="152" y="42"/>
                      <a:pt x="143" y="33"/>
                    </a:cubicBezTo>
                    <a:cubicBezTo>
                      <a:pt x="143" y="16"/>
                      <a:pt x="125" y="7"/>
                      <a:pt x="108" y="7"/>
                    </a:cubicBezTo>
                    <a:cubicBezTo>
                      <a:pt x="103" y="2"/>
                      <a:pt x="96" y="0"/>
                      <a:pt x="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766;p48">
                <a:extLst>
                  <a:ext uri="{FF2B5EF4-FFF2-40B4-BE49-F238E27FC236}">
                    <a16:creationId xmlns:a16="http://schemas.microsoft.com/office/drawing/2014/main" id="{539203F5-0ACC-4A7D-9E88-BA5458A5CAD5}"/>
                  </a:ext>
                </a:extLst>
              </p:cNvPr>
              <p:cNvSpPr/>
              <p:nvPr/>
            </p:nvSpPr>
            <p:spPr>
              <a:xfrm flipH="1">
                <a:off x="1583881" y="3144522"/>
                <a:ext cx="18949" cy="33563"/>
              </a:xfrm>
              <a:custGeom>
                <a:avLst/>
                <a:gdLst/>
                <a:ahLst/>
                <a:cxnLst/>
                <a:rect l="l" t="t" r="r" b="b"/>
                <a:pathLst>
                  <a:path w="153" h="271" extrusionOk="0">
                    <a:moveTo>
                      <a:pt x="63" y="1"/>
                    </a:moveTo>
                    <a:cubicBezTo>
                      <a:pt x="57" y="1"/>
                      <a:pt x="51" y="2"/>
                      <a:pt x="45" y="5"/>
                    </a:cubicBezTo>
                    <a:cubicBezTo>
                      <a:pt x="37" y="5"/>
                      <a:pt x="19" y="14"/>
                      <a:pt x="10" y="32"/>
                    </a:cubicBezTo>
                    <a:cubicBezTo>
                      <a:pt x="1" y="49"/>
                      <a:pt x="1" y="58"/>
                      <a:pt x="10" y="76"/>
                    </a:cubicBezTo>
                    <a:cubicBezTo>
                      <a:pt x="19" y="130"/>
                      <a:pt x="28" y="174"/>
                      <a:pt x="37" y="228"/>
                    </a:cubicBezTo>
                    <a:cubicBezTo>
                      <a:pt x="37" y="237"/>
                      <a:pt x="45" y="255"/>
                      <a:pt x="63" y="264"/>
                    </a:cubicBezTo>
                    <a:cubicBezTo>
                      <a:pt x="68" y="268"/>
                      <a:pt x="74" y="270"/>
                      <a:pt x="82" y="270"/>
                    </a:cubicBezTo>
                    <a:cubicBezTo>
                      <a:pt x="90" y="270"/>
                      <a:pt x="99" y="268"/>
                      <a:pt x="108" y="264"/>
                    </a:cubicBezTo>
                    <a:cubicBezTo>
                      <a:pt x="126" y="264"/>
                      <a:pt x="135" y="255"/>
                      <a:pt x="144" y="237"/>
                    </a:cubicBezTo>
                    <a:cubicBezTo>
                      <a:pt x="152" y="228"/>
                      <a:pt x="152" y="210"/>
                      <a:pt x="152" y="192"/>
                    </a:cubicBezTo>
                    <a:lnTo>
                      <a:pt x="126" y="49"/>
                    </a:lnTo>
                    <a:cubicBezTo>
                      <a:pt x="126" y="32"/>
                      <a:pt x="108" y="14"/>
                      <a:pt x="99" y="5"/>
                    </a:cubicBezTo>
                    <a:cubicBezTo>
                      <a:pt x="87" y="5"/>
                      <a:pt x="75"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767;p48">
                <a:extLst>
                  <a:ext uri="{FF2B5EF4-FFF2-40B4-BE49-F238E27FC236}">
                    <a16:creationId xmlns:a16="http://schemas.microsoft.com/office/drawing/2014/main" id="{647C905C-D1D0-4BCD-B8DA-B5D79AC9C622}"/>
                  </a:ext>
                </a:extLst>
              </p:cNvPr>
              <p:cNvSpPr/>
              <p:nvPr/>
            </p:nvSpPr>
            <p:spPr>
              <a:xfrm flipH="1">
                <a:off x="1906511" y="3174865"/>
                <a:ext cx="15605" cy="29972"/>
              </a:xfrm>
              <a:custGeom>
                <a:avLst/>
                <a:gdLst/>
                <a:ahLst/>
                <a:cxnLst/>
                <a:rect l="l" t="t" r="r" b="b"/>
                <a:pathLst>
                  <a:path w="126" h="242" extrusionOk="0">
                    <a:moveTo>
                      <a:pt x="63" y="1"/>
                    </a:moveTo>
                    <a:cubicBezTo>
                      <a:pt x="45" y="1"/>
                      <a:pt x="27" y="1"/>
                      <a:pt x="18" y="19"/>
                    </a:cubicBezTo>
                    <a:cubicBezTo>
                      <a:pt x="10" y="27"/>
                      <a:pt x="1" y="45"/>
                      <a:pt x="1" y="63"/>
                    </a:cubicBezTo>
                    <a:lnTo>
                      <a:pt x="1" y="179"/>
                    </a:lnTo>
                    <a:cubicBezTo>
                      <a:pt x="1" y="197"/>
                      <a:pt x="10" y="215"/>
                      <a:pt x="18" y="224"/>
                    </a:cubicBezTo>
                    <a:cubicBezTo>
                      <a:pt x="27" y="233"/>
                      <a:pt x="45" y="242"/>
                      <a:pt x="63" y="242"/>
                    </a:cubicBezTo>
                    <a:cubicBezTo>
                      <a:pt x="81" y="242"/>
                      <a:pt x="99" y="242"/>
                      <a:pt x="108" y="224"/>
                    </a:cubicBezTo>
                    <a:cubicBezTo>
                      <a:pt x="117" y="215"/>
                      <a:pt x="126" y="197"/>
                      <a:pt x="126" y="179"/>
                    </a:cubicBezTo>
                    <a:lnTo>
                      <a:pt x="126" y="63"/>
                    </a:lnTo>
                    <a:cubicBezTo>
                      <a:pt x="126" y="45"/>
                      <a:pt x="117" y="27"/>
                      <a:pt x="108" y="19"/>
                    </a:cubicBezTo>
                    <a:cubicBezTo>
                      <a:pt x="99" y="10"/>
                      <a:pt x="81"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768;p48">
                <a:extLst>
                  <a:ext uri="{FF2B5EF4-FFF2-40B4-BE49-F238E27FC236}">
                    <a16:creationId xmlns:a16="http://schemas.microsoft.com/office/drawing/2014/main" id="{F37C4ACC-9760-4C97-A1C1-493A032993CE}"/>
                  </a:ext>
                </a:extLst>
              </p:cNvPr>
              <p:cNvSpPr/>
              <p:nvPr/>
            </p:nvSpPr>
            <p:spPr>
              <a:xfrm flipH="1">
                <a:off x="1661287" y="3044575"/>
                <a:ext cx="19940" cy="39508"/>
              </a:xfrm>
              <a:custGeom>
                <a:avLst/>
                <a:gdLst/>
                <a:ahLst/>
                <a:cxnLst/>
                <a:rect l="l" t="t" r="r" b="b"/>
                <a:pathLst>
                  <a:path w="161" h="319" extrusionOk="0">
                    <a:moveTo>
                      <a:pt x="107" y="0"/>
                    </a:moveTo>
                    <a:cubicBezTo>
                      <a:pt x="99" y="0"/>
                      <a:pt x="81" y="0"/>
                      <a:pt x="63" y="9"/>
                    </a:cubicBezTo>
                    <a:cubicBezTo>
                      <a:pt x="54" y="18"/>
                      <a:pt x="45" y="27"/>
                      <a:pt x="36" y="45"/>
                    </a:cubicBezTo>
                    <a:cubicBezTo>
                      <a:pt x="9" y="116"/>
                      <a:pt x="0" y="196"/>
                      <a:pt x="18" y="277"/>
                    </a:cubicBezTo>
                    <a:cubicBezTo>
                      <a:pt x="18" y="286"/>
                      <a:pt x="27" y="303"/>
                      <a:pt x="45" y="312"/>
                    </a:cubicBezTo>
                    <a:cubicBezTo>
                      <a:pt x="50" y="317"/>
                      <a:pt x="56" y="319"/>
                      <a:pt x="64" y="319"/>
                    </a:cubicBezTo>
                    <a:cubicBezTo>
                      <a:pt x="72" y="319"/>
                      <a:pt x="81" y="317"/>
                      <a:pt x="90" y="312"/>
                    </a:cubicBezTo>
                    <a:cubicBezTo>
                      <a:pt x="107" y="312"/>
                      <a:pt x="116" y="303"/>
                      <a:pt x="125" y="286"/>
                    </a:cubicBezTo>
                    <a:cubicBezTo>
                      <a:pt x="133" y="278"/>
                      <a:pt x="134" y="264"/>
                      <a:pt x="134" y="250"/>
                    </a:cubicBezTo>
                    <a:lnTo>
                      <a:pt x="134" y="250"/>
                    </a:lnTo>
                    <a:cubicBezTo>
                      <a:pt x="134" y="250"/>
                      <a:pt x="134" y="250"/>
                      <a:pt x="134" y="250"/>
                    </a:cubicBezTo>
                    <a:cubicBezTo>
                      <a:pt x="134" y="247"/>
                      <a:pt x="134" y="244"/>
                      <a:pt x="134" y="241"/>
                    </a:cubicBezTo>
                    <a:cubicBezTo>
                      <a:pt x="134" y="244"/>
                      <a:pt x="134" y="247"/>
                      <a:pt x="134" y="250"/>
                    </a:cubicBezTo>
                    <a:lnTo>
                      <a:pt x="134" y="250"/>
                    </a:lnTo>
                    <a:cubicBezTo>
                      <a:pt x="125" y="214"/>
                      <a:pt x="125" y="178"/>
                      <a:pt x="134" y="152"/>
                    </a:cubicBezTo>
                    <a:cubicBezTo>
                      <a:pt x="134" y="152"/>
                      <a:pt x="134" y="161"/>
                      <a:pt x="134" y="170"/>
                    </a:cubicBezTo>
                    <a:cubicBezTo>
                      <a:pt x="134" y="134"/>
                      <a:pt x="143" y="107"/>
                      <a:pt x="152" y="80"/>
                    </a:cubicBezTo>
                    <a:cubicBezTo>
                      <a:pt x="161" y="62"/>
                      <a:pt x="152" y="45"/>
                      <a:pt x="152" y="27"/>
                    </a:cubicBezTo>
                    <a:cubicBezTo>
                      <a:pt x="143" y="18"/>
                      <a:pt x="125" y="9"/>
                      <a:pt x="1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769;p48">
                <a:extLst>
                  <a:ext uri="{FF2B5EF4-FFF2-40B4-BE49-F238E27FC236}">
                    <a16:creationId xmlns:a16="http://schemas.microsoft.com/office/drawing/2014/main" id="{50B1523A-323D-44BD-9849-C78F134439EF}"/>
                  </a:ext>
                </a:extLst>
              </p:cNvPr>
              <p:cNvSpPr/>
              <p:nvPr/>
            </p:nvSpPr>
            <p:spPr>
              <a:xfrm flipH="1">
                <a:off x="1731882" y="3034543"/>
                <a:ext cx="17834" cy="33811"/>
              </a:xfrm>
              <a:custGeom>
                <a:avLst/>
                <a:gdLst/>
                <a:ahLst/>
                <a:cxnLst/>
                <a:rect l="l" t="t" r="r" b="b"/>
                <a:pathLst>
                  <a:path w="144" h="273" extrusionOk="0">
                    <a:moveTo>
                      <a:pt x="45" y="1"/>
                    </a:moveTo>
                    <a:cubicBezTo>
                      <a:pt x="27" y="10"/>
                      <a:pt x="9" y="19"/>
                      <a:pt x="9" y="36"/>
                    </a:cubicBezTo>
                    <a:cubicBezTo>
                      <a:pt x="0" y="45"/>
                      <a:pt x="0" y="63"/>
                      <a:pt x="0" y="81"/>
                    </a:cubicBezTo>
                    <a:cubicBezTo>
                      <a:pt x="9" y="126"/>
                      <a:pt x="18" y="179"/>
                      <a:pt x="27" y="224"/>
                    </a:cubicBezTo>
                    <a:cubicBezTo>
                      <a:pt x="27" y="242"/>
                      <a:pt x="45" y="259"/>
                      <a:pt x="54" y="259"/>
                    </a:cubicBezTo>
                    <a:cubicBezTo>
                      <a:pt x="60" y="266"/>
                      <a:pt x="75" y="272"/>
                      <a:pt x="87" y="272"/>
                    </a:cubicBezTo>
                    <a:cubicBezTo>
                      <a:pt x="92" y="272"/>
                      <a:pt x="96" y="271"/>
                      <a:pt x="98" y="268"/>
                    </a:cubicBezTo>
                    <a:cubicBezTo>
                      <a:pt x="116" y="268"/>
                      <a:pt x="125" y="259"/>
                      <a:pt x="134" y="242"/>
                    </a:cubicBezTo>
                    <a:cubicBezTo>
                      <a:pt x="143" y="224"/>
                      <a:pt x="143" y="215"/>
                      <a:pt x="143" y="197"/>
                    </a:cubicBezTo>
                    <a:lnTo>
                      <a:pt x="116" y="45"/>
                    </a:lnTo>
                    <a:cubicBezTo>
                      <a:pt x="116" y="36"/>
                      <a:pt x="98" y="19"/>
                      <a:pt x="90" y="10"/>
                    </a:cubicBezTo>
                    <a:cubicBezTo>
                      <a:pt x="72" y="1"/>
                      <a:pt x="54" y="1"/>
                      <a:pt x="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770;p48">
                <a:extLst>
                  <a:ext uri="{FF2B5EF4-FFF2-40B4-BE49-F238E27FC236}">
                    <a16:creationId xmlns:a16="http://schemas.microsoft.com/office/drawing/2014/main" id="{24C908C6-D63F-4146-9F46-0DD625CE866A}"/>
                  </a:ext>
                </a:extLst>
              </p:cNvPr>
              <p:cNvSpPr/>
              <p:nvPr/>
            </p:nvSpPr>
            <p:spPr>
              <a:xfrm flipH="1">
                <a:off x="1672310" y="4038470"/>
                <a:ext cx="18825" cy="33687"/>
              </a:xfrm>
              <a:custGeom>
                <a:avLst/>
                <a:gdLst/>
                <a:ahLst/>
                <a:cxnLst/>
                <a:rect l="l" t="t" r="r" b="b"/>
                <a:pathLst>
                  <a:path w="152" h="272" extrusionOk="0">
                    <a:moveTo>
                      <a:pt x="60" y="0"/>
                    </a:moveTo>
                    <a:cubicBezTo>
                      <a:pt x="55" y="0"/>
                      <a:pt x="50" y="1"/>
                      <a:pt x="45" y="4"/>
                    </a:cubicBezTo>
                    <a:cubicBezTo>
                      <a:pt x="36" y="13"/>
                      <a:pt x="18" y="22"/>
                      <a:pt x="9" y="31"/>
                    </a:cubicBezTo>
                    <a:cubicBezTo>
                      <a:pt x="0" y="49"/>
                      <a:pt x="0" y="66"/>
                      <a:pt x="9" y="75"/>
                    </a:cubicBezTo>
                    <a:lnTo>
                      <a:pt x="36" y="227"/>
                    </a:lnTo>
                    <a:cubicBezTo>
                      <a:pt x="36" y="236"/>
                      <a:pt x="45" y="254"/>
                      <a:pt x="63" y="263"/>
                    </a:cubicBezTo>
                    <a:cubicBezTo>
                      <a:pt x="72" y="272"/>
                      <a:pt x="89" y="272"/>
                      <a:pt x="107" y="272"/>
                    </a:cubicBezTo>
                    <a:cubicBezTo>
                      <a:pt x="125" y="263"/>
                      <a:pt x="134" y="254"/>
                      <a:pt x="143" y="236"/>
                    </a:cubicBezTo>
                    <a:cubicBezTo>
                      <a:pt x="152" y="227"/>
                      <a:pt x="152" y="209"/>
                      <a:pt x="152" y="191"/>
                    </a:cubicBezTo>
                    <a:lnTo>
                      <a:pt x="125" y="49"/>
                    </a:lnTo>
                    <a:cubicBezTo>
                      <a:pt x="125" y="31"/>
                      <a:pt x="107" y="13"/>
                      <a:pt x="98" y="13"/>
                    </a:cubicBezTo>
                    <a:cubicBezTo>
                      <a:pt x="86" y="7"/>
                      <a:pt x="73" y="0"/>
                      <a:pt x="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771;p48">
                <a:extLst>
                  <a:ext uri="{FF2B5EF4-FFF2-40B4-BE49-F238E27FC236}">
                    <a16:creationId xmlns:a16="http://schemas.microsoft.com/office/drawing/2014/main" id="{00A34655-A468-480E-B260-6FF7D2E4C456}"/>
                  </a:ext>
                </a:extLst>
              </p:cNvPr>
              <p:cNvSpPr/>
              <p:nvPr/>
            </p:nvSpPr>
            <p:spPr>
              <a:xfrm flipH="1">
                <a:off x="1534217" y="3140187"/>
                <a:ext cx="18825" cy="33440"/>
              </a:xfrm>
              <a:custGeom>
                <a:avLst/>
                <a:gdLst/>
                <a:ahLst/>
                <a:cxnLst/>
                <a:rect l="l" t="t" r="r" b="b"/>
                <a:pathLst>
                  <a:path w="152" h="270" extrusionOk="0">
                    <a:moveTo>
                      <a:pt x="62" y="0"/>
                    </a:moveTo>
                    <a:cubicBezTo>
                      <a:pt x="57" y="0"/>
                      <a:pt x="51" y="1"/>
                      <a:pt x="45" y="4"/>
                    </a:cubicBezTo>
                    <a:cubicBezTo>
                      <a:pt x="27" y="4"/>
                      <a:pt x="18" y="13"/>
                      <a:pt x="9" y="31"/>
                    </a:cubicBezTo>
                    <a:cubicBezTo>
                      <a:pt x="0" y="49"/>
                      <a:pt x="0" y="58"/>
                      <a:pt x="0" y="76"/>
                    </a:cubicBezTo>
                    <a:lnTo>
                      <a:pt x="27" y="227"/>
                    </a:lnTo>
                    <a:cubicBezTo>
                      <a:pt x="27" y="236"/>
                      <a:pt x="45" y="254"/>
                      <a:pt x="54" y="263"/>
                    </a:cubicBezTo>
                    <a:cubicBezTo>
                      <a:pt x="63" y="267"/>
                      <a:pt x="72" y="270"/>
                      <a:pt x="81" y="270"/>
                    </a:cubicBezTo>
                    <a:cubicBezTo>
                      <a:pt x="89" y="270"/>
                      <a:pt x="98" y="267"/>
                      <a:pt x="107" y="263"/>
                    </a:cubicBezTo>
                    <a:cubicBezTo>
                      <a:pt x="116" y="263"/>
                      <a:pt x="134" y="254"/>
                      <a:pt x="143" y="236"/>
                    </a:cubicBezTo>
                    <a:cubicBezTo>
                      <a:pt x="152" y="227"/>
                      <a:pt x="152" y="209"/>
                      <a:pt x="143" y="192"/>
                    </a:cubicBezTo>
                    <a:lnTo>
                      <a:pt x="116" y="49"/>
                    </a:lnTo>
                    <a:cubicBezTo>
                      <a:pt x="116" y="31"/>
                      <a:pt x="107" y="13"/>
                      <a:pt x="89" y="4"/>
                    </a:cubicBezTo>
                    <a:cubicBezTo>
                      <a:pt x="84" y="4"/>
                      <a:pt x="74" y="0"/>
                      <a:pt x="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772;p48">
                <a:extLst>
                  <a:ext uri="{FF2B5EF4-FFF2-40B4-BE49-F238E27FC236}">
                    <a16:creationId xmlns:a16="http://schemas.microsoft.com/office/drawing/2014/main" id="{752CEB57-FEE7-4FB2-9A33-39EDAA3EBCA4}"/>
                  </a:ext>
                </a:extLst>
              </p:cNvPr>
              <p:cNvSpPr/>
              <p:nvPr/>
            </p:nvSpPr>
            <p:spPr>
              <a:xfrm flipH="1">
                <a:off x="1578308" y="3086560"/>
                <a:ext cx="14490" cy="30963"/>
              </a:xfrm>
              <a:custGeom>
                <a:avLst/>
                <a:gdLst/>
                <a:ahLst/>
                <a:cxnLst/>
                <a:rect l="l" t="t" r="r" b="b"/>
                <a:pathLst>
                  <a:path w="117" h="250" extrusionOk="0">
                    <a:moveTo>
                      <a:pt x="63" y="0"/>
                    </a:moveTo>
                    <a:cubicBezTo>
                      <a:pt x="45" y="0"/>
                      <a:pt x="27" y="9"/>
                      <a:pt x="18" y="18"/>
                    </a:cubicBezTo>
                    <a:cubicBezTo>
                      <a:pt x="0" y="36"/>
                      <a:pt x="0" y="45"/>
                      <a:pt x="0" y="62"/>
                    </a:cubicBezTo>
                    <a:lnTo>
                      <a:pt x="0" y="187"/>
                    </a:lnTo>
                    <a:cubicBezTo>
                      <a:pt x="0" y="205"/>
                      <a:pt x="0" y="214"/>
                      <a:pt x="18" y="232"/>
                    </a:cubicBezTo>
                    <a:cubicBezTo>
                      <a:pt x="27" y="241"/>
                      <a:pt x="45" y="250"/>
                      <a:pt x="63" y="250"/>
                    </a:cubicBezTo>
                    <a:cubicBezTo>
                      <a:pt x="71" y="250"/>
                      <a:pt x="89" y="241"/>
                      <a:pt x="98" y="232"/>
                    </a:cubicBezTo>
                    <a:cubicBezTo>
                      <a:pt x="116" y="214"/>
                      <a:pt x="116" y="205"/>
                      <a:pt x="116" y="187"/>
                    </a:cubicBezTo>
                    <a:lnTo>
                      <a:pt x="116" y="62"/>
                    </a:lnTo>
                    <a:cubicBezTo>
                      <a:pt x="116" y="45"/>
                      <a:pt x="116" y="27"/>
                      <a:pt x="98" y="18"/>
                    </a:cubicBezTo>
                    <a:cubicBezTo>
                      <a:pt x="89" y="9"/>
                      <a:pt x="71"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773;p48">
                <a:extLst>
                  <a:ext uri="{FF2B5EF4-FFF2-40B4-BE49-F238E27FC236}">
                    <a16:creationId xmlns:a16="http://schemas.microsoft.com/office/drawing/2014/main" id="{0152E770-1DDD-4AEB-BBC9-7E625F57341C}"/>
                  </a:ext>
                </a:extLst>
              </p:cNvPr>
              <p:cNvSpPr/>
              <p:nvPr/>
            </p:nvSpPr>
            <p:spPr>
              <a:xfrm flipH="1">
                <a:off x="2111978" y="4062125"/>
                <a:ext cx="15605" cy="33192"/>
              </a:xfrm>
              <a:custGeom>
                <a:avLst/>
                <a:gdLst/>
                <a:ahLst/>
                <a:cxnLst/>
                <a:rect l="l" t="t" r="r" b="b"/>
                <a:pathLst>
                  <a:path w="126" h="268" extrusionOk="0">
                    <a:moveTo>
                      <a:pt x="63" y="0"/>
                    </a:moveTo>
                    <a:cubicBezTo>
                      <a:pt x="27" y="0"/>
                      <a:pt x="0" y="27"/>
                      <a:pt x="0" y="63"/>
                    </a:cubicBezTo>
                    <a:lnTo>
                      <a:pt x="0" y="205"/>
                    </a:lnTo>
                    <a:cubicBezTo>
                      <a:pt x="0" y="223"/>
                      <a:pt x="9" y="241"/>
                      <a:pt x="18" y="250"/>
                    </a:cubicBezTo>
                    <a:cubicBezTo>
                      <a:pt x="27" y="259"/>
                      <a:pt x="45" y="268"/>
                      <a:pt x="63" y="268"/>
                    </a:cubicBezTo>
                    <a:cubicBezTo>
                      <a:pt x="98" y="268"/>
                      <a:pt x="125" y="241"/>
                      <a:pt x="125" y="205"/>
                    </a:cubicBezTo>
                    <a:lnTo>
                      <a:pt x="125" y="63"/>
                    </a:lnTo>
                    <a:cubicBezTo>
                      <a:pt x="125" y="45"/>
                      <a:pt x="116" y="27"/>
                      <a:pt x="107" y="18"/>
                    </a:cubicBezTo>
                    <a:cubicBezTo>
                      <a:pt x="98" y="9"/>
                      <a:pt x="81"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774;p48">
                <a:extLst>
                  <a:ext uri="{FF2B5EF4-FFF2-40B4-BE49-F238E27FC236}">
                    <a16:creationId xmlns:a16="http://schemas.microsoft.com/office/drawing/2014/main" id="{2A258832-C974-4745-B239-5435D3150869}"/>
                  </a:ext>
                </a:extLst>
              </p:cNvPr>
              <p:cNvSpPr/>
              <p:nvPr/>
            </p:nvSpPr>
            <p:spPr>
              <a:xfrm flipH="1">
                <a:off x="2082130" y="3904712"/>
                <a:ext cx="15605" cy="33811"/>
              </a:xfrm>
              <a:custGeom>
                <a:avLst/>
                <a:gdLst/>
                <a:ahLst/>
                <a:cxnLst/>
                <a:rect l="l" t="t" r="r" b="b"/>
                <a:pathLst>
                  <a:path w="126" h="273" extrusionOk="0">
                    <a:moveTo>
                      <a:pt x="77" y="1"/>
                    </a:moveTo>
                    <a:cubicBezTo>
                      <a:pt x="72" y="1"/>
                      <a:pt x="67" y="2"/>
                      <a:pt x="63" y="4"/>
                    </a:cubicBezTo>
                    <a:cubicBezTo>
                      <a:pt x="36" y="4"/>
                      <a:pt x="0" y="31"/>
                      <a:pt x="0" y="58"/>
                    </a:cubicBezTo>
                    <a:lnTo>
                      <a:pt x="0" y="210"/>
                    </a:lnTo>
                    <a:cubicBezTo>
                      <a:pt x="0" y="228"/>
                      <a:pt x="9" y="236"/>
                      <a:pt x="18" y="254"/>
                    </a:cubicBezTo>
                    <a:cubicBezTo>
                      <a:pt x="36" y="263"/>
                      <a:pt x="54" y="272"/>
                      <a:pt x="63" y="272"/>
                    </a:cubicBezTo>
                    <a:cubicBezTo>
                      <a:pt x="98" y="272"/>
                      <a:pt x="125" y="245"/>
                      <a:pt x="125" y="210"/>
                    </a:cubicBezTo>
                    <a:lnTo>
                      <a:pt x="125" y="58"/>
                    </a:lnTo>
                    <a:cubicBezTo>
                      <a:pt x="125" y="49"/>
                      <a:pt x="116" y="31"/>
                      <a:pt x="107" y="22"/>
                    </a:cubicBezTo>
                    <a:cubicBezTo>
                      <a:pt x="101" y="9"/>
                      <a:pt x="89" y="1"/>
                      <a:pt x="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775;p48">
                <a:extLst>
                  <a:ext uri="{FF2B5EF4-FFF2-40B4-BE49-F238E27FC236}">
                    <a16:creationId xmlns:a16="http://schemas.microsoft.com/office/drawing/2014/main" id="{DF4E7EE5-F2C9-437F-9670-DEFD7C2E074F}"/>
                  </a:ext>
                </a:extLst>
              </p:cNvPr>
              <p:cNvSpPr/>
              <p:nvPr/>
            </p:nvSpPr>
            <p:spPr>
              <a:xfrm flipH="1">
                <a:off x="1967321" y="3952766"/>
                <a:ext cx="14490" cy="22169"/>
              </a:xfrm>
              <a:custGeom>
                <a:avLst/>
                <a:gdLst/>
                <a:ahLst/>
                <a:cxnLst/>
                <a:rect l="l" t="t" r="r" b="b"/>
                <a:pathLst>
                  <a:path w="117" h="179" extrusionOk="0">
                    <a:moveTo>
                      <a:pt x="54" y="0"/>
                    </a:moveTo>
                    <a:cubicBezTo>
                      <a:pt x="54" y="0"/>
                      <a:pt x="46" y="9"/>
                      <a:pt x="46" y="9"/>
                    </a:cubicBezTo>
                    <a:cubicBezTo>
                      <a:pt x="28" y="9"/>
                      <a:pt x="19" y="18"/>
                      <a:pt x="19" y="18"/>
                    </a:cubicBezTo>
                    <a:lnTo>
                      <a:pt x="10" y="36"/>
                    </a:lnTo>
                    <a:cubicBezTo>
                      <a:pt x="1" y="45"/>
                      <a:pt x="1" y="54"/>
                      <a:pt x="1" y="63"/>
                    </a:cubicBezTo>
                    <a:lnTo>
                      <a:pt x="1" y="116"/>
                    </a:lnTo>
                    <a:cubicBezTo>
                      <a:pt x="1" y="125"/>
                      <a:pt x="1" y="134"/>
                      <a:pt x="1" y="134"/>
                    </a:cubicBezTo>
                    <a:cubicBezTo>
                      <a:pt x="1" y="143"/>
                      <a:pt x="10" y="152"/>
                      <a:pt x="19" y="161"/>
                    </a:cubicBezTo>
                    <a:cubicBezTo>
                      <a:pt x="19" y="161"/>
                      <a:pt x="28" y="170"/>
                      <a:pt x="37" y="170"/>
                    </a:cubicBezTo>
                    <a:cubicBezTo>
                      <a:pt x="46" y="170"/>
                      <a:pt x="54" y="179"/>
                      <a:pt x="54" y="179"/>
                    </a:cubicBezTo>
                    <a:cubicBezTo>
                      <a:pt x="63" y="170"/>
                      <a:pt x="72" y="170"/>
                      <a:pt x="72" y="170"/>
                    </a:cubicBezTo>
                    <a:cubicBezTo>
                      <a:pt x="81" y="170"/>
                      <a:pt x="90" y="161"/>
                      <a:pt x="99" y="161"/>
                    </a:cubicBezTo>
                    <a:lnTo>
                      <a:pt x="108" y="143"/>
                    </a:lnTo>
                    <a:cubicBezTo>
                      <a:pt x="117" y="134"/>
                      <a:pt x="117" y="125"/>
                      <a:pt x="117" y="116"/>
                    </a:cubicBezTo>
                    <a:lnTo>
                      <a:pt x="117" y="63"/>
                    </a:lnTo>
                    <a:cubicBezTo>
                      <a:pt x="117" y="54"/>
                      <a:pt x="117" y="45"/>
                      <a:pt x="117" y="45"/>
                    </a:cubicBezTo>
                    <a:cubicBezTo>
                      <a:pt x="108" y="36"/>
                      <a:pt x="108" y="27"/>
                      <a:pt x="99" y="18"/>
                    </a:cubicBezTo>
                    <a:cubicBezTo>
                      <a:pt x="99" y="18"/>
                      <a:pt x="90" y="9"/>
                      <a:pt x="81" y="9"/>
                    </a:cubicBezTo>
                    <a:cubicBezTo>
                      <a:pt x="72" y="9"/>
                      <a:pt x="63" y="0"/>
                      <a:pt x="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776;p48">
                <a:extLst>
                  <a:ext uri="{FF2B5EF4-FFF2-40B4-BE49-F238E27FC236}">
                    <a16:creationId xmlns:a16="http://schemas.microsoft.com/office/drawing/2014/main" id="{23CCD0D3-FF1D-484C-97D4-776BEB82B967}"/>
                  </a:ext>
                </a:extLst>
              </p:cNvPr>
              <p:cNvSpPr/>
              <p:nvPr/>
            </p:nvSpPr>
            <p:spPr>
              <a:xfrm flipH="1">
                <a:off x="1861181" y="3926138"/>
                <a:ext cx="14490" cy="42109"/>
              </a:xfrm>
              <a:custGeom>
                <a:avLst/>
                <a:gdLst/>
                <a:ahLst/>
                <a:cxnLst/>
                <a:rect l="l" t="t" r="r" b="b"/>
                <a:pathLst>
                  <a:path w="117" h="340" extrusionOk="0">
                    <a:moveTo>
                      <a:pt x="54" y="1"/>
                    </a:moveTo>
                    <a:cubicBezTo>
                      <a:pt x="27" y="1"/>
                      <a:pt x="0" y="28"/>
                      <a:pt x="0" y="63"/>
                    </a:cubicBezTo>
                    <a:lnTo>
                      <a:pt x="0" y="278"/>
                    </a:lnTo>
                    <a:cubicBezTo>
                      <a:pt x="0" y="313"/>
                      <a:pt x="27" y="340"/>
                      <a:pt x="54" y="340"/>
                    </a:cubicBezTo>
                    <a:cubicBezTo>
                      <a:pt x="90" y="340"/>
                      <a:pt x="116" y="313"/>
                      <a:pt x="116" y="278"/>
                    </a:cubicBezTo>
                    <a:lnTo>
                      <a:pt x="116" y="63"/>
                    </a:lnTo>
                    <a:cubicBezTo>
                      <a:pt x="116" y="28"/>
                      <a:pt x="90" y="1"/>
                      <a:pt x="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777;p48">
                <a:extLst>
                  <a:ext uri="{FF2B5EF4-FFF2-40B4-BE49-F238E27FC236}">
                    <a16:creationId xmlns:a16="http://schemas.microsoft.com/office/drawing/2014/main" id="{3D013D39-981E-4BCC-9F00-C57A7BCFB753}"/>
                  </a:ext>
                </a:extLst>
              </p:cNvPr>
              <p:cNvSpPr/>
              <p:nvPr/>
            </p:nvSpPr>
            <p:spPr>
              <a:xfrm flipH="1">
                <a:off x="1805944" y="3856535"/>
                <a:ext cx="15605" cy="33316"/>
              </a:xfrm>
              <a:custGeom>
                <a:avLst/>
                <a:gdLst/>
                <a:ahLst/>
                <a:cxnLst/>
                <a:rect l="l" t="t" r="r" b="b"/>
                <a:pathLst>
                  <a:path w="126" h="269" extrusionOk="0">
                    <a:moveTo>
                      <a:pt x="63" y="1"/>
                    </a:moveTo>
                    <a:cubicBezTo>
                      <a:pt x="27" y="1"/>
                      <a:pt x="0" y="28"/>
                      <a:pt x="0" y="63"/>
                    </a:cubicBezTo>
                    <a:lnTo>
                      <a:pt x="0" y="206"/>
                    </a:lnTo>
                    <a:cubicBezTo>
                      <a:pt x="0" y="224"/>
                      <a:pt x="9" y="242"/>
                      <a:pt x="18" y="251"/>
                    </a:cubicBezTo>
                    <a:cubicBezTo>
                      <a:pt x="27" y="260"/>
                      <a:pt x="45" y="269"/>
                      <a:pt x="63" y="269"/>
                    </a:cubicBezTo>
                    <a:cubicBezTo>
                      <a:pt x="90" y="269"/>
                      <a:pt x="125" y="242"/>
                      <a:pt x="125" y="206"/>
                    </a:cubicBezTo>
                    <a:lnTo>
                      <a:pt x="125" y="63"/>
                    </a:lnTo>
                    <a:cubicBezTo>
                      <a:pt x="125" y="46"/>
                      <a:pt x="116" y="28"/>
                      <a:pt x="108" y="19"/>
                    </a:cubicBezTo>
                    <a:cubicBezTo>
                      <a:pt x="90" y="1"/>
                      <a:pt x="72"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778;p48">
                <a:extLst>
                  <a:ext uri="{FF2B5EF4-FFF2-40B4-BE49-F238E27FC236}">
                    <a16:creationId xmlns:a16="http://schemas.microsoft.com/office/drawing/2014/main" id="{195E7055-9C2D-4A0A-AE4A-5B57F5132357}"/>
                  </a:ext>
                </a:extLst>
              </p:cNvPr>
              <p:cNvSpPr/>
              <p:nvPr/>
            </p:nvSpPr>
            <p:spPr>
              <a:xfrm flipH="1">
                <a:off x="1861181" y="3813559"/>
                <a:ext cx="18949" cy="24398"/>
              </a:xfrm>
              <a:custGeom>
                <a:avLst/>
                <a:gdLst/>
                <a:ahLst/>
                <a:cxnLst/>
                <a:rect l="l" t="t" r="r" b="b"/>
                <a:pathLst>
                  <a:path w="153" h="197" extrusionOk="0">
                    <a:moveTo>
                      <a:pt x="72" y="0"/>
                    </a:moveTo>
                    <a:cubicBezTo>
                      <a:pt x="63" y="0"/>
                      <a:pt x="63" y="0"/>
                      <a:pt x="54" y="9"/>
                    </a:cubicBezTo>
                    <a:cubicBezTo>
                      <a:pt x="36" y="9"/>
                      <a:pt x="18" y="18"/>
                      <a:pt x="10" y="36"/>
                    </a:cubicBezTo>
                    <a:cubicBezTo>
                      <a:pt x="10" y="45"/>
                      <a:pt x="1" y="63"/>
                      <a:pt x="10" y="80"/>
                    </a:cubicBezTo>
                    <a:cubicBezTo>
                      <a:pt x="18" y="107"/>
                      <a:pt x="27" y="134"/>
                      <a:pt x="36" y="152"/>
                    </a:cubicBezTo>
                    <a:cubicBezTo>
                      <a:pt x="36" y="161"/>
                      <a:pt x="36" y="170"/>
                      <a:pt x="45" y="178"/>
                    </a:cubicBezTo>
                    <a:cubicBezTo>
                      <a:pt x="45" y="178"/>
                      <a:pt x="54" y="187"/>
                      <a:pt x="63" y="187"/>
                    </a:cubicBezTo>
                    <a:cubicBezTo>
                      <a:pt x="72" y="196"/>
                      <a:pt x="72" y="196"/>
                      <a:pt x="81" y="196"/>
                    </a:cubicBezTo>
                    <a:lnTo>
                      <a:pt x="108" y="196"/>
                    </a:lnTo>
                    <a:cubicBezTo>
                      <a:pt x="126" y="196"/>
                      <a:pt x="134" y="178"/>
                      <a:pt x="143" y="170"/>
                    </a:cubicBezTo>
                    <a:cubicBezTo>
                      <a:pt x="152" y="152"/>
                      <a:pt x="152" y="134"/>
                      <a:pt x="152" y="125"/>
                    </a:cubicBezTo>
                    <a:lnTo>
                      <a:pt x="126" y="45"/>
                    </a:lnTo>
                    <a:cubicBezTo>
                      <a:pt x="126" y="45"/>
                      <a:pt x="117" y="36"/>
                      <a:pt x="117" y="27"/>
                    </a:cubicBezTo>
                    <a:cubicBezTo>
                      <a:pt x="108" y="18"/>
                      <a:pt x="108" y="18"/>
                      <a:pt x="99" y="9"/>
                    </a:cubicBezTo>
                    <a:cubicBezTo>
                      <a:pt x="90" y="9"/>
                      <a:pt x="81" y="9"/>
                      <a:pt x="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779;p48">
                <a:extLst>
                  <a:ext uri="{FF2B5EF4-FFF2-40B4-BE49-F238E27FC236}">
                    <a16:creationId xmlns:a16="http://schemas.microsoft.com/office/drawing/2014/main" id="{04E3A565-8387-4045-AD00-7CC5AB036E59}"/>
                  </a:ext>
                </a:extLst>
              </p:cNvPr>
              <p:cNvSpPr/>
              <p:nvPr/>
            </p:nvSpPr>
            <p:spPr>
              <a:xfrm flipH="1">
                <a:off x="1810403" y="3801298"/>
                <a:ext cx="19940" cy="15605"/>
              </a:xfrm>
              <a:custGeom>
                <a:avLst/>
                <a:gdLst/>
                <a:ahLst/>
                <a:cxnLst/>
                <a:rect l="l" t="t" r="r" b="b"/>
                <a:pathLst>
                  <a:path w="161" h="126" extrusionOk="0">
                    <a:moveTo>
                      <a:pt x="80" y="1"/>
                    </a:moveTo>
                    <a:cubicBezTo>
                      <a:pt x="0" y="1"/>
                      <a:pt x="0" y="126"/>
                      <a:pt x="80" y="126"/>
                    </a:cubicBezTo>
                    <a:cubicBezTo>
                      <a:pt x="161" y="126"/>
                      <a:pt x="161" y="1"/>
                      <a:pt x="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780;p48">
                <a:extLst>
                  <a:ext uri="{FF2B5EF4-FFF2-40B4-BE49-F238E27FC236}">
                    <a16:creationId xmlns:a16="http://schemas.microsoft.com/office/drawing/2014/main" id="{E28EE19A-E6DE-4463-8D5A-944BBF2FA94F}"/>
                  </a:ext>
                </a:extLst>
              </p:cNvPr>
              <p:cNvSpPr/>
              <p:nvPr/>
            </p:nvSpPr>
            <p:spPr>
              <a:xfrm flipH="1">
                <a:off x="1887685" y="3722901"/>
                <a:ext cx="15605" cy="31086"/>
              </a:xfrm>
              <a:custGeom>
                <a:avLst/>
                <a:gdLst/>
                <a:ahLst/>
                <a:cxnLst/>
                <a:rect l="l" t="t" r="r" b="b"/>
                <a:pathLst>
                  <a:path w="126" h="251" extrusionOk="0">
                    <a:moveTo>
                      <a:pt x="63" y="1"/>
                    </a:moveTo>
                    <a:cubicBezTo>
                      <a:pt x="45" y="1"/>
                      <a:pt x="27" y="9"/>
                      <a:pt x="18" y="18"/>
                    </a:cubicBezTo>
                    <a:cubicBezTo>
                      <a:pt x="9" y="27"/>
                      <a:pt x="0" y="45"/>
                      <a:pt x="0" y="63"/>
                    </a:cubicBezTo>
                    <a:lnTo>
                      <a:pt x="0" y="188"/>
                    </a:lnTo>
                    <a:cubicBezTo>
                      <a:pt x="0" y="197"/>
                      <a:pt x="9" y="215"/>
                      <a:pt x="18" y="232"/>
                    </a:cubicBezTo>
                    <a:cubicBezTo>
                      <a:pt x="27" y="241"/>
                      <a:pt x="45" y="250"/>
                      <a:pt x="63" y="250"/>
                    </a:cubicBezTo>
                    <a:cubicBezTo>
                      <a:pt x="72" y="241"/>
                      <a:pt x="90" y="241"/>
                      <a:pt x="107" y="232"/>
                    </a:cubicBezTo>
                    <a:cubicBezTo>
                      <a:pt x="116" y="215"/>
                      <a:pt x="125" y="206"/>
                      <a:pt x="125" y="188"/>
                    </a:cubicBezTo>
                    <a:lnTo>
                      <a:pt x="125" y="63"/>
                    </a:lnTo>
                    <a:cubicBezTo>
                      <a:pt x="125" y="45"/>
                      <a:pt x="116" y="27"/>
                      <a:pt x="107" y="18"/>
                    </a:cubicBezTo>
                    <a:cubicBezTo>
                      <a:pt x="90" y="9"/>
                      <a:pt x="72"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781;p48">
                <a:extLst>
                  <a:ext uri="{FF2B5EF4-FFF2-40B4-BE49-F238E27FC236}">
                    <a16:creationId xmlns:a16="http://schemas.microsoft.com/office/drawing/2014/main" id="{896C0142-5548-4914-98E2-22647531089A}"/>
                  </a:ext>
                </a:extLst>
              </p:cNvPr>
              <p:cNvSpPr/>
              <p:nvPr/>
            </p:nvSpPr>
            <p:spPr>
              <a:xfrm flipH="1">
                <a:off x="1960633" y="3707419"/>
                <a:ext cx="15605" cy="27742"/>
              </a:xfrm>
              <a:custGeom>
                <a:avLst/>
                <a:gdLst/>
                <a:ahLst/>
                <a:cxnLst/>
                <a:rect l="l" t="t" r="r" b="b"/>
                <a:pathLst>
                  <a:path w="126" h="224" extrusionOk="0">
                    <a:moveTo>
                      <a:pt x="63" y="1"/>
                    </a:moveTo>
                    <a:cubicBezTo>
                      <a:pt x="45" y="1"/>
                      <a:pt x="27" y="10"/>
                      <a:pt x="18" y="18"/>
                    </a:cubicBezTo>
                    <a:cubicBezTo>
                      <a:pt x="9" y="36"/>
                      <a:pt x="1" y="45"/>
                      <a:pt x="1" y="63"/>
                    </a:cubicBezTo>
                    <a:lnTo>
                      <a:pt x="1" y="161"/>
                    </a:lnTo>
                    <a:cubicBezTo>
                      <a:pt x="1" y="179"/>
                      <a:pt x="9" y="197"/>
                      <a:pt x="18" y="206"/>
                    </a:cubicBezTo>
                    <a:cubicBezTo>
                      <a:pt x="27" y="215"/>
                      <a:pt x="45" y="224"/>
                      <a:pt x="63" y="224"/>
                    </a:cubicBezTo>
                    <a:cubicBezTo>
                      <a:pt x="81" y="224"/>
                      <a:pt x="99" y="215"/>
                      <a:pt x="108" y="206"/>
                    </a:cubicBezTo>
                    <a:cubicBezTo>
                      <a:pt x="116" y="197"/>
                      <a:pt x="125" y="179"/>
                      <a:pt x="125" y="161"/>
                    </a:cubicBezTo>
                    <a:lnTo>
                      <a:pt x="125" y="63"/>
                    </a:lnTo>
                    <a:cubicBezTo>
                      <a:pt x="125" y="45"/>
                      <a:pt x="116" y="36"/>
                      <a:pt x="108" y="18"/>
                    </a:cubicBezTo>
                    <a:cubicBezTo>
                      <a:pt x="99" y="10"/>
                      <a:pt x="81"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782;p48">
                <a:extLst>
                  <a:ext uri="{FF2B5EF4-FFF2-40B4-BE49-F238E27FC236}">
                    <a16:creationId xmlns:a16="http://schemas.microsoft.com/office/drawing/2014/main" id="{08B701D5-C09B-43BC-81F7-7628E433575D}"/>
                  </a:ext>
                </a:extLst>
              </p:cNvPr>
              <p:cNvSpPr/>
              <p:nvPr/>
            </p:nvSpPr>
            <p:spPr>
              <a:xfrm flipH="1">
                <a:off x="2190499" y="3701970"/>
                <a:ext cx="15605" cy="33192"/>
              </a:xfrm>
              <a:custGeom>
                <a:avLst/>
                <a:gdLst/>
                <a:ahLst/>
                <a:cxnLst/>
                <a:rect l="l" t="t" r="r" b="b"/>
                <a:pathLst>
                  <a:path w="126" h="268" extrusionOk="0">
                    <a:moveTo>
                      <a:pt x="63" y="0"/>
                    </a:moveTo>
                    <a:cubicBezTo>
                      <a:pt x="28" y="0"/>
                      <a:pt x="1" y="27"/>
                      <a:pt x="1" y="62"/>
                    </a:cubicBezTo>
                    <a:lnTo>
                      <a:pt x="1" y="205"/>
                    </a:lnTo>
                    <a:cubicBezTo>
                      <a:pt x="1" y="223"/>
                      <a:pt x="10" y="241"/>
                      <a:pt x="19" y="250"/>
                    </a:cubicBezTo>
                    <a:cubicBezTo>
                      <a:pt x="28" y="259"/>
                      <a:pt x="46" y="268"/>
                      <a:pt x="63" y="268"/>
                    </a:cubicBezTo>
                    <a:cubicBezTo>
                      <a:pt x="90" y="268"/>
                      <a:pt x="126" y="241"/>
                      <a:pt x="126" y="205"/>
                    </a:cubicBezTo>
                    <a:lnTo>
                      <a:pt x="126" y="62"/>
                    </a:lnTo>
                    <a:cubicBezTo>
                      <a:pt x="126" y="45"/>
                      <a:pt x="117" y="27"/>
                      <a:pt x="108" y="18"/>
                    </a:cubicBezTo>
                    <a:cubicBezTo>
                      <a:pt x="90" y="9"/>
                      <a:pt x="72"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783;p48">
                <a:extLst>
                  <a:ext uri="{FF2B5EF4-FFF2-40B4-BE49-F238E27FC236}">
                    <a16:creationId xmlns:a16="http://schemas.microsoft.com/office/drawing/2014/main" id="{B9C9695A-4E5A-4A7A-9024-54BDE8851B48}"/>
                  </a:ext>
                </a:extLst>
              </p:cNvPr>
              <p:cNvSpPr/>
              <p:nvPr/>
            </p:nvSpPr>
            <p:spPr>
              <a:xfrm flipH="1">
                <a:off x="2163995" y="3792504"/>
                <a:ext cx="15481" cy="33316"/>
              </a:xfrm>
              <a:custGeom>
                <a:avLst/>
                <a:gdLst/>
                <a:ahLst/>
                <a:cxnLst/>
                <a:rect l="l" t="t" r="r" b="b"/>
                <a:pathLst>
                  <a:path w="125" h="269" extrusionOk="0">
                    <a:moveTo>
                      <a:pt x="62" y="1"/>
                    </a:moveTo>
                    <a:cubicBezTo>
                      <a:pt x="36" y="1"/>
                      <a:pt x="0" y="27"/>
                      <a:pt x="0" y="63"/>
                    </a:cubicBezTo>
                    <a:lnTo>
                      <a:pt x="0" y="206"/>
                    </a:lnTo>
                    <a:cubicBezTo>
                      <a:pt x="0" y="224"/>
                      <a:pt x="9" y="241"/>
                      <a:pt x="18" y="250"/>
                    </a:cubicBezTo>
                    <a:cubicBezTo>
                      <a:pt x="36" y="259"/>
                      <a:pt x="54" y="268"/>
                      <a:pt x="62" y="268"/>
                    </a:cubicBezTo>
                    <a:cubicBezTo>
                      <a:pt x="98" y="268"/>
                      <a:pt x="125" y="241"/>
                      <a:pt x="125" y="206"/>
                    </a:cubicBezTo>
                    <a:lnTo>
                      <a:pt x="125" y="63"/>
                    </a:lnTo>
                    <a:cubicBezTo>
                      <a:pt x="125" y="45"/>
                      <a:pt x="116" y="27"/>
                      <a:pt x="107" y="18"/>
                    </a:cubicBezTo>
                    <a:cubicBezTo>
                      <a:pt x="98" y="9"/>
                      <a:pt x="80" y="1"/>
                      <a:pt x="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784;p48">
                <a:extLst>
                  <a:ext uri="{FF2B5EF4-FFF2-40B4-BE49-F238E27FC236}">
                    <a16:creationId xmlns:a16="http://schemas.microsoft.com/office/drawing/2014/main" id="{D977E87E-7965-4DCD-8D82-8FF684899AA1}"/>
                  </a:ext>
                </a:extLst>
              </p:cNvPr>
              <p:cNvSpPr/>
              <p:nvPr/>
            </p:nvSpPr>
            <p:spPr>
              <a:xfrm flipH="1">
                <a:off x="2214773" y="3825696"/>
                <a:ext cx="15605" cy="39880"/>
              </a:xfrm>
              <a:custGeom>
                <a:avLst/>
                <a:gdLst/>
                <a:ahLst/>
                <a:cxnLst/>
                <a:rect l="l" t="t" r="r" b="b"/>
                <a:pathLst>
                  <a:path w="126" h="322" extrusionOk="0">
                    <a:moveTo>
                      <a:pt x="63" y="0"/>
                    </a:moveTo>
                    <a:cubicBezTo>
                      <a:pt x="27" y="0"/>
                      <a:pt x="1" y="27"/>
                      <a:pt x="1" y="63"/>
                    </a:cubicBezTo>
                    <a:lnTo>
                      <a:pt x="1" y="259"/>
                    </a:lnTo>
                    <a:cubicBezTo>
                      <a:pt x="1" y="295"/>
                      <a:pt x="27" y="321"/>
                      <a:pt x="63" y="321"/>
                    </a:cubicBezTo>
                    <a:cubicBezTo>
                      <a:pt x="90" y="321"/>
                      <a:pt x="126" y="295"/>
                      <a:pt x="126" y="259"/>
                    </a:cubicBezTo>
                    <a:lnTo>
                      <a:pt x="126" y="63"/>
                    </a:lnTo>
                    <a:cubicBezTo>
                      <a:pt x="126" y="36"/>
                      <a:pt x="90"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785;p48">
                <a:extLst>
                  <a:ext uri="{FF2B5EF4-FFF2-40B4-BE49-F238E27FC236}">
                    <a16:creationId xmlns:a16="http://schemas.microsoft.com/office/drawing/2014/main" id="{CEA3E1F9-BCCA-4B1D-99A5-22BF426EA74E}"/>
                  </a:ext>
                </a:extLst>
              </p:cNvPr>
              <p:cNvSpPr/>
              <p:nvPr/>
            </p:nvSpPr>
            <p:spPr>
              <a:xfrm flipH="1">
                <a:off x="2099840" y="3762656"/>
                <a:ext cx="18949" cy="36288"/>
              </a:xfrm>
              <a:custGeom>
                <a:avLst/>
                <a:gdLst/>
                <a:ahLst/>
                <a:cxnLst/>
                <a:rect l="l" t="t" r="r" b="b"/>
                <a:pathLst>
                  <a:path w="153" h="293" extrusionOk="0">
                    <a:moveTo>
                      <a:pt x="63" y="1"/>
                    </a:moveTo>
                    <a:cubicBezTo>
                      <a:pt x="45" y="1"/>
                      <a:pt x="36" y="1"/>
                      <a:pt x="19" y="19"/>
                    </a:cubicBezTo>
                    <a:cubicBezTo>
                      <a:pt x="10" y="27"/>
                      <a:pt x="1" y="45"/>
                      <a:pt x="1" y="63"/>
                    </a:cubicBezTo>
                    <a:cubicBezTo>
                      <a:pt x="1" y="126"/>
                      <a:pt x="10" y="188"/>
                      <a:pt x="27" y="250"/>
                    </a:cubicBezTo>
                    <a:cubicBezTo>
                      <a:pt x="36" y="259"/>
                      <a:pt x="45" y="277"/>
                      <a:pt x="54" y="286"/>
                    </a:cubicBezTo>
                    <a:cubicBezTo>
                      <a:pt x="63" y="291"/>
                      <a:pt x="72" y="293"/>
                      <a:pt x="81" y="293"/>
                    </a:cubicBezTo>
                    <a:cubicBezTo>
                      <a:pt x="90" y="293"/>
                      <a:pt x="99" y="291"/>
                      <a:pt x="108" y="286"/>
                    </a:cubicBezTo>
                    <a:cubicBezTo>
                      <a:pt x="117" y="286"/>
                      <a:pt x="135" y="277"/>
                      <a:pt x="143" y="259"/>
                    </a:cubicBezTo>
                    <a:cubicBezTo>
                      <a:pt x="152" y="250"/>
                      <a:pt x="152" y="233"/>
                      <a:pt x="143" y="215"/>
                    </a:cubicBezTo>
                    <a:cubicBezTo>
                      <a:pt x="135" y="188"/>
                      <a:pt x="126" y="161"/>
                      <a:pt x="126" y="126"/>
                    </a:cubicBezTo>
                    <a:cubicBezTo>
                      <a:pt x="126" y="105"/>
                      <a:pt x="126" y="84"/>
                      <a:pt x="126" y="63"/>
                    </a:cubicBezTo>
                    <a:cubicBezTo>
                      <a:pt x="126" y="45"/>
                      <a:pt x="117" y="27"/>
                      <a:pt x="108" y="19"/>
                    </a:cubicBezTo>
                    <a:cubicBezTo>
                      <a:pt x="99" y="10"/>
                      <a:pt x="81"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786;p48">
                <a:extLst>
                  <a:ext uri="{FF2B5EF4-FFF2-40B4-BE49-F238E27FC236}">
                    <a16:creationId xmlns:a16="http://schemas.microsoft.com/office/drawing/2014/main" id="{10F28FDB-0807-4417-AD97-FEAD0D18D3A1}"/>
                  </a:ext>
                </a:extLst>
              </p:cNvPr>
              <p:cNvSpPr/>
              <p:nvPr/>
            </p:nvSpPr>
            <p:spPr>
              <a:xfrm flipH="1">
                <a:off x="2133032" y="3865452"/>
                <a:ext cx="15605" cy="27742"/>
              </a:xfrm>
              <a:custGeom>
                <a:avLst/>
                <a:gdLst/>
                <a:ahLst/>
                <a:cxnLst/>
                <a:rect l="l" t="t" r="r" b="b"/>
                <a:pathLst>
                  <a:path w="126" h="224" extrusionOk="0">
                    <a:moveTo>
                      <a:pt x="63" y="0"/>
                    </a:moveTo>
                    <a:cubicBezTo>
                      <a:pt x="45" y="0"/>
                      <a:pt x="28" y="9"/>
                      <a:pt x="19" y="18"/>
                    </a:cubicBezTo>
                    <a:cubicBezTo>
                      <a:pt x="10" y="27"/>
                      <a:pt x="1" y="45"/>
                      <a:pt x="1" y="63"/>
                    </a:cubicBezTo>
                    <a:lnTo>
                      <a:pt x="1" y="161"/>
                    </a:lnTo>
                    <a:cubicBezTo>
                      <a:pt x="1" y="170"/>
                      <a:pt x="10" y="188"/>
                      <a:pt x="19" y="206"/>
                    </a:cubicBezTo>
                    <a:cubicBezTo>
                      <a:pt x="28" y="214"/>
                      <a:pt x="45" y="223"/>
                      <a:pt x="63" y="223"/>
                    </a:cubicBezTo>
                    <a:cubicBezTo>
                      <a:pt x="81" y="214"/>
                      <a:pt x="90" y="214"/>
                      <a:pt x="108" y="206"/>
                    </a:cubicBezTo>
                    <a:cubicBezTo>
                      <a:pt x="117" y="188"/>
                      <a:pt x="126" y="179"/>
                      <a:pt x="126" y="161"/>
                    </a:cubicBezTo>
                    <a:lnTo>
                      <a:pt x="126" y="63"/>
                    </a:lnTo>
                    <a:cubicBezTo>
                      <a:pt x="126" y="45"/>
                      <a:pt x="117" y="27"/>
                      <a:pt x="108" y="18"/>
                    </a:cubicBezTo>
                    <a:cubicBezTo>
                      <a:pt x="90" y="9"/>
                      <a:pt x="72"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787;p48">
                <a:extLst>
                  <a:ext uri="{FF2B5EF4-FFF2-40B4-BE49-F238E27FC236}">
                    <a16:creationId xmlns:a16="http://schemas.microsoft.com/office/drawing/2014/main" id="{93CE10C3-FE84-4BCB-B224-51BD970C3CE5}"/>
                  </a:ext>
                </a:extLst>
              </p:cNvPr>
              <p:cNvSpPr/>
              <p:nvPr/>
            </p:nvSpPr>
            <p:spPr>
              <a:xfrm flipH="1">
                <a:off x="2021443" y="3858764"/>
                <a:ext cx="15605" cy="34430"/>
              </a:xfrm>
              <a:custGeom>
                <a:avLst/>
                <a:gdLst/>
                <a:ahLst/>
                <a:cxnLst/>
                <a:rect l="l" t="t" r="r" b="b"/>
                <a:pathLst>
                  <a:path w="126" h="278" extrusionOk="0">
                    <a:moveTo>
                      <a:pt x="63" y="1"/>
                    </a:moveTo>
                    <a:cubicBezTo>
                      <a:pt x="28" y="10"/>
                      <a:pt x="1" y="28"/>
                      <a:pt x="1" y="63"/>
                    </a:cubicBezTo>
                    <a:lnTo>
                      <a:pt x="1" y="215"/>
                    </a:lnTo>
                    <a:cubicBezTo>
                      <a:pt x="1" y="224"/>
                      <a:pt x="10" y="242"/>
                      <a:pt x="19" y="260"/>
                    </a:cubicBezTo>
                    <a:cubicBezTo>
                      <a:pt x="28" y="268"/>
                      <a:pt x="45" y="277"/>
                      <a:pt x="63" y="277"/>
                    </a:cubicBezTo>
                    <a:cubicBezTo>
                      <a:pt x="99" y="268"/>
                      <a:pt x="126" y="251"/>
                      <a:pt x="126" y="215"/>
                    </a:cubicBezTo>
                    <a:lnTo>
                      <a:pt x="126" y="63"/>
                    </a:lnTo>
                    <a:cubicBezTo>
                      <a:pt x="126" y="54"/>
                      <a:pt x="117" y="37"/>
                      <a:pt x="108" y="19"/>
                    </a:cubicBezTo>
                    <a:cubicBezTo>
                      <a:pt x="99" y="10"/>
                      <a:pt x="81"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788;p48">
                <a:extLst>
                  <a:ext uri="{FF2B5EF4-FFF2-40B4-BE49-F238E27FC236}">
                    <a16:creationId xmlns:a16="http://schemas.microsoft.com/office/drawing/2014/main" id="{457458E7-83A2-4744-944A-4C27D469C9CA}"/>
                  </a:ext>
                </a:extLst>
              </p:cNvPr>
              <p:cNvSpPr/>
              <p:nvPr/>
            </p:nvSpPr>
            <p:spPr>
              <a:xfrm flipH="1">
                <a:off x="2012526" y="3714107"/>
                <a:ext cx="15605" cy="48673"/>
              </a:xfrm>
              <a:custGeom>
                <a:avLst/>
                <a:gdLst/>
                <a:ahLst/>
                <a:cxnLst/>
                <a:rect l="l" t="t" r="r" b="b"/>
                <a:pathLst>
                  <a:path w="126" h="393" extrusionOk="0">
                    <a:moveTo>
                      <a:pt x="63" y="0"/>
                    </a:moveTo>
                    <a:cubicBezTo>
                      <a:pt x="36" y="0"/>
                      <a:pt x="0" y="27"/>
                      <a:pt x="0" y="63"/>
                    </a:cubicBezTo>
                    <a:lnTo>
                      <a:pt x="0" y="330"/>
                    </a:lnTo>
                    <a:cubicBezTo>
                      <a:pt x="0" y="357"/>
                      <a:pt x="36" y="393"/>
                      <a:pt x="63" y="393"/>
                    </a:cubicBezTo>
                    <a:cubicBezTo>
                      <a:pt x="98" y="393"/>
                      <a:pt x="125" y="366"/>
                      <a:pt x="125" y="330"/>
                    </a:cubicBezTo>
                    <a:lnTo>
                      <a:pt x="125" y="63"/>
                    </a:lnTo>
                    <a:cubicBezTo>
                      <a:pt x="125" y="27"/>
                      <a:pt x="98"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789;p48">
                <a:extLst>
                  <a:ext uri="{FF2B5EF4-FFF2-40B4-BE49-F238E27FC236}">
                    <a16:creationId xmlns:a16="http://schemas.microsoft.com/office/drawing/2014/main" id="{1C27B18C-CDA5-4FA5-A718-E191E5C627B6}"/>
                  </a:ext>
                </a:extLst>
              </p:cNvPr>
              <p:cNvSpPr/>
              <p:nvPr/>
            </p:nvSpPr>
            <p:spPr>
              <a:xfrm flipH="1">
                <a:off x="1942922" y="3846627"/>
                <a:ext cx="14490" cy="43224"/>
              </a:xfrm>
              <a:custGeom>
                <a:avLst/>
                <a:gdLst/>
                <a:ahLst/>
                <a:cxnLst/>
                <a:rect l="l" t="t" r="r" b="b"/>
                <a:pathLst>
                  <a:path w="117" h="349" extrusionOk="0">
                    <a:moveTo>
                      <a:pt x="54" y="1"/>
                    </a:moveTo>
                    <a:cubicBezTo>
                      <a:pt x="27" y="10"/>
                      <a:pt x="0" y="27"/>
                      <a:pt x="0" y="63"/>
                    </a:cubicBezTo>
                    <a:lnTo>
                      <a:pt x="0" y="286"/>
                    </a:lnTo>
                    <a:cubicBezTo>
                      <a:pt x="0" y="322"/>
                      <a:pt x="27" y="349"/>
                      <a:pt x="54" y="349"/>
                    </a:cubicBezTo>
                    <a:cubicBezTo>
                      <a:pt x="89" y="349"/>
                      <a:pt x="116" y="322"/>
                      <a:pt x="116" y="286"/>
                    </a:cubicBezTo>
                    <a:lnTo>
                      <a:pt x="116" y="63"/>
                    </a:lnTo>
                    <a:cubicBezTo>
                      <a:pt x="116" y="36"/>
                      <a:pt x="89" y="1"/>
                      <a:pt x="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790;p48">
                <a:extLst>
                  <a:ext uri="{FF2B5EF4-FFF2-40B4-BE49-F238E27FC236}">
                    <a16:creationId xmlns:a16="http://schemas.microsoft.com/office/drawing/2014/main" id="{53925191-DF22-46E2-A383-7451EE1AD21B}"/>
                  </a:ext>
                </a:extLst>
              </p:cNvPr>
              <p:cNvSpPr/>
              <p:nvPr/>
            </p:nvSpPr>
            <p:spPr>
              <a:xfrm flipH="1">
                <a:off x="1960633" y="3771574"/>
                <a:ext cx="15605" cy="29848"/>
              </a:xfrm>
              <a:custGeom>
                <a:avLst/>
                <a:gdLst/>
                <a:ahLst/>
                <a:cxnLst/>
                <a:rect l="l" t="t" r="r" b="b"/>
                <a:pathLst>
                  <a:path w="126" h="241" extrusionOk="0">
                    <a:moveTo>
                      <a:pt x="63" y="0"/>
                    </a:moveTo>
                    <a:cubicBezTo>
                      <a:pt x="45" y="0"/>
                      <a:pt x="27" y="9"/>
                      <a:pt x="18" y="18"/>
                    </a:cubicBezTo>
                    <a:cubicBezTo>
                      <a:pt x="9" y="27"/>
                      <a:pt x="1" y="45"/>
                      <a:pt x="1" y="63"/>
                    </a:cubicBezTo>
                    <a:lnTo>
                      <a:pt x="1" y="178"/>
                    </a:lnTo>
                    <a:cubicBezTo>
                      <a:pt x="1" y="196"/>
                      <a:pt x="9" y="214"/>
                      <a:pt x="18" y="223"/>
                    </a:cubicBezTo>
                    <a:cubicBezTo>
                      <a:pt x="27" y="241"/>
                      <a:pt x="45" y="241"/>
                      <a:pt x="63" y="241"/>
                    </a:cubicBezTo>
                    <a:cubicBezTo>
                      <a:pt x="81" y="241"/>
                      <a:pt x="99" y="241"/>
                      <a:pt x="108" y="223"/>
                    </a:cubicBezTo>
                    <a:cubicBezTo>
                      <a:pt x="116" y="214"/>
                      <a:pt x="125" y="196"/>
                      <a:pt x="125" y="178"/>
                    </a:cubicBezTo>
                    <a:lnTo>
                      <a:pt x="125" y="63"/>
                    </a:lnTo>
                    <a:cubicBezTo>
                      <a:pt x="125" y="45"/>
                      <a:pt x="116" y="27"/>
                      <a:pt x="108" y="18"/>
                    </a:cubicBezTo>
                    <a:cubicBezTo>
                      <a:pt x="99" y="9"/>
                      <a:pt x="81"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791;p48">
                <a:extLst>
                  <a:ext uri="{FF2B5EF4-FFF2-40B4-BE49-F238E27FC236}">
                    <a16:creationId xmlns:a16="http://schemas.microsoft.com/office/drawing/2014/main" id="{8055A45E-F413-4E24-AEC4-A8004ACAE1E4}"/>
                  </a:ext>
                </a:extLst>
              </p:cNvPr>
              <p:cNvSpPr/>
              <p:nvPr/>
            </p:nvSpPr>
            <p:spPr>
              <a:xfrm flipH="1">
                <a:off x="1919763" y="3680916"/>
                <a:ext cx="18949" cy="14490"/>
              </a:xfrm>
              <a:custGeom>
                <a:avLst/>
                <a:gdLst/>
                <a:ahLst/>
                <a:cxnLst/>
                <a:rect l="l" t="t" r="r" b="b"/>
                <a:pathLst>
                  <a:path w="153" h="117" extrusionOk="0">
                    <a:moveTo>
                      <a:pt x="81" y="1"/>
                    </a:moveTo>
                    <a:cubicBezTo>
                      <a:pt x="1" y="1"/>
                      <a:pt x="1" y="117"/>
                      <a:pt x="81" y="117"/>
                    </a:cubicBezTo>
                    <a:cubicBezTo>
                      <a:pt x="152" y="117"/>
                      <a:pt x="152" y="1"/>
                      <a:pt x="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792;p48">
                <a:extLst>
                  <a:ext uri="{FF2B5EF4-FFF2-40B4-BE49-F238E27FC236}">
                    <a16:creationId xmlns:a16="http://schemas.microsoft.com/office/drawing/2014/main" id="{27655622-8699-4176-93A4-F75C235F8E45}"/>
                  </a:ext>
                </a:extLst>
              </p:cNvPr>
              <p:cNvSpPr/>
              <p:nvPr/>
            </p:nvSpPr>
            <p:spPr>
              <a:xfrm flipH="1">
                <a:off x="2005962" y="3656641"/>
                <a:ext cx="15605" cy="29972"/>
              </a:xfrm>
              <a:custGeom>
                <a:avLst/>
                <a:gdLst/>
                <a:ahLst/>
                <a:cxnLst/>
                <a:rect l="l" t="t" r="r" b="b"/>
                <a:pathLst>
                  <a:path w="126" h="242" extrusionOk="0">
                    <a:moveTo>
                      <a:pt x="63" y="0"/>
                    </a:moveTo>
                    <a:cubicBezTo>
                      <a:pt x="45" y="0"/>
                      <a:pt x="28" y="0"/>
                      <a:pt x="19" y="18"/>
                    </a:cubicBezTo>
                    <a:cubicBezTo>
                      <a:pt x="10" y="27"/>
                      <a:pt x="1" y="45"/>
                      <a:pt x="1" y="63"/>
                    </a:cubicBezTo>
                    <a:lnTo>
                      <a:pt x="1" y="179"/>
                    </a:lnTo>
                    <a:cubicBezTo>
                      <a:pt x="1" y="197"/>
                      <a:pt x="10" y="214"/>
                      <a:pt x="19" y="223"/>
                    </a:cubicBezTo>
                    <a:cubicBezTo>
                      <a:pt x="28" y="232"/>
                      <a:pt x="45" y="241"/>
                      <a:pt x="63" y="241"/>
                    </a:cubicBezTo>
                    <a:cubicBezTo>
                      <a:pt x="81" y="241"/>
                      <a:pt x="90" y="241"/>
                      <a:pt x="108" y="223"/>
                    </a:cubicBezTo>
                    <a:cubicBezTo>
                      <a:pt x="117" y="214"/>
                      <a:pt x="126" y="197"/>
                      <a:pt x="126" y="179"/>
                    </a:cubicBezTo>
                    <a:lnTo>
                      <a:pt x="126" y="63"/>
                    </a:lnTo>
                    <a:cubicBezTo>
                      <a:pt x="126" y="45"/>
                      <a:pt x="117" y="27"/>
                      <a:pt x="108" y="18"/>
                    </a:cubicBezTo>
                    <a:cubicBezTo>
                      <a:pt x="99" y="9"/>
                      <a:pt x="81"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793;p48">
                <a:extLst>
                  <a:ext uri="{FF2B5EF4-FFF2-40B4-BE49-F238E27FC236}">
                    <a16:creationId xmlns:a16="http://schemas.microsoft.com/office/drawing/2014/main" id="{A37B56B7-F58C-418E-86BD-1F92EBC1C379}"/>
                  </a:ext>
                </a:extLst>
              </p:cNvPr>
              <p:cNvSpPr/>
              <p:nvPr/>
            </p:nvSpPr>
            <p:spPr>
              <a:xfrm flipH="1">
                <a:off x="2066773" y="3710763"/>
                <a:ext cx="18825" cy="27742"/>
              </a:xfrm>
              <a:custGeom>
                <a:avLst/>
                <a:gdLst/>
                <a:ahLst/>
                <a:cxnLst/>
                <a:rect l="l" t="t" r="r" b="b"/>
                <a:pathLst>
                  <a:path w="152" h="224" extrusionOk="0">
                    <a:moveTo>
                      <a:pt x="27" y="81"/>
                    </a:moveTo>
                    <a:cubicBezTo>
                      <a:pt x="27" y="81"/>
                      <a:pt x="32" y="85"/>
                      <a:pt x="34" y="91"/>
                    </a:cubicBezTo>
                    <a:lnTo>
                      <a:pt x="34" y="91"/>
                    </a:lnTo>
                    <a:cubicBezTo>
                      <a:pt x="34" y="92"/>
                      <a:pt x="34" y="92"/>
                      <a:pt x="33" y="93"/>
                    </a:cubicBezTo>
                    <a:lnTo>
                      <a:pt x="33" y="93"/>
                    </a:lnTo>
                    <a:lnTo>
                      <a:pt x="27" y="81"/>
                    </a:lnTo>
                    <a:close/>
                    <a:moveTo>
                      <a:pt x="34" y="91"/>
                    </a:moveTo>
                    <a:lnTo>
                      <a:pt x="34" y="91"/>
                    </a:lnTo>
                    <a:cubicBezTo>
                      <a:pt x="35" y="94"/>
                      <a:pt x="36" y="96"/>
                      <a:pt x="36" y="99"/>
                    </a:cubicBezTo>
                    <a:lnTo>
                      <a:pt x="33" y="93"/>
                    </a:lnTo>
                    <a:lnTo>
                      <a:pt x="33" y="93"/>
                    </a:lnTo>
                    <a:cubicBezTo>
                      <a:pt x="34" y="92"/>
                      <a:pt x="34" y="92"/>
                      <a:pt x="34" y="91"/>
                    </a:cubicBezTo>
                    <a:close/>
                    <a:moveTo>
                      <a:pt x="31" y="96"/>
                    </a:moveTo>
                    <a:cubicBezTo>
                      <a:pt x="27" y="103"/>
                      <a:pt x="27" y="110"/>
                      <a:pt x="27" y="116"/>
                    </a:cubicBezTo>
                    <a:cubicBezTo>
                      <a:pt x="27" y="112"/>
                      <a:pt x="27" y="110"/>
                      <a:pt x="27" y="107"/>
                    </a:cubicBezTo>
                    <a:cubicBezTo>
                      <a:pt x="27" y="103"/>
                      <a:pt x="29" y="99"/>
                      <a:pt x="31" y="96"/>
                    </a:cubicBezTo>
                    <a:close/>
                    <a:moveTo>
                      <a:pt x="72" y="0"/>
                    </a:moveTo>
                    <a:cubicBezTo>
                      <a:pt x="54" y="9"/>
                      <a:pt x="45" y="18"/>
                      <a:pt x="36" y="36"/>
                    </a:cubicBezTo>
                    <a:cubicBezTo>
                      <a:pt x="27" y="45"/>
                      <a:pt x="27" y="63"/>
                      <a:pt x="27" y="81"/>
                    </a:cubicBezTo>
                    <a:cubicBezTo>
                      <a:pt x="27" y="87"/>
                      <a:pt x="27" y="93"/>
                      <a:pt x="27" y="99"/>
                    </a:cubicBezTo>
                    <a:cubicBezTo>
                      <a:pt x="27" y="104"/>
                      <a:pt x="27" y="110"/>
                      <a:pt x="24" y="116"/>
                    </a:cubicBezTo>
                    <a:lnTo>
                      <a:pt x="18" y="116"/>
                    </a:lnTo>
                    <a:cubicBezTo>
                      <a:pt x="9" y="134"/>
                      <a:pt x="0" y="143"/>
                      <a:pt x="0" y="161"/>
                    </a:cubicBezTo>
                    <a:cubicBezTo>
                      <a:pt x="0" y="179"/>
                      <a:pt x="9" y="197"/>
                      <a:pt x="18" y="206"/>
                    </a:cubicBezTo>
                    <a:cubicBezTo>
                      <a:pt x="36" y="215"/>
                      <a:pt x="54" y="223"/>
                      <a:pt x="63" y="223"/>
                    </a:cubicBezTo>
                    <a:cubicBezTo>
                      <a:pt x="81" y="223"/>
                      <a:pt x="98" y="215"/>
                      <a:pt x="107" y="206"/>
                    </a:cubicBezTo>
                    <a:cubicBezTo>
                      <a:pt x="125" y="188"/>
                      <a:pt x="143" y="161"/>
                      <a:pt x="152" y="134"/>
                    </a:cubicBezTo>
                    <a:cubicBezTo>
                      <a:pt x="152" y="107"/>
                      <a:pt x="152" y="72"/>
                      <a:pt x="152" y="45"/>
                    </a:cubicBezTo>
                    <a:cubicBezTo>
                      <a:pt x="143" y="36"/>
                      <a:pt x="134" y="18"/>
                      <a:pt x="116" y="9"/>
                    </a:cubicBezTo>
                    <a:cubicBezTo>
                      <a:pt x="107" y="0"/>
                      <a:pt x="90" y="0"/>
                      <a:pt x="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794;p48">
                <a:extLst>
                  <a:ext uri="{FF2B5EF4-FFF2-40B4-BE49-F238E27FC236}">
                    <a16:creationId xmlns:a16="http://schemas.microsoft.com/office/drawing/2014/main" id="{A0C0EFDA-7D5F-47AC-94AC-FDE77029095B}"/>
                  </a:ext>
                </a:extLst>
              </p:cNvPr>
              <p:cNvSpPr/>
              <p:nvPr/>
            </p:nvSpPr>
            <p:spPr>
              <a:xfrm flipH="1">
                <a:off x="1572859" y="3695282"/>
                <a:ext cx="15605" cy="34430"/>
              </a:xfrm>
              <a:custGeom>
                <a:avLst/>
                <a:gdLst/>
                <a:ahLst/>
                <a:cxnLst/>
                <a:rect l="l" t="t" r="r" b="b"/>
                <a:pathLst>
                  <a:path w="126" h="278" extrusionOk="0">
                    <a:moveTo>
                      <a:pt x="63" y="1"/>
                    </a:moveTo>
                    <a:cubicBezTo>
                      <a:pt x="28" y="9"/>
                      <a:pt x="1" y="27"/>
                      <a:pt x="1" y="63"/>
                    </a:cubicBezTo>
                    <a:lnTo>
                      <a:pt x="1" y="215"/>
                    </a:lnTo>
                    <a:cubicBezTo>
                      <a:pt x="1" y="224"/>
                      <a:pt x="10" y="241"/>
                      <a:pt x="19" y="259"/>
                    </a:cubicBezTo>
                    <a:cubicBezTo>
                      <a:pt x="28" y="268"/>
                      <a:pt x="45" y="277"/>
                      <a:pt x="63" y="277"/>
                    </a:cubicBezTo>
                    <a:cubicBezTo>
                      <a:pt x="90" y="268"/>
                      <a:pt x="126" y="250"/>
                      <a:pt x="126" y="215"/>
                    </a:cubicBezTo>
                    <a:lnTo>
                      <a:pt x="126" y="63"/>
                    </a:lnTo>
                    <a:cubicBezTo>
                      <a:pt x="126" y="54"/>
                      <a:pt x="117" y="36"/>
                      <a:pt x="108" y="18"/>
                    </a:cubicBezTo>
                    <a:cubicBezTo>
                      <a:pt x="90" y="9"/>
                      <a:pt x="72"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795;p48">
                <a:extLst>
                  <a:ext uri="{FF2B5EF4-FFF2-40B4-BE49-F238E27FC236}">
                    <a16:creationId xmlns:a16="http://schemas.microsoft.com/office/drawing/2014/main" id="{9C45BE32-F2CB-41EF-B9E3-DF27441B9177}"/>
                  </a:ext>
                </a:extLst>
              </p:cNvPr>
              <p:cNvSpPr/>
              <p:nvPr/>
            </p:nvSpPr>
            <p:spPr>
              <a:xfrm flipH="1">
                <a:off x="768453" y="3796344"/>
                <a:ext cx="1060775" cy="753875"/>
              </a:xfrm>
              <a:custGeom>
                <a:avLst/>
                <a:gdLst/>
                <a:ahLst/>
                <a:cxnLst/>
                <a:rect l="l" t="t" r="r" b="b"/>
                <a:pathLst>
                  <a:path w="8565" h="6087" extrusionOk="0">
                    <a:moveTo>
                      <a:pt x="5897" y="0"/>
                    </a:moveTo>
                    <a:cubicBezTo>
                      <a:pt x="5477" y="0"/>
                      <a:pt x="4995" y="30"/>
                      <a:pt x="4443" y="103"/>
                    </a:cubicBezTo>
                    <a:cubicBezTo>
                      <a:pt x="4443" y="103"/>
                      <a:pt x="4422" y="102"/>
                      <a:pt x="4383" y="102"/>
                    </a:cubicBezTo>
                    <a:cubicBezTo>
                      <a:pt x="3871" y="102"/>
                      <a:pt x="269" y="280"/>
                      <a:pt x="1704" y="5340"/>
                    </a:cubicBezTo>
                    <a:cubicBezTo>
                      <a:pt x="1704" y="5340"/>
                      <a:pt x="0" y="5590"/>
                      <a:pt x="330" y="6036"/>
                    </a:cubicBezTo>
                    <a:cubicBezTo>
                      <a:pt x="357" y="6072"/>
                      <a:pt x="1085" y="6086"/>
                      <a:pt x="2006" y="6086"/>
                    </a:cubicBezTo>
                    <a:cubicBezTo>
                      <a:pt x="3573" y="6086"/>
                      <a:pt x="5696" y="6045"/>
                      <a:pt x="5870" y="6000"/>
                    </a:cubicBezTo>
                    <a:cubicBezTo>
                      <a:pt x="6334" y="5875"/>
                      <a:pt x="8511" y="4412"/>
                      <a:pt x="8564" y="799"/>
                    </a:cubicBezTo>
                    <a:cubicBezTo>
                      <a:pt x="8564" y="799"/>
                      <a:pt x="8046" y="0"/>
                      <a:pt x="58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796;p48">
                <a:extLst>
                  <a:ext uri="{FF2B5EF4-FFF2-40B4-BE49-F238E27FC236}">
                    <a16:creationId xmlns:a16="http://schemas.microsoft.com/office/drawing/2014/main" id="{2F621E92-C98B-43AF-9F61-C16C2330860D}"/>
                  </a:ext>
                </a:extLst>
              </p:cNvPr>
              <p:cNvSpPr/>
              <p:nvPr/>
            </p:nvSpPr>
            <p:spPr>
              <a:xfrm flipH="1">
                <a:off x="1557377" y="3161613"/>
                <a:ext cx="539243" cy="711642"/>
              </a:xfrm>
              <a:custGeom>
                <a:avLst/>
                <a:gdLst/>
                <a:ahLst/>
                <a:cxnLst/>
                <a:rect l="l" t="t" r="r" b="b"/>
                <a:pathLst>
                  <a:path w="4354" h="5746" extrusionOk="0">
                    <a:moveTo>
                      <a:pt x="2275" y="1"/>
                    </a:moveTo>
                    <a:cubicBezTo>
                      <a:pt x="2275" y="1"/>
                      <a:pt x="2275" y="161"/>
                      <a:pt x="2239" y="402"/>
                    </a:cubicBezTo>
                    <a:cubicBezTo>
                      <a:pt x="2213" y="598"/>
                      <a:pt x="2168" y="848"/>
                      <a:pt x="2079" y="1116"/>
                    </a:cubicBezTo>
                    <a:cubicBezTo>
                      <a:pt x="1891" y="1722"/>
                      <a:pt x="1713" y="1803"/>
                      <a:pt x="1365" y="1865"/>
                    </a:cubicBezTo>
                    <a:cubicBezTo>
                      <a:pt x="1017" y="1928"/>
                      <a:pt x="767" y="1901"/>
                      <a:pt x="491" y="2632"/>
                    </a:cubicBezTo>
                    <a:cubicBezTo>
                      <a:pt x="303" y="3150"/>
                      <a:pt x="179" y="3747"/>
                      <a:pt x="107" y="4167"/>
                    </a:cubicBezTo>
                    <a:cubicBezTo>
                      <a:pt x="80" y="4345"/>
                      <a:pt x="63" y="4488"/>
                      <a:pt x="45" y="4586"/>
                    </a:cubicBezTo>
                    <a:cubicBezTo>
                      <a:pt x="0" y="4916"/>
                      <a:pt x="0" y="5157"/>
                      <a:pt x="544" y="5344"/>
                    </a:cubicBezTo>
                    <a:cubicBezTo>
                      <a:pt x="1080" y="5541"/>
                      <a:pt x="2685" y="5746"/>
                      <a:pt x="3256" y="5746"/>
                    </a:cubicBezTo>
                    <a:cubicBezTo>
                      <a:pt x="3836" y="5746"/>
                      <a:pt x="3881" y="5630"/>
                      <a:pt x="4006" y="5193"/>
                    </a:cubicBezTo>
                    <a:cubicBezTo>
                      <a:pt x="4131" y="4747"/>
                      <a:pt x="4220" y="3569"/>
                      <a:pt x="4264" y="3248"/>
                    </a:cubicBezTo>
                    <a:cubicBezTo>
                      <a:pt x="4354" y="2516"/>
                      <a:pt x="4068" y="2427"/>
                      <a:pt x="3399" y="2195"/>
                    </a:cubicBezTo>
                    <a:cubicBezTo>
                      <a:pt x="2908" y="2026"/>
                      <a:pt x="3007" y="1847"/>
                      <a:pt x="3033" y="1464"/>
                    </a:cubicBezTo>
                    <a:cubicBezTo>
                      <a:pt x="3078" y="875"/>
                      <a:pt x="3328" y="402"/>
                      <a:pt x="3328" y="402"/>
                    </a:cubicBezTo>
                    <a:lnTo>
                      <a:pt x="2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797;p48">
                <a:extLst>
                  <a:ext uri="{FF2B5EF4-FFF2-40B4-BE49-F238E27FC236}">
                    <a16:creationId xmlns:a16="http://schemas.microsoft.com/office/drawing/2014/main" id="{3D846B00-E4B4-4560-BF44-1B7A382EC678}"/>
                  </a:ext>
                </a:extLst>
              </p:cNvPr>
              <p:cNvSpPr/>
              <p:nvPr/>
            </p:nvSpPr>
            <p:spPr>
              <a:xfrm flipH="1">
                <a:off x="1631440" y="3483870"/>
                <a:ext cx="386784" cy="321515"/>
              </a:xfrm>
              <a:custGeom>
                <a:avLst/>
                <a:gdLst/>
                <a:ahLst/>
                <a:cxnLst/>
                <a:rect l="l" t="t" r="r" b="b"/>
                <a:pathLst>
                  <a:path w="3123" h="2596" extrusionOk="0">
                    <a:moveTo>
                      <a:pt x="1058" y="1"/>
                    </a:moveTo>
                    <a:cubicBezTo>
                      <a:pt x="699" y="1"/>
                      <a:pt x="378" y="243"/>
                      <a:pt x="286" y="610"/>
                    </a:cubicBezTo>
                    <a:lnTo>
                      <a:pt x="99" y="1369"/>
                    </a:lnTo>
                    <a:cubicBezTo>
                      <a:pt x="1" y="1806"/>
                      <a:pt x="277" y="2243"/>
                      <a:pt x="714" y="2332"/>
                    </a:cubicBezTo>
                    <a:lnTo>
                      <a:pt x="1945" y="2582"/>
                    </a:lnTo>
                    <a:cubicBezTo>
                      <a:pt x="1995" y="2591"/>
                      <a:pt x="2045" y="2596"/>
                      <a:pt x="2095" y="2596"/>
                    </a:cubicBezTo>
                    <a:cubicBezTo>
                      <a:pt x="2460" y="2596"/>
                      <a:pt x="2795" y="2344"/>
                      <a:pt x="2873" y="1975"/>
                    </a:cubicBezTo>
                    <a:lnTo>
                      <a:pt x="3034" y="1244"/>
                    </a:lnTo>
                    <a:cubicBezTo>
                      <a:pt x="3123" y="824"/>
                      <a:pt x="2855" y="405"/>
                      <a:pt x="2436" y="307"/>
                    </a:cubicBezTo>
                    <a:lnTo>
                      <a:pt x="1241" y="21"/>
                    </a:lnTo>
                    <a:cubicBezTo>
                      <a:pt x="1179" y="7"/>
                      <a:pt x="1118" y="1"/>
                      <a:pt x="10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798;p48">
                <a:extLst>
                  <a:ext uri="{FF2B5EF4-FFF2-40B4-BE49-F238E27FC236}">
                    <a16:creationId xmlns:a16="http://schemas.microsoft.com/office/drawing/2014/main" id="{CDAA378E-1A7C-4672-8725-B405CF193B7D}"/>
                  </a:ext>
                </a:extLst>
              </p:cNvPr>
              <p:cNvSpPr/>
              <p:nvPr/>
            </p:nvSpPr>
            <p:spPr>
              <a:xfrm flipH="1">
                <a:off x="1557377" y="3161613"/>
                <a:ext cx="539243" cy="711642"/>
              </a:xfrm>
              <a:custGeom>
                <a:avLst/>
                <a:gdLst/>
                <a:ahLst/>
                <a:cxnLst/>
                <a:rect l="l" t="t" r="r" b="b"/>
                <a:pathLst>
                  <a:path w="4354" h="5746" extrusionOk="0">
                    <a:moveTo>
                      <a:pt x="2275" y="1"/>
                    </a:moveTo>
                    <a:cubicBezTo>
                      <a:pt x="2275" y="1"/>
                      <a:pt x="2275" y="161"/>
                      <a:pt x="2239" y="402"/>
                    </a:cubicBezTo>
                    <a:cubicBezTo>
                      <a:pt x="2436" y="447"/>
                      <a:pt x="2819" y="536"/>
                      <a:pt x="2810" y="589"/>
                    </a:cubicBezTo>
                    <a:cubicBezTo>
                      <a:pt x="2801" y="661"/>
                      <a:pt x="1552" y="1116"/>
                      <a:pt x="2846" y="2311"/>
                    </a:cubicBezTo>
                    <a:cubicBezTo>
                      <a:pt x="3078" y="2525"/>
                      <a:pt x="3470" y="3310"/>
                      <a:pt x="2917" y="4408"/>
                    </a:cubicBezTo>
                    <a:cubicBezTo>
                      <a:pt x="2775" y="4692"/>
                      <a:pt x="2488" y="4798"/>
                      <a:pt x="2141" y="4798"/>
                    </a:cubicBezTo>
                    <a:cubicBezTo>
                      <a:pt x="1487" y="4798"/>
                      <a:pt x="620" y="4423"/>
                      <a:pt x="107" y="4167"/>
                    </a:cubicBezTo>
                    <a:cubicBezTo>
                      <a:pt x="80" y="4345"/>
                      <a:pt x="63" y="4488"/>
                      <a:pt x="45" y="4586"/>
                    </a:cubicBezTo>
                    <a:cubicBezTo>
                      <a:pt x="0" y="4916"/>
                      <a:pt x="0" y="5157"/>
                      <a:pt x="544" y="5344"/>
                    </a:cubicBezTo>
                    <a:cubicBezTo>
                      <a:pt x="1080" y="5541"/>
                      <a:pt x="2685" y="5746"/>
                      <a:pt x="3256" y="5746"/>
                    </a:cubicBezTo>
                    <a:cubicBezTo>
                      <a:pt x="3836" y="5746"/>
                      <a:pt x="3881" y="5630"/>
                      <a:pt x="4006" y="5193"/>
                    </a:cubicBezTo>
                    <a:cubicBezTo>
                      <a:pt x="4131" y="4747"/>
                      <a:pt x="4220" y="3569"/>
                      <a:pt x="4264" y="3248"/>
                    </a:cubicBezTo>
                    <a:cubicBezTo>
                      <a:pt x="4354" y="2516"/>
                      <a:pt x="4068" y="2427"/>
                      <a:pt x="3399" y="2195"/>
                    </a:cubicBezTo>
                    <a:cubicBezTo>
                      <a:pt x="2908" y="2026"/>
                      <a:pt x="3007" y="1847"/>
                      <a:pt x="3033" y="1464"/>
                    </a:cubicBezTo>
                    <a:cubicBezTo>
                      <a:pt x="3078" y="875"/>
                      <a:pt x="3328" y="402"/>
                      <a:pt x="3328" y="402"/>
                    </a:cubicBezTo>
                    <a:lnTo>
                      <a:pt x="2275" y="1"/>
                    </a:ln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799;p48">
                <a:extLst>
                  <a:ext uri="{FF2B5EF4-FFF2-40B4-BE49-F238E27FC236}">
                    <a16:creationId xmlns:a16="http://schemas.microsoft.com/office/drawing/2014/main" id="{1039CE4B-C968-4155-B53C-4CFBAAE94BFA}"/>
                  </a:ext>
                </a:extLst>
              </p:cNvPr>
              <p:cNvSpPr/>
              <p:nvPr/>
            </p:nvSpPr>
            <p:spPr>
              <a:xfrm flipH="1">
                <a:off x="1818082" y="3130651"/>
                <a:ext cx="62049" cy="102919"/>
              </a:xfrm>
              <a:custGeom>
                <a:avLst/>
                <a:gdLst/>
                <a:ahLst/>
                <a:cxnLst/>
                <a:rect l="l" t="t" r="r" b="b"/>
                <a:pathLst>
                  <a:path w="501" h="831" extrusionOk="0">
                    <a:moveTo>
                      <a:pt x="126" y="1"/>
                    </a:moveTo>
                    <a:lnTo>
                      <a:pt x="27" y="536"/>
                    </a:lnTo>
                    <a:lnTo>
                      <a:pt x="1" y="750"/>
                    </a:lnTo>
                    <a:lnTo>
                      <a:pt x="331" y="831"/>
                    </a:lnTo>
                    <a:lnTo>
                      <a:pt x="384" y="634"/>
                    </a:lnTo>
                    <a:lnTo>
                      <a:pt x="500" y="170"/>
                    </a:lnTo>
                    <a:lnTo>
                      <a:pt x="1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800;p48">
                <a:extLst>
                  <a:ext uri="{FF2B5EF4-FFF2-40B4-BE49-F238E27FC236}">
                    <a16:creationId xmlns:a16="http://schemas.microsoft.com/office/drawing/2014/main" id="{EA6ABC53-D264-47A3-A347-4C9E9C2CFFDF}"/>
                  </a:ext>
                </a:extLst>
              </p:cNvPr>
              <p:cNvSpPr/>
              <p:nvPr/>
            </p:nvSpPr>
            <p:spPr>
              <a:xfrm flipH="1">
                <a:off x="1818082" y="3130651"/>
                <a:ext cx="58705" cy="78645"/>
              </a:xfrm>
              <a:custGeom>
                <a:avLst/>
                <a:gdLst/>
                <a:ahLst/>
                <a:cxnLst/>
                <a:rect l="l" t="t" r="r" b="b"/>
                <a:pathLst>
                  <a:path w="474" h="635" extrusionOk="0">
                    <a:moveTo>
                      <a:pt x="99" y="1"/>
                    </a:moveTo>
                    <a:lnTo>
                      <a:pt x="0" y="536"/>
                    </a:lnTo>
                    <a:lnTo>
                      <a:pt x="357" y="634"/>
                    </a:lnTo>
                    <a:lnTo>
                      <a:pt x="473" y="170"/>
                    </a:lnTo>
                    <a:lnTo>
                      <a:pt x="99" y="1"/>
                    </a:ln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801;p48">
                <a:extLst>
                  <a:ext uri="{FF2B5EF4-FFF2-40B4-BE49-F238E27FC236}">
                    <a16:creationId xmlns:a16="http://schemas.microsoft.com/office/drawing/2014/main" id="{F3AEFD39-4B13-47E3-99BC-72047DC718C3}"/>
                  </a:ext>
                </a:extLst>
              </p:cNvPr>
              <p:cNvSpPr/>
              <p:nvPr/>
            </p:nvSpPr>
            <p:spPr>
              <a:xfrm flipH="1">
                <a:off x="1631440" y="3027856"/>
                <a:ext cx="277424" cy="205715"/>
              </a:xfrm>
              <a:custGeom>
                <a:avLst/>
                <a:gdLst/>
                <a:ahLst/>
                <a:cxnLst/>
                <a:rect l="l" t="t" r="r" b="b"/>
                <a:pathLst>
                  <a:path w="2240" h="1661" extrusionOk="0">
                    <a:moveTo>
                      <a:pt x="422" y="1"/>
                    </a:moveTo>
                    <a:cubicBezTo>
                      <a:pt x="209" y="1"/>
                      <a:pt x="80" y="357"/>
                      <a:pt x="36" y="670"/>
                    </a:cubicBezTo>
                    <a:cubicBezTo>
                      <a:pt x="1" y="902"/>
                      <a:pt x="27" y="1107"/>
                      <a:pt x="108" y="1116"/>
                    </a:cubicBezTo>
                    <a:cubicBezTo>
                      <a:pt x="295" y="1152"/>
                      <a:pt x="2160" y="1661"/>
                      <a:pt x="2160" y="1661"/>
                    </a:cubicBezTo>
                    <a:cubicBezTo>
                      <a:pt x="2240" y="1241"/>
                      <a:pt x="2070" y="911"/>
                      <a:pt x="1812" y="652"/>
                    </a:cubicBezTo>
                    <a:cubicBezTo>
                      <a:pt x="1375" y="233"/>
                      <a:pt x="679" y="19"/>
                      <a:pt x="438" y="1"/>
                    </a:cubicBezTo>
                    <a:cubicBezTo>
                      <a:pt x="433" y="1"/>
                      <a:pt x="427" y="1"/>
                      <a:pt x="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802;p48">
                <a:extLst>
                  <a:ext uri="{FF2B5EF4-FFF2-40B4-BE49-F238E27FC236}">
                    <a16:creationId xmlns:a16="http://schemas.microsoft.com/office/drawing/2014/main" id="{068E22AC-2AA6-4C5B-954D-83EE761D798F}"/>
                  </a:ext>
                </a:extLst>
              </p:cNvPr>
              <p:cNvSpPr/>
              <p:nvPr/>
            </p:nvSpPr>
            <p:spPr>
              <a:xfrm flipH="1">
                <a:off x="1631440" y="3108606"/>
                <a:ext cx="277424" cy="124965"/>
              </a:xfrm>
              <a:custGeom>
                <a:avLst/>
                <a:gdLst/>
                <a:ahLst/>
                <a:cxnLst/>
                <a:rect l="l" t="t" r="r" b="b"/>
                <a:pathLst>
                  <a:path w="2240" h="1009" extrusionOk="0">
                    <a:moveTo>
                      <a:pt x="1812" y="0"/>
                    </a:moveTo>
                    <a:cubicBezTo>
                      <a:pt x="1778" y="221"/>
                      <a:pt x="1680" y="407"/>
                      <a:pt x="1440" y="407"/>
                    </a:cubicBezTo>
                    <a:cubicBezTo>
                      <a:pt x="1361" y="407"/>
                      <a:pt x="1265" y="386"/>
                      <a:pt x="1152" y="339"/>
                    </a:cubicBezTo>
                    <a:cubicBezTo>
                      <a:pt x="670" y="134"/>
                      <a:pt x="259" y="54"/>
                      <a:pt x="36" y="18"/>
                    </a:cubicBezTo>
                    <a:lnTo>
                      <a:pt x="36" y="18"/>
                    </a:lnTo>
                    <a:cubicBezTo>
                      <a:pt x="1" y="250"/>
                      <a:pt x="27" y="455"/>
                      <a:pt x="108" y="464"/>
                    </a:cubicBezTo>
                    <a:cubicBezTo>
                      <a:pt x="295" y="500"/>
                      <a:pt x="2160" y="1009"/>
                      <a:pt x="2160" y="1009"/>
                    </a:cubicBezTo>
                    <a:cubicBezTo>
                      <a:pt x="2240" y="589"/>
                      <a:pt x="2070" y="259"/>
                      <a:pt x="1812" y="0"/>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803;p48">
                <a:extLst>
                  <a:ext uri="{FF2B5EF4-FFF2-40B4-BE49-F238E27FC236}">
                    <a16:creationId xmlns:a16="http://schemas.microsoft.com/office/drawing/2014/main" id="{9C3D0171-997D-42CF-8C2A-F41C895C6350}"/>
                  </a:ext>
                </a:extLst>
              </p:cNvPr>
              <p:cNvSpPr/>
              <p:nvPr/>
            </p:nvSpPr>
            <p:spPr>
              <a:xfrm flipH="1">
                <a:off x="1382749" y="2321912"/>
                <a:ext cx="64278" cy="94002"/>
              </a:xfrm>
              <a:custGeom>
                <a:avLst/>
                <a:gdLst/>
                <a:ahLst/>
                <a:cxnLst/>
                <a:rect l="l" t="t" r="r" b="b"/>
                <a:pathLst>
                  <a:path w="519" h="759" extrusionOk="0">
                    <a:moveTo>
                      <a:pt x="259" y="1"/>
                    </a:moveTo>
                    <a:cubicBezTo>
                      <a:pt x="117" y="1"/>
                      <a:pt x="1" y="170"/>
                      <a:pt x="1" y="384"/>
                    </a:cubicBezTo>
                    <a:cubicBezTo>
                      <a:pt x="1" y="589"/>
                      <a:pt x="117" y="759"/>
                      <a:pt x="259" y="759"/>
                    </a:cubicBezTo>
                    <a:cubicBezTo>
                      <a:pt x="402" y="759"/>
                      <a:pt x="518" y="589"/>
                      <a:pt x="518" y="384"/>
                    </a:cubicBezTo>
                    <a:cubicBezTo>
                      <a:pt x="518" y="170"/>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804;p48">
                <a:extLst>
                  <a:ext uri="{FF2B5EF4-FFF2-40B4-BE49-F238E27FC236}">
                    <a16:creationId xmlns:a16="http://schemas.microsoft.com/office/drawing/2014/main" id="{4E9A3F9B-BBC8-4F36-8C27-D3C388FAAC94}"/>
                  </a:ext>
                </a:extLst>
              </p:cNvPr>
              <p:cNvSpPr/>
              <p:nvPr/>
            </p:nvSpPr>
            <p:spPr>
              <a:xfrm flipH="1">
                <a:off x="1404918" y="2336278"/>
                <a:ext cx="23284" cy="39880"/>
              </a:xfrm>
              <a:custGeom>
                <a:avLst/>
                <a:gdLst/>
                <a:ahLst/>
                <a:cxnLst/>
                <a:rect l="l" t="t" r="r" b="b"/>
                <a:pathLst>
                  <a:path w="188" h="322" extrusionOk="0">
                    <a:moveTo>
                      <a:pt x="90" y="1"/>
                    </a:moveTo>
                    <a:cubicBezTo>
                      <a:pt x="45" y="1"/>
                      <a:pt x="0" y="72"/>
                      <a:pt x="0" y="161"/>
                    </a:cubicBezTo>
                    <a:cubicBezTo>
                      <a:pt x="0" y="250"/>
                      <a:pt x="45" y="322"/>
                      <a:pt x="90" y="322"/>
                    </a:cubicBezTo>
                    <a:cubicBezTo>
                      <a:pt x="143" y="322"/>
                      <a:pt x="188" y="250"/>
                      <a:pt x="188" y="161"/>
                    </a:cubicBezTo>
                    <a:cubicBezTo>
                      <a:pt x="188" y="72"/>
                      <a:pt x="143" y="1"/>
                      <a:pt x="90" y="1"/>
                    </a:cubicBezTo>
                    <a:close/>
                  </a:path>
                </a:pathLst>
              </a:custGeom>
              <a:solidFill>
                <a:srgbClr val="FC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805;p48">
                <a:extLst>
                  <a:ext uri="{FF2B5EF4-FFF2-40B4-BE49-F238E27FC236}">
                    <a16:creationId xmlns:a16="http://schemas.microsoft.com/office/drawing/2014/main" id="{2EFA9F81-2131-4E29-8ABB-340E116D7752}"/>
                  </a:ext>
                </a:extLst>
              </p:cNvPr>
              <p:cNvSpPr/>
              <p:nvPr/>
            </p:nvSpPr>
            <p:spPr>
              <a:xfrm flipH="1">
                <a:off x="1959518" y="2321912"/>
                <a:ext cx="63163" cy="94002"/>
              </a:xfrm>
              <a:custGeom>
                <a:avLst/>
                <a:gdLst/>
                <a:ahLst/>
                <a:cxnLst/>
                <a:rect l="l" t="t" r="r" b="b"/>
                <a:pathLst>
                  <a:path w="510" h="759" extrusionOk="0">
                    <a:moveTo>
                      <a:pt x="260" y="1"/>
                    </a:moveTo>
                    <a:cubicBezTo>
                      <a:pt x="117" y="1"/>
                      <a:pt x="1" y="170"/>
                      <a:pt x="1" y="384"/>
                    </a:cubicBezTo>
                    <a:cubicBezTo>
                      <a:pt x="1" y="589"/>
                      <a:pt x="117" y="759"/>
                      <a:pt x="260" y="759"/>
                    </a:cubicBezTo>
                    <a:cubicBezTo>
                      <a:pt x="402" y="759"/>
                      <a:pt x="509" y="589"/>
                      <a:pt x="509" y="384"/>
                    </a:cubicBezTo>
                    <a:cubicBezTo>
                      <a:pt x="509" y="170"/>
                      <a:pt x="402" y="1"/>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806;p48">
                <a:extLst>
                  <a:ext uri="{FF2B5EF4-FFF2-40B4-BE49-F238E27FC236}">
                    <a16:creationId xmlns:a16="http://schemas.microsoft.com/office/drawing/2014/main" id="{5803E7B8-C21F-43DD-9444-A3A1D5B1B8CA}"/>
                  </a:ext>
                </a:extLst>
              </p:cNvPr>
              <p:cNvSpPr/>
              <p:nvPr/>
            </p:nvSpPr>
            <p:spPr>
              <a:xfrm flipH="1">
                <a:off x="1980573" y="2336278"/>
                <a:ext cx="23284" cy="39880"/>
              </a:xfrm>
              <a:custGeom>
                <a:avLst/>
                <a:gdLst/>
                <a:ahLst/>
                <a:cxnLst/>
                <a:rect l="l" t="t" r="r" b="b"/>
                <a:pathLst>
                  <a:path w="188" h="322" extrusionOk="0">
                    <a:moveTo>
                      <a:pt x="90" y="1"/>
                    </a:moveTo>
                    <a:cubicBezTo>
                      <a:pt x="36" y="1"/>
                      <a:pt x="0" y="72"/>
                      <a:pt x="0" y="161"/>
                    </a:cubicBezTo>
                    <a:cubicBezTo>
                      <a:pt x="0" y="250"/>
                      <a:pt x="36" y="322"/>
                      <a:pt x="90" y="322"/>
                    </a:cubicBezTo>
                    <a:cubicBezTo>
                      <a:pt x="143" y="322"/>
                      <a:pt x="188" y="250"/>
                      <a:pt x="188" y="161"/>
                    </a:cubicBezTo>
                    <a:cubicBezTo>
                      <a:pt x="188" y="72"/>
                      <a:pt x="143" y="1"/>
                      <a:pt x="90" y="1"/>
                    </a:cubicBezTo>
                    <a:close/>
                  </a:path>
                </a:pathLst>
              </a:custGeom>
              <a:solidFill>
                <a:srgbClr val="FC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807;p48">
                <a:extLst>
                  <a:ext uri="{FF2B5EF4-FFF2-40B4-BE49-F238E27FC236}">
                    <a16:creationId xmlns:a16="http://schemas.microsoft.com/office/drawing/2014/main" id="{67BE54E9-9588-47DC-BD82-A2858650C031}"/>
                  </a:ext>
                </a:extLst>
              </p:cNvPr>
              <p:cNvSpPr/>
              <p:nvPr/>
            </p:nvSpPr>
            <p:spPr>
              <a:xfrm flipH="1">
                <a:off x="1436995" y="2306430"/>
                <a:ext cx="550266" cy="601632"/>
              </a:xfrm>
              <a:custGeom>
                <a:avLst/>
                <a:gdLst/>
                <a:ahLst/>
                <a:cxnLst/>
                <a:rect l="l" t="t" r="r" b="b"/>
                <a:pathLst>
                  <a:path w="4443" h="5274" extrusionOk="0">
                    <a:moveTo>
                      <a:pt x="2222" y="1"/>
                    </a:moveTo>
                    <a:cubicBezTo>
                      <a:pt x="2088" y="1"/>
                      <a:pt x="1963" y="10"/>
                      <a:pt x="1838" y="37"/>
                    </a:cubicBezTo>
                    <a:cubicBezTo>
                      <a:pt x="794" y="251"/>
                      <a:pt x="0" y="1330"/>
                      <a:pt x="0" y="2633"/>
                    </a:cubicBezTo>
                    <a:cubicBezTo>
                      <a:pt x="0" y="4087"/>
                      <a:pt x="991" y="5273"/>
                      <a:pt x="2222" y="5273"/>
                    </a:cubicBezTo>
                    <a:cubicBezTo>
                      <a:pt x="2784" y="5273"/>
                      <a:pt x="3301" y="5023"/>
                      <a:pt x="3685" y="4613"/>
                    </a:cubicBezTo>
                    <a:cubicBezTo>
                      <a:pt x="4149" y="4131"/>
                      <a:pt x="4443" y="3426"/>
                      <a:pt x="4443" y="2633"/>
                    </a:cubicBezTo>
                    <a:cubicBezTo>
                      <a:pt x="4443" y="1178"/>
                      <a:pt x="3444" y="1"/>
                      <a:pt x="2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808;p48">
                <a:extLst>
                  <a:ext uri="{FF2B5EF4-FFF2-40B4-BE49-F238E27FC236}">
                    <a16:creationId xmlns:a16="http://schemas.microsoft.com/office/drawing/2014/main" id="{D50BB608-2112-406D-BA6F-25D593840C7F}"/>
                  </a:ext>
                </a:extLst>
              </p:cNvPr>
              <p:cNvSpPr/>
              <p:nvPr/>
            </p:nvSpPr>
            <p:spPr>
              <a:xfrm flipH="1">
                <a:off x="1530874" y="2310889"/>
                <a:ext cx="456387" cy="595194"/>
              </a:xfrm>
              <a:custGeom>
                <a:avLst/>
                <a:gdLst/>
                <a:ahLst/>
                <a:cxnLst/>
                <a:rect l="l" t="t" r="r" b="b"/>
                <a:pathLst>
                  <a:path w="3685" h="5238" extrusionOk="0">
                    <a:moveTo>
                      <a:pt x="1838" y="1"/>
                    </a:moveTo>
                    <a:lnTo>
                      <a:pt x="1838" y="1"/>
                    </a:lnTo>
                    <a:cubicBezTo>
                      <a:pt x="794" y="215"/>
                      <a:pt x="0" y="1294"/>
                      <a:pt x="0" y="2597"/>
                    </a:cubicBezTo>
                    <a:cubicBezTo>
                      <a:pt x="0" y="4051"/>
                      <a:pt x="991" y="5237"/>
                      <a:pt x="2222" y="5237"/>
                    </a:cubicBezTo>
                    <a:cubicBezTo>
                      <a:pt x="2784" y="5237"/>
                      <a:pt x="3301" y="4987"/>
                      <a:pt x="3685" y="4577"/>
                    </a:cubicBezTo>
                    <a:lnTo>
                      <a:pt x="3685" y="4577"/>
                    </a:lnTo>
                    <a:cubicBezTo>
                      <a:pt x="3318" y="4709"/>
                      <a:pt x="2977" y="4769"/>
                      <a:pt x="2665" y="4769"/>
                    </a:cubicBezTo>
                    <a:cubicBezTo>
                      <a:pt x="1249" y="4769"/>
                      <a:pt x="441" y="3526"/>
                      <a:pt x="580" y="2115"/>
                    </a:cubicBezTo>
                    <a:cubicBezTo>
                      <a:pt x="696" y="982"/>
                      <a:pt x="1347" y="331"/>
                      <a:pt x="1838"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809;p48">
                <a:extLst>
                  <a:ext uri="{FF2B5EF4-FFF2-40B4-BE49-F238E27FC236}">
                    <a16:creationId xmlns:a16="http://schemas.microsoft.com/office/drawing/2014/main" id="{AEC7F023-6AD8-4906-9C4A-C5EB72F4450A}"/>
                  </a:ext>
                </a:extLst>
              </p:cNvPr>
              <p:cNvSpPr/>
              <p:nvPr/>
            </p:nvSpPr>
            <p:spPr>
              <a:xfrm flipH="1">
                <a:off x="1701043" y="2504219"/>
                <a:ext cx="24398" cy="329441"/>
              </a:xfrm>
              <a:custGeom>
                <a:avLst/>
                <a:gdLst/>
                <a:ahLst/>
                <a:cxnLst/>
                <a:rect l="l" t="t" r="r" b="b"/>
                <a:pathLst>
                  <a:path w="197" h="2660" extrusionOk="0">
                    <a:moveTo>
                      <a:pt x="99" y="1"/>
                    </a:moveTo>
                    <a:cubicBezTo>
                      <a:pt x="45" y="1"/>
                      <a:pt x="1" y="45"/>
                      <a:pt x="1" y="99"/>
                    </a:cubicBezTo>
                    <a:lnTo>
                      <a:pt x="1" y="2561"/>
                    </a:lnTo>
                    <a:cubicBezTo>
                      <a:pt x="1" y="2615"/>
                      <a:pt x="45" y="2659"/>
                      <a:pt x="99" y="2659"/>
                    </a:cubicBezTo>
                    <a:cubicBezTo>
                      <a:pt x="152" y="2659"/>
                      <a:pt x="197" y="2615"/>
                      <a:pt x="197" y="2561"/>
                    </a:cubicBezTo>
                    <a:lnTo>
                      <a:pt x="197" y="99"/>
                    </a:lnTo>
                    <a:cubicBezTo>
                      <a:pt x="197" y="45"/>
                      <a:pt x="152" y="1"/>
                      <a:pt x="99" y="1"/>
                    </a:cubicBezTo>
                    <a:close/>
                  </a:path>
                </a:pathLst>
              </a:custGeom>
              <a:solidFill>
                <a:srgbClr val="540A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810;p48">
                <a:extLst>
                  <a:ext uri="{FF2B5EF4-FFF2-40B4-BE49-F238E27FC236}">
                    <a16:creationId xmlns:a16="http://schemas.microsoft.com/office/drawing/2014/main" id="{AB7AB677-AC74-45DF-8928-CF4BAA3B5220}"/>
                  </a:ext>
                </a:extLst>
              </p:cNvPr>
              <p:cNvSpPr/>
              <p:nvPr/>
            </p:nvSpPr>
            <p:spPr>
              <a:xfrm flipH="1">
                <a:off x="1036960" y="3326210"/>
                <a:ext cx="740375" cy="267764"/>
              </a:xfrm>
              <a:custGeom>
                <a:avLst/>
                <a:gdLst/>
                <a:ahLst/>
                <a:cxnLst/>
                <a:rect l="l" t="t" r="r" b="b"/>
                <a:pathLst>
                  <a:path w="5978" h="2162" extrusionOk="0">
                    <a:moveTo>
                      <a:pt x="214" y="1"/>
                    </a:moveTo>
                    <a:cubicBezTo>
                      <a:pt x="214" y="1"/>
                      <a:pt x="0" y="652"/>
                      <a:pt x="98" y="884"/>
                    </a:cubicBezTo>
                    <a:cubicBezTo>
                      <a:pt x="291" y="1345"/>
                      <a:pt x="1359" y="2161"/>
                      <a:pt x="2939" y="2161"/>
                    </a:cubicBezTo>
                    <a:cubicBezTo>
                      <a:pt x="3040" y="2161"/>
                      <a:pt x="3143" y="2158"/>
                      <a:pt x="3248" y="2151"/>
                    </a:cubicBezTo>
                    <a:cubicBezTo>
                      <a:pt x="5977" y="1972"/>
                      <a:pt x="5085" y="429"/>
                      <a:pt x="5023" y="429"/>
                    </a:cubicBezTo>
                    <a:cubicBezTo>
                      <a:pt x="4969" y="429"/>
                      <a:pt x="214" y="1"/>
                      <a:pt x="214" y="1"/>
                    </a:cubicBezTo>
                    <a:close/>
                  </a:path>
                </a:pathLst>
              </a:custGeom>
              <a:solidFill>
                <a:srgbClr val="4D1311">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811;p48">
                <a:extLst>
                  <a:ext uri="{FF2B5EF4-FFF2-40B4-BE49-F238E27FC236}">
                    <a16:creationId xmlns:a16="http://schemas.microsoft.com/office/drawing/2014/main" id="{CA95E591-C8A7-45C7-B293-7880FA0AD632}"/>
                  </a:ext>
                </a:extLst>
              </p:cNvPr>
              <p:cNvSpPr/>
              <p:nvPr/>
            </p:nvSpPr>
            <p:spPr>
              <a:xfrm flipH="1">
                <a:off x="1044019" y="3095354"/>
                <a:ext cx="820630" cy="452300"/>
              </a:xfrm>
              <a:custGeom>
                <a:avLst/>
                <a:gdLst/>
                <a:ahLst/>
                <a:cxnLst/>
                <a:rect l="l" t="t" r="r" b="b"/>
                <a:pathLst>
                  <a:path w="6626" h="3652" extrusionOk="0">
                    <a:moveTo>
                      <a:pt x="5027" y="0"/>
                    </a:moveTo>
                    <a:cubicBezTo>
                      <a:pt x="5026" y="0"/>
                      <a:pt x="5024" y="0"/>
                      <a:pt x="5023" y="0"/>
                    </a:cubicBezTo>
                    <a:cubicBezTo>
                      <a:pt x="5023" y="0"/>
                      <a:pt x="3382" y="768"/>
                      <a:pt x="2329" y="946"/>
                    </a:cubicBezTo>
                    <a:cubicBezTo>
                      <a:pt x="1276" y="1133"/>
                      <a:pt x="1" y="1455"/>
                      <a:pt x="768" y="2320"/>
                    </a:cubicBezTo>
                    <a:cubicBezTo>
                      <a:pt x="1311" y="2939"/>
                      <a:pt x="2810" y="3651"/>
                      <a:pt x="4187" y="3651"/>
                    </a:cubicBezTo>
                    <a:cubicBezTo>
                      <a:pt x="4756" y="3651"/>
                      <a:pt x="5304" y="3530"/>
                      <a:pt x="5755" y="3230"/>
                    </a:cubicBezTo>
                    <a:cubicBezTo>
                      <a:pt x="6626" y="2643"/>
                      <a:pt x="5450" y="0"/>
                      <a:pt x="50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812;p48">
                <a:extLst>
                  <a:ext uri="{FF2B5EF4-FFF2-40B4-BE49-F238E27FC236}">
                    <a16:creationId xmlns:a16="http://schemas.microsoft.com/office/drawing/2014/main" id="{19740767-EB32-421C-B350-45A1F54BEE39}"/>
                  </a:ext>
                </a:extLst>
              </p:cNvPr>
              <p:cNvSpPr/>
              <p:nvPr/>
            </p:nvSpPr>
            <p:spPr>
              <a:xfrm flipH="1">
                <a:off x="1512048" y="3202360"/>
                <a:ext cx="329936" cy="328698"/>
              </a:xfrm>
              <a:custGeom>
                <a:avLst/>
                <a:gdLst/>
                <a:ahLst/>
                <a:cxnLst/>
                <a:rect l="l" t="t" r="r" b="b"/>
                <a:pathLst>
                  <a:path w="2664" h="2654" extrusionOk="0">
                    <a:moveTo>
                      <a:pt x="2392" y="1"/>
                    </a:moveTo>
                    <a:cubicBezTo>
                      <a:pt x="2388" y="1"/>
                      <a:pt x="2383" y="1"/>
                      <a:pt x="2378" y="2"/>
                    </a:cubicBezTo>
                    <a:cubicBezTo>
                      <a:pt x="1655" y="100"/>
                      <a:pt x="843" y="127"/>
                      <a:pt x="424" y="492"/>
                    </a:cubicBezTo>
                    <a:cubicBezTo>
                      <a:pt x="308" y="591"/>
                      <a:pt x="219" y="724"/>
                      <a:pt x="174" y="894"/>
                    </a:cubicBezTo>
                    <a:cubicBezTo>
                      <a:pt x="1" y="1622"/>
                      <a:pt x="2019" y="2654"/>
                      <a:pt x="2370" y="2654"/>
                    </a:cubicBezTo>
                    <a:cubicBezTo>
                      <a:pt x="2380" y="2654"/>
                      <a:pt x="2388" y="2653"/>
                      <a:pt x="2396" y="2651"/>
                    </a:cubicBezTo>
                    <a:cubicBezTo>
                      <a:pt x="2538" y="2616"/>
                      <a:pt x="2663" y="1813"/>
                      <a:pt x="2663" y="1099"/>
                    </a:cubicBezTo>
                    <a:cubicBezTo>
                      <a:pt x="2663" y="524"/>
                      <a:pt x="2587" y="1"/>
                      <a:pt x="2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813;p48">
                <a:extLst>
                  <a:ext uri="{FF2B5EF4-FFF2-40B4-BE49-F238E27FC236}">
                    <a16:creationId xmlns:a16="http://schemas.microsoft.com/office/drawing/2014/main" id="{12652FD4-350D-48FD-B703-575FC379C347}"/>
                  </a:ext>
                </a:extLst>
              </p:cNvPr>
              <p:cNvSpPr/>
              <p:nvPr/>
            </p:nvSpPr>
            <p:spPr>
              <a:xfrm flipH="1">
                <a:off x="1512048" y="3263294"/>
                <a:ext cx="329936" cy="267764"/>
              </a:xfrm>
              <a:custGeom>
                <a:avLst/>
                <a:gdLst/>
                <a:ahLst/>
                <a:cxnLst/>
                <a:rect l="l" t="t" r="r" b="b"/>
                <a:pathLst>
                  <a:path w="2664" h="2162" extrusionOk="0">
                    <a:moveTo>
                      <a:pt x="424" y="0"/>
                    </a:moveTo>
                    <a:cubicBezTo>
                      <a:pt x="308" y="99"/>
                      <a:pt x="219" y="232"/>
                      <a:pt x="174" y="402"/>
                    </a:cubicBezTo>
                    <a:cubicBezTo>
                      <a:pt x="1" y="1130"/>
                      <a:pt x="2019" y="2162"/>
                      <a:pt x="2370" y="2162"/>
                    </a:cubicBezTo>
                    <a:cubicBezTo>
                      <a:pt x="2380" y="2162"/>
                      <a:pt x="2388" y="2161"/>
                      <a:pt x="2396" y="2159"/>
                    </a:cubicBezTo>
                    <a:cubicBezTo>
                      <a:pt x="2538" y="2124"/>
                      <a:pt x="2663" y="1321"/>
                      <a:pt x="2663" y="607"/>
                    </a:cubicBezTo>
                    <a:cubicBezTo>
                      <a:pt x="1414" y="607"/>
                      <a:pt x="772" y="286"/>
                      <a:pt x="424" y="0"/>
                    </a:cubicBezTo>
                    <a:close/>
                  </a:path>
                </a:pathLst>
              </a:custGeom>
              <a:solidFill>
                <a:srgbClr val="FF1C4A">
                  <a:alpha val="66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814;p48">
                <a:extLst>
                  <a:ext uri="{FF2B5EF4-FFF2-40B4-BE49-F238E27FC236}">
                    <a16:creationId xmlns:a16="http://schemas.microsoft.com/office/drawing/2014/main" id="{D2D111E4-936B-42E6-AEA7-98F70CD7A7A2}"/>
                  </a:ext>
                </a:extLst>
              </p:cNvPr>
              <p:cNvSpPr/>
              <p:nvPr/>
            </p:nvSpPr>
            <p:spPr>
              <a:xfrm flipH="1">
                <a:off x="1853503" y="3326210"/>
                <a:ext cx="740375" cy="267764"/>
              </a:xfrm>
              <a:custGeom>
                <a:avLst/>
                <a:gdLst/>
                <a:ahLst/>
                <a:cxnLst/>
                <a:rect l="l" t="t" r="r" b="b"/>
                <a:pathLst>
                  <a:path w="5978" h="2162" extrusionOk="0">
                    <a:moveTo>
                      <a:pt x="5764" y="1"/>
                    </a:moveTo>
                    <a:cubicBezTo>
                      <a:pt x="5764" y="1"/>
                      <a:pt x="1018" y="429"/>
                      <a:pt x="955" y="429"/>
                    </a:cubicBezTo>
                    <a:cubicBezTo>
                      <a:pt x="893" y="429"/>
                      <a:pt x="1" y="1972"/>
                      <a:pt x="2739" y="2151"/>
                    </a:cubicBezTo>
                    <a:cubicBezTo>
                      <a:pt x="2844" y="2158"/>
                      <a:pt x="2946" y="2161"/>
                      <a:pt x="3047" y="2161"/>
                    </a:cubicBezTo>
                    <a:cubicBezTo>
                      <a:pt x="4619" y="2161"/>
                      <a:pt x="5687" y="1345"/>
                      <a:pt x="5880" y="884"/>
                    </a:cubicBezTo>
                    <a:cubicBezTo>
                      <a:pt x="5978" y="652"/>
                      <a:pt x="5764" y="1"/>
                      <a:pt x="5764" y="1"/>
                    </a:cubicBezTo>
                    <a:close/>
                  </a:path>
                </a:pathLst>
              </a:custGeom>
              <a:solidFill>
                <a:srgbClr val="4D1311">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815;p48">
                <a:extLst>
                  <a:ext uri="{FF2B5EF4-FFF2-40B4-BE49-F238E27FC236}">
                    <a16:creationId xmlns:a16="http://schemas.microsoft.com/office/drawing/2014/main" id="{EF98D829-2881-45F3-BD68-C514EA6E51DA}"/>
                  </a:ext>
                </a:extLst>
              </p:cNvPr>
              <p:cNvSpPr/>
              <p:nvPr/>
            </p:nvSpPr>
            <p:spPr>
              <a:xfrm flipH="1">
                <a:off x="1765074" y="3095354"/>
                <a:ext cx="821745" cy="452300"/>
              </a:xfrm>
              <a:custGeom>
                <a:avLst/>
                <a:gdLst/>
                <a:ahLst/>
                <a:cxnLst/>
                <a:rect l="l" t="t" r="r" b="b"/>
                <a:pathLst>
                  <a:path w="6635" h="3652" extrusionOk="0">
                    <a:moveTo>
                      <a:pt x="1608" y="0"/>
                    </a:moveTo>
                    <a:cubicBezTo>
                      <a:pt x="1176" y="0"/>
                      <a:pt x="0" y="2643"/>
                      <a:pt x="880" y="3230"/>
                    </a:cubicBezTo>
                    <a:cubicBezTo>
                      <a:pt x="1331" y="3530"/>
                      <a:pt x="1879" y="3651"/>
                      <a:pt x="2448" y="3651"/>
                    </a:cubicBezTo>
                    <a:cubicBezTo>
                      <a:pt x="3825" y="3651"/>
                      <a:pt x="5324" y="2939"/>
                      <a:pt x="5867" y="2320"/>
                    </a:cubicBezTo>
                    <a:cubicBezTo>
                      <a:pt x="6634" y="1455"/>
                      <a:pt x="5350" y="1133"/>
                      <a:pt x="4297" y="946"/>
                    </a:cubicBezTo>
                    <a:cubicBezTo>
                      <a:pt x="3253" y="768"/>
                      <a:pt x="1612" y="0"/>
                      <a:pt x="1612" y="0"/>
                    </a:cubicBezTo>
                    <a:cubicBezTo>
                      <a:pt x="1610" y="0"/>
                      <a:pt x="1609" y="0"/>
                      <a:pt x="16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816;p48">
                <a:extLst>
                  <a:ext uri="{FF2B5EF4-FFF2-40B4-BE49-F238E27FC236}">
                    <a16:creationId xmlns:a16="http://schemas.microsoft.com/office/drawing/2014/main" id="{ACE0B608-5301-43E3-AFAE-2470BE4E07B5}"/>
                  </a:ext>
                </a:extLst>
              </p:cNvPr>
              <p:cNvSpPr/>
              <p:nvPr/>
            </p:nvSpPr>
            <p:spPr>
              <a:xfrm flipH="1">
                <a:off x="1788853" y="3202360"/>
                <a:ext cx="329936" cy="328698"/>
              </a:xfrm>
              <a:custGeom>
                <a:avLst/>
                <a:gdLst/>
                <a:ahLst/>
                <a:cxnLst/>
                <a:rect l="l" t="t" r="r" b="b"/>
                <a:pathLst>
                  <a:path w="2664" h="2654" extrusionOk="0">
                    <a:moveTo>
                      <a:pt x="272" y="1"/>
                    </a:moveTo>
                    <a:cubicBezTo>
                      <a:pt x="77" y="1"/>
                      <a:pt x="1" y="524"/>
                      <a:pt x="10" y="1099"/>
                    </a:cubicBezTo>
                    <a:cubicBezTo>
                      <a:pt x="10" y="1813"/>
                      <a:pt x="126" y="2616"/>
                      <a:pt x="268" y="2651"/>
                    </a:cubicBezTo>
                    <a:cubicBezTo>
                      <a:pt x="276" y="2653"/>
                      <a:pt x="284" y="2654"/>
                      <a:pt x="294" y="2654"/>
                    </a:cubicBezTo>
                    <a:cubicBezTo>
                      <a:pt x="645" y="2654"/>
                      <a:pt x="2663" y="1622"/>
                      <a:pt x="2490" y="894"/>
                    </a:cubicBezTo>
                    <a:cubicBezTo>
                      <a:pt x="2445" y="724"/>
                      <a:pt x="2365" y="591"/>
                      <a:pt x="2240" y="492"/>
                    </a:cubicBezTo>
                    <a:cubicBezTo>
                      <a:pt x="1821" y="127"/>
                      <a:pt x="1009" y="100"/>
                      <a:pt x="286" y="2"/>
                    </a:cubicBezTo>
                    <a:cubicBezTo>
                      <a:pt x="281" y="1"/>
                      <a:pt x="276" y="1"/>
                      <a:pt x="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817;p48">
                <a:extLst>
                  <a:ext uri="{FF2B5EF4-FFF2-40B4-BE49-F238E27FC236}">
                    <a16:creationId xmlns:a16="http://schemas.microsoft.com/office/drawing/2014/main" id="{3807D7DE-1F03-415B-B255-13995C8210F9}"/>
                  </a:ext>
                </a:extLst>
              </p:cNvPr>
              <p:cNvSpPr/>
              <p:nvPr/>
            </p:nvSpPr>
            <p:spPr>
              <a:xfrm flipH="1">
                <a:off x="1788853" y="3263294"/>
                <a:ext cx="328822" cy="267764"/>
              </a:xfrm>
              <a:custGeom>
                <a:avLst/>
                <a:gdLst/>
                <a:ahLst/>
                <a:cxnLst/>
                <a:rect l="l" t="t" r="r" b="b"/>
                <a:pathLst>
                  <a:path w="2655" h="2162" extrusionOk="0">
                    <a:moveTo>
                      <a:pt x="2231" y="0"/>
                    </a:moveTo>
                    <a:cubicBezTo>
                      <a:pt x="1883" y="286"/>
                      <a:pt x="1241" y="607"/>
                      <a:pt x="1" y="607"/>
                    </a:cubicBezTo>
                    <a:cubicBezTo>
                      <a:pt x="1" y="1321"/>
                      <a:pt x="117" y="2124"/>
                      <a:pt x="259" y="2159"/>
                    </a:cubicBezTo>
                    <a:cubicBezTo>
                      <a:pt x="267" y="2161"/>
                      <a:pt x="275" y="2162"/>
                      <a:pt x="285" y="2162"/>
                    </a:cubicBezTo>
                    <a:cubicBezTo>
                      <a:pt x="636" y="2162"/>
                      <a:pt x="2654" y="1130"/>
                      <a:pt x="2481" y="402"/>
                    </a:cubicBezTo>
                    <a:cubicBezTo>
                      <a:pt x="2436" y="232"/>
                      <a:pt x="2356" y="99"/>
                      <a:pt x="2231" y="0"/>
                    </a:cubicBezTo>
                    <a:close/>
                  </a:path>
                </a:pathLst>
              </a:custGeom>
              <a:solidFill>
                <a:srgbClr val="FF1C4A">
                  <a:alpha val="66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818;p48">
                <a:extLst>
                  <a:ext uri="{FF2B5EF4-FFF2-40B4-BE49-F238E27FC236}">
                    <a16:creationId xmlns:a16="http://schemas.microsoft.com/office/drawing/2014/main" id="{8FD11F9D-A7E6-4DC2-86B3-DBA44FFB4C7F}"/>
                  </a:ext>
                </a:extLst>
              </p:cNvPr>
              <p:cNvGrpSpPr/>
              <p:nvPr/>
            </p:nvGrpSpPr>
            <p:grpSpPr>
              <a:xfrm>
                <a:off x="880100" y="2338273"/>
                <a:ext cx="1506479" cy="620281"/>
                <a:chOff x="4103622" y="1696600"/>
                <a:chExt cx="308225" cy="125208"/>
              </a:xfrm>
            </p:grpSpPr>
            <p:sp>
              <p:nvSpPr>
                <p:cNvPr id="245" name="Google Shape;2819;p48">
                  <a:extLst>
                    <a:ext uri="{FF2B5EF4-FFF2-40B4-BE49-F238E27FC236}">
                      <a16:creationId xmlns:a16="http://schemas.microsoft.com/office/drawing/2014/main" id="{07F43D3E-541D-43E3-9FC7-E40BB3C5AD73}"/>
                    </a:ext>
                  </a:extLst>
                </p:cNvPr>
                <p:cNvSpPr/>
                <p:nvPr/>
              </p:nvSpPr>
              <p:spPr>
                <a:xfrm>
                  <a:off x="4103622" y="1700158"/>
                  <a:ext cx="305332" cy="121650"/>
                </a:xfrm>
                <a:custGeom>
                  <a:avLst/>
                  <a:gdLst/>
                  <a:ahLst/>
                  <a:cxnLst/>
                  <a:rect l="l" t="t" r="r" b="b"/>
                  <a:pathLst>
                    <a:path w="13258" h="4866" extrusionOk="0">
                      <a:moveTo>
                        <a:pt x="2186" y="0"/>
                      </a:moveTo>
                      <a:cubicBezTo>
                        <a:pt x="2115" y="98"/>
                        <a:pt x="2035" y="205"/>
                        <a:pt x="1963" y="312"/>
                      </a:cubicBezTo>
                      <a:cubicBezTo>
                        <a:pt x="2552" y="517"/>
                        <a:pt x="4613" y="1240"/>
                        <a:pt x="4613" y="1276"/>
                      </a:cubicBezTo>
                      <a:cubicBezTo>
                        <a:pt x="4613" y="1320"/>
                        <a:pt x="4390" y="1918"/>
                        <a:pt x="4488" y="4095"/>
                      </a:cubicBezTo>
                      <a:lnTo>
                        <a:pt x="4470" y="4229"/>
                      </a:lnTo>
                      <a:lnTo>
                        <a:pt x="126" y="4095"/>
                      </a:lnTo>
                      <a:cubicBezTo>
                        <a:pt x="90" y="4220"/>
                        <a:pt x="45" y="4345"/>
                        <a:pt x="1" y="4461"/>
                      </a:cubicBezTo>
                      <a:cubicBezTo>
                        <a:pt x="937" y="4469"/>
                        <a:pt x="4702" y="4505"/>
                        <a:pt x="4720" y="4559"/>
                      </a:cubicBezTo>
                      <a:cubicBezTo>
                        <a:pt x="4738" y="4630"/>
                        <a:pt x="4729" y="4826"/>
                        <a:pt x="5612" y="4862"/>
                      </a:cubicBezTo>
                      <a:cubicBezTo>
                        <a:pt x="5697" y="4865"/>
                        <a:pt x="5807" y="4866"/>
                        <a:pt x="5937" y="4866"/>
                      </a:cubicBezTo>
                      <a:cubicBezTo>
                        <a:pt x="7161" y="4866"/>
                        <a:pt x="10144" y="4762"/>
                        <a:pt x="10313" y="4746"/>
                      </a:cubicBezTo>
                      <a:cubicBezTo>
                        <a:pt x="10501" y="4737"/>
                        <a:pt x="10474" y="4514"/>
                        <a:pt x="10545" y="4514"/>
                      </a:cubicBezTo>
                      <a:cubicBezTo>
                        <a:pt x="10608" y="4514"/>
                        <a:pt x="12535" y="4461"/>
                        <a:pt x="13257" y="4434"/>
                      </a:cubicBezTo>
                      <a:lnTo>
                        <a:pt x="13195" y="4157"/>
                      </a:lnTo>
                      <a:lnTo>
                        <a:pt x="10081" y="4273"/>
                      </a:lnTo>
                      <a:lnTo>
                        <a:pt x="10099" y="1347"/>
                      </a:lnTo>
                      <a:lnTo>
                        <a:pt x="11937" y="705"/>
                      </a:lnTo>
                      <a:cubicBezTo>
                        <a:pt x="11884" y="607"/>
                        <a:pt x="11830" y="509"/>
                        <a:pt x="11785" y="419"/>
                      </a:cubicBezTo>
                      <a:cubicBezTo>
                        <a:pt x="11768" y="393"/>
                        <a:pt x="11750" y="366"/>
                        <a:pt x="11732" y="339"/>
                      </a:cubicBezTo>
                      <a:lnTo>
                        <a:pt x="9939" y="955"/>
                      </a:lnTo>
                      <a:lnTo>
                        <a:pt x="5014" y="981"/>
                      </a:lnTo>
                      <a:cubicBezTo>
                        <a:pt x="5014" y="981"/>
                        <a:pt x="3007" y="268"/>
                        <a:pt x="2186" y="0"/>
                      </a:cubicBezTo>
                      <a:close/>
                    </a:path>
                  </a:pathLst>
                </a:custGeom>
                <a:solidFill>
                  <a:srgbClr val="4D1311">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820;p48">
                  <a:extLst>
                    <a:ext uri="{FF2B5EF4-FFF2-40B4-BE49-F238E27FC236}">
                      <a16:creationId xmlns:a16="http://schemas.microsoft.com/office/drawing/2014/main" id="{28D3D672-D26C-473E-8DCB-54605735028C}"/>
                    </a:ext>
                  </a:extLst>
                </p:cNvPr>
                <p:cNvSpPr/>
                <p:nvPr/>
              </p:nvSpPr>
              <p:spPr>
                <a:xfrm>
                  <a:off x="4200175" y="1715725"/>
                  <a:ext cx="139200" cy="99300"/>
                </a:xfrm>
                <a:custGeom>
                  <a:avLst/>
                  <a:gdLst/>
                  <a:ahLst/>
                  <a:cxnLst/>
                  <a:rect l="l" t="t" r="r" b="b"/>
                  <a:pathLst>
                    <a:path w="5568" h="3972" extrusionOk="0">
                      <a:moveTo>
                        <a:pt x="5099" y="0"/>
                      </a:moveTo>
                      <a:cubicBezTo>
                        <a:pt x="5059" y="0"/>
                        <a:pt x="5016" y="3"/>
                        <a:pt x="4969" y="8"/>
                      </a:cubicBezTo>
                      <a:cubicBezTo>
                        <a:pt x="4648" y="35"/>
                        <a:pt x="2989" y="35"/>
                        <a:pt x="1776" y="53"/>
                      </a:cubicBezTo>
                      <a:cubicBezTo>
                        <a:pt x="1160" y="53"/>
                        <a:pt x="661" y="71"/>
                        <a:pt x="509" y="89"/>
                      </a:cubicBezTo>
                      <a:cubicBezTo>
                        <a:pt x="116" y="151"/>
                        <a:pt x="27" y="677"/>
                        <a:pt x="18" y="1043"/>
                      </a:cubicBezTo>
                      <a:cubicBezTo>
                        <a:pt x="18" y="1079"/>
                        <a:pt x="18" y="1124"/>
                        <a:pt x="18" y="1159"/>
                      </a:cubicBezTo>
                      <a:cubicBezTo>
                        <a:pt x="27" y="1195"/>
                        <a:pt x="27" y="1239"/>
                        <a:pt x="27" y="1293"/>
                      </a:cubicBezTo>
                      <a:cubicBezTo>
                        <a:pt x="27" y="1409"/>
                        <a:pt x="27" y="1552"/>
                        <a:pt x="27" y="1712"/>
                      </a:cubicBezTo>
                      <a:cubicBezTo>
                        <a:pt x="18" y="1775"/>
                        <a:pt x="18" y="1837"/>
                        <a:pt x="18" y="1909"/>
                      </a:cubicBezTo>
                      <a:cubicBezTo>
                        <a:pt x="18" y="2256"/>
                        <a:pt x="9" y="2649"/>
                        <a:pt x="0" y="2970"/>
                      </a:cubicBezTo>
                      <a:cubicBezTo>
                        <a:pt x="0" y="3059"/>
                        <a:pt x="0" y="3149"/>
                        <a:pt x="0" y="3220"/>
                      </a:cubicBezTo>
                      <a:cubicBezTo>
                        <a:pt x="0" y="3318"/>
                        <a:pt x="0" y="3398"/>
                        <a:pt x="0" y="3461"/>
                      </a:cubicBezTo>
                      <a:cubicBezTo>
                        <a:pt x="18" y="3951"/>
                        <a:pt x="214" y="3880"/>
                        <a:pt x="964" y="3951"/>
                      </a:cubicBezTo>
                      <a:cubicBezTo>
                        <a:pt x="1112" y="3966"/>
                        <a:pt x="1321" y="3971"/>
                        <a:pt x="1567" y="3971"/>
                      </a:cubicBezTo>
                      <a:cubicBezTo>
                        <a:pt x="2567" y="3971"/>
                        <a:pt x="4179" y="3877"/>
                        <a:pt x="4809" y="3862"/>
                      </a:cubicBezTo>
                      <a:cubicBezTo>
                        <a:pt x="5291" y="3853"/>
                        <a:pt x="5460" y="3818"/>
                        <a:pt x="5523" y="3684"/>
                      </a:cubicBezTo>
                      <a:cubicBezTo>
                        <a:pt x="5540" y="3630"/>
                        <a:pt x="5549" y="3568"/>
                        <a:pt x="5549" y="3479"/>
                      </a:cubicBezTo>
                      <a:cubicBezTo>
                        <a:pt x="5558" y="3425"/>
                        <a:pt x="5558" y="3363"/>
                        <a:pt x="5558" y="3291"/>
                      </a:cubicBezTo>
                      <a:cubicBezTo>
                        <a:pt x="5558" y="3247"/>
                        <a:pt x="5567" y="3193"/>
                        <a:pt x="5567" y="3131"/>
                      </a:cubicBezTo>
                      <a:cubicBezTo>
                        <a:pt x="5567" y="2872"/>
                        <a:pt x="5567" y="2480"/>
                        <a:pt x="5567" y="2078"/>
                      </a:cubicBezTo>
                      <a:cubicBezTo>
                        <a:pt x="5567" y="2007"/>
                        <a:pt x="5567" y="1944"/>
                        <a:pt x="5567" y="1882"/>
                      </a:cubicBezTo>
                      <a:cubicBezTo>
                        <a:pt x="5567" y="1828"/>
                        <a:pt x="5567" y="1784"/>
                        <a:pt x="5567" y="1739"/>
                      </a:cubicBezTo>
                      <a:cubicBezTo>
                        <a:pt x="5567" y="1668"/>
                        <a:pt x="5567" y="1605"/>
                        <a:pt x="5567" y="1534"/>
                      </a:cubicBezTo>
                      <a:cubicBezTo>
                        <a:pt x="5558" y="1239"/>
                        <a:pt x="5558" y="963"/>
                        <a:pt x="5558" y="776"/>
                      </a:cubicBezTo>
                      <a:cubicBezTo>
                        <a:pt x="5558" y="222"/>
                        <a:pt x="5457" y="0"/>
                        <a:pt x="50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821;p48">
                  <a:extLst>
                    <a:ext uri="{FF2B5EF4-FFF2-40B4-BE49-F238E27FC236}">
                      <a16:creationId xmlns:a16="http://schemas.microsoft.com/office/drawing/2014/main" id="{37C56606-1287-4EDD-9B78-F0C018616BE3}"/>
                    </a:ext>
                  </a:extLst>
                </p:cNvPr>
                <p:cNvSpPr/>
                <p:nvPr/>
              </p:nvSpPr>
              <p:spPr>
                <a:xfrm>
                  <a:off x="4149688" y="1696600"/>
                  <a:ext cx="56304" cy="30050"/>
                </a:xfrm>
                <a:custGeom>
                  <a:avLst/>
                  <a:gdLst/>
                  <a:ahLst/>
                  <a:cxnLst/>
                  <a:rect l="l" t="t" r="r" b="b"/>
                  <a:pathLst>
                    <a:path w="3070" h="1202" extrusionOk="0">
                      <a:moveTo>
                        <a:pt x="109" y="1"/>
                      </a:moveTo>
                      <a:cubicBezTo>
                        <a:pt x="68" y="1"/>
                        <a:pt x="32" y="25"/>
                        <a:pt x="18" y="60"/>
                      </a:cubicBezTo>
                      <a:cubicBezTo>
                        <a:pt x="0" y="113"/>
                        <a:pt x="18" y="167"/>
                        <a:pt x="72" y="185"/>
                      </a:cubicBezTo>
                      <a:cubicBezTo>
                        <a:pt x="2900" y="1202"/>
                        <a:pt x="2953" y="1202"/>
                        <a:pt x="2971" y="1202"/>
                      </a:cubicBezTo>
                      <a:cubicBezTo>
                        <a:pt x="3025" y="1202"/>
                        <a:pt x="3069" y="1166"/>
                        <a:pt x="3069" y="1112"/>
                      </a:cubicBezTo>
                      <a:cubicBezTo>
                        <a:pt x="3069" y="1068"/>
                        <a:pt x="3034" y="1023"/>
                        <a:pt x="2989" y="1014"/>
                      </a:cubicBezTo>
                      <a:cubicBezTo>
                        <a:pt x="2864" y="987"/>
                        <a:pt x="1223" y="399"/>
                        <a:pt x="143" y="6"/>
                      </a:cubicBezTo>
                      <a:cubicBezTo>
                        <a:pt x="132" y="2"/>
                        <a:pt x="120" y="1"/>
                        <a:pt x="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822;p48">
                  <a:extLst>
                    <a:ext uri="{FF2B5EF4-FFF2-40B4-BE49-F238E27FC236}">
                      <a16:creationId xmlns:a16="http://schemas.microsoft.com/office/drawing/2014/main" id="{AB4B69C8-DEA7-4AF9-976B-5C85EB2DDAA0}"/>
                    </a:ext>
                  </a:extLst>
                </p:cNvPr>
                <p:cNvSpPr/>
                <p:nvPr/>
              </p:nvSpPr>
              <p:spPr>
                <a:xfrm>
                  <a:off x="4105013" y="1799550"/>
                  <a:ext cx="112587" cy="8050"/>
                </a:xfrm>
                <a:custGeom>
                  <a:avLst/>
                  <a:gdLst/>
                  <a:ahLst/>
                  <a:cxnLst/>
                  <a:rect l="l" t="t" r="r" b="b"/>
                  <a:pathLst>
                    <a:path w="5148" h="322" extrusionOk="0">
                      <a:moveTo>
                        <a:pt x="99" y="1"/>
                      </a:moveTo>
                      <a:cubicBezTo>
                        <a:pt x="45" y="1"/>
                        <a:pt x="1" y="45"/>
                        <a:pt x="1" y="90"/>
                      </a:cubicBezTo>
                      <a:cubicBezTo>
                        <a:pt x="1" y="143"/>
                        <a:pt x="36" y="188"/>
                        <a:pt x="90" y="188"/>
                      </a:cubicBezTo>
                      <a:lnTo>
                        <a:pt x="5041" y="322"/>
                      </a:lnTo>
                      <a:lnTo>
                        <a:pt x="5050" y="322"/>
                      </a:lnTo>
                      <a:cubicBezTo>
                        <a:pt x="5103" y="322"/>
                        <a:pt x="5139" y="286"/>
                        <a:pt x="5148" y="233"/>
                      </a:cubicBezTo>
                      <a:cubicBezTo>
                        <a:pt x="5148" y="179"/>
                        <a:pt x="5103" y="135"/>
                        <a:pt x="5050" y="135"/>
                      </a:cubicBezTo>
                      <a:lnTo>
                        <a:pt x="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823;p48">
                  <a:extLst>
                    <a:ext uri="{FF2B5EF4-FFF2-40B4-BE49-F238E27FC236}">
                      <a16:creationId xmlns:a16="http://schemas.microsoft.com/office/drawing/2014/main" id="{F09C95D8-405C-4AC9-9404-F950DDCC4D76}"/>
                    </a:ext>
                  </a:extLst>
                </p:cNvPr>
                <p:cNvSpPr/>
                <p:nvPr/>
              </p:nvSpPr>
              <p:spPr>
                <a:xfrm>
                  <a:off x="4325720" y="1706325"/>
                  <a:ext cx="49728" cy="20327"/>
                </a:xfrm>
                <a:custGeom>
                  <a:avLst/>
                  <a:gdLst/>
                  <a:ahLst/>
                  <a:cxnLst/>
                  <a:rect l="l" t="t" r="r" b="b"/>
                  <a:pathLst>
                    <a:path w="1982" h="813" extrusionOk="0">
                      <a:moveTo>
                        <a:pt x="1874" y="1"/>
                      </a:moveTo>
                      <a:cubicBezTo>
                        <a:pt x="1009" y="313"/>
                        <a:pt x="170" y="607"/>
                        <a:pt x="90" y="625"/>
                      </a:cubicBezTo>
                      <a:cubicBezTo>
                        <a:pt x="37" y="634"/>
                        <a:pt x="1" y="679"/>
                        <a:pt x="1" y="723"/>
                      </a:cubicBezTo>
                      <a:cubicBezTo>
                        <a:pt x="1" y="777"/>
                        <a:pt x="46" y="813"/>
                        <a:pt x="99" y="813"/>
                      </a:cubicBezTo>
                      <a:cubicBezTo>
                        <a:pt x="126" y="813"/>
                        <a:pt x="162" y="813"/>
                        <a:pt x="1981" y="161"/>
                      </a:cubicBezTo>
                      <a:cubicBezTo>
                        <a:pt x="1946" y="108"/>
                        <a:pt x="1910" y="54"/>
                        <a:pt x="18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824;p48">
                  <a:extLst>
                    <a:ext uri="{FF2B5EF4-FFF2-40B4-BE49-F238E27FC236}">
                      <a16:creationId xmlns:a16="http://schemas.microsoft.com/office/drawing/2014/main" id="{FAA92701-386E-4F63-AC28-F2B859CC491D}"/>
                    </a:ext>
                  </a:extLst>
                </p:cNvPr>
                <p:cNvSpPr/>
                <p:nvPr/>
              </p:nvSpPr>
              <p:spPr>
                <a:xfrm>
                  <a:off x="4327748" y="1800900"/>
                  <a:ext cx="84099" cy="6700"/>
                </a:xfrm>
                <a:custGeom>
                  <a:avLst/>
                  <a:gdLst/>
                  <a:ahLst/>
                  <a:cxnLst/>
                  <a:rect l="l" t="t" r="r" b="b"/>
                  <a:pathLst>
                    <a:path w="3328" h="268" extrusionOk="0">
                      <a:moveTo>
                        <a:pt x="3274" y="0"/>
                      </a:moveTo>
                      <a:lnTo>
                        <a:pt x="98" y="81"/>
                      </a:lnTo>
                      <a:cubicBezTo>
                        <a:pt x="45" y="81"/>
                        <a:pt x="0" y="125"/>
                        <a:pt x="0" y="179"/>
                      </a:cubicBezTo>
                      <a:cubicBezTo>
                        <a:pt x="0" y="232"/>
                        <a:pt x="45" y="268"/>
                        <a:pt x="98" y="268"/>
                      </a:cubicBezTo>
                      <a:lnTo>
                        <a:pt x="3328" y="179"/>
                      </a:lnTo>
                      <a:cubicBezTo>
                        <a:pt x="3310" y="116"/>
                        <a:pt x="3292" y="54"/>
                        <a:pt x="3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825;p48">
                  <a:extLst>
                    <a:ext uri="{FF2B5EF4-FFF2-40B4-BE49-F238E27FC236}">
                      <a16:creationId xmlns:a16="http://schemas.microsoft.com/office/drawing/2014/main" id="{01694F52-2A3B-4629-BE2E-407B81DA0852}"/>
                    </a:ext>
                  </a:extLst>
                </p:cNvPr>
                <p:cNvSpPr/>
                <p:nvPr/>
              </p:nvSpPr>
              <p:spPr>
                <a:xfrm>
                  <a:off x="4200625" y="1725200"/>
                  <a:ext cx="138750" cy="34025"/>
                </a:xfrm>
                <a:custGeom>
                  <a:avLst/>
                  <a:gdLst/>
                  <a:ahLst/>
                  <a:cxnLst/>
                  <a:rect l="l" t="t" r="r" b="b"/>
                  <a:pathLst>
                    <a:path w="5550" h="1361" extrusionOk="0">
                      <a:moveTo>
                        <a:pt x="1633" y="209"/>
                      </a:moveTo>
                      <a:cubicBezTo>
                        <a:pt x="1633" y="209"/>
                        <a:pt x="1651" y="218"/>
                        <a:pt x="1677" y="245"/>
                      </a:cubicBezTo>
                      <a:cubicBezTo>
                        <a:pt x="1731" y="316"/>
                        <a:pt x="1686" y="414"/>
                        <a:pt x="1660" y="477"/>
                      </a:cubicBezTo>
                      <a:cubicBezTo>
                        <a:pt x="1642" y="513"/>
                        <a:pt x="1615" y="548"/>
                        <a:pt x="1588" y="593"/>
                      </a:cubicBezTo>
                      <a:cubicBezTo>
                        <a:pt x="1552" y="495"/>
                        <a:pt x="1552" y="397"/>
                        <a:pt x="1570" y="316"/>
                      </a:cubicBezTo>
                      <a:cubicBezTo>
                        <a:pt x="1588" y="245"/>
                        <a:pt x="1624" y="218"/>
                        <a:pt x="1633" y="209"/>
                      </a:cubicBezTo>
                      <a:close/>
                      <a:moveTo>
                        <a:pt x="3087" y="200"/>
                      </a:moveTo>
                      <a:cubicBezTo>
                        <a:pt x="3096" y="200"/>
                        <a:pt x="3114" y="200"/>
                        <a:pt x="3123" y="209"/>
                      </a:cubicBezTo>
                      <a:cubicBezTo>
                        <a:pt x="3203" y="245"/>
                        <a:pt x="3292" y="397"/>
                        <a:pt x="3230" y="611"/>
                      </a:cubicBezTo>
                      <a:cubicBezTo>
                        <a:pt x="3221" y="646"/>
                        <a:pt x="3203" y="673"/>
                        <a:pt x="3176" y="709"/>
                      </a:cubicBezTo>
                      <a:cubicBezTo>
                        <a:pt x="3114" y="655"/>
                        <a:pt x="3069" y="593"/>
                        <a:pt x="3042" y="539"/>
                      </a:cubicBezTo>
                      <a:cubicBezTo>
                        <a:pt x="2980" y="423"/>
                        <a:pt x="2971" y="316"/>
                        <a:pt x="3016" y="245"/>
                      </a:cubicBezTo>
                      <a:cubicBezTo>
                        <a:pt x="3042" y="209"/>
                        <a:pt x="3060" y="200"/>
                        <a:pt x="3087" y="200"/>
                      </a:cubicBezTo>
                      <a:close/>
                      <a:moveTo>
                        <a:pt x="4523" y="281"/>
                      </a:moveTo>
                      <a:cubicBezTo>
                        <a:pt x="4541" y="281"/>
                        <a:pt x="4550" y="290"/>
                        <a:pt x="4559" y="290"/>
                      </a:cubicBezTo>
                      <a:cubicBezTo>
                        <a:pt x="4586" y="298"/>
                        <a:pt x="4621" y="370"/>
                        <a:pt x="4603" y="495"/>
                      </a:cubicBezTo>
                      <a:cubicBezTo>
                        <a:pt x="4595" y="575"/>
                        <a:pt x="4568" y="655"/>
                        <a:pt x="4514" y="727"/>
                      </a:cubicBezTo>
                      <a:cubicBezTo>
                        <a:pt x="4407" y="575"/>
                        <a:pt x="4407" y="432"/>
                        <a:pt x="4443" y="352"/>
                      </a:cubicBezTo>
                      <a:cubicBezTo>
                        <a:pt x="4470" y="307"/>
                        <a:pt x="4496" y="281"/>
                        <a:pt x="4523" y="281"/>
                      </a:cubicBezTo>
                      <a:close/>
                      <a:moveTo>
                        <a:pt x="3084" y="1"/>
                      </a:moveTo>
                      <a:cubicBezTo>
                        <a:pt x="2996" y="1"/>
                        <a:pt x="2915" y="44"/>
                        <a:pt x="2855" y="129"/>
                      </a:cubicBezTo>
                      <a:cubicBezTo>
                        <a:pt x="2766" y="263"/>
                        <a:pt x="2766" y="450"/>
                        <a:pt x="2873" y="629"/>
                      </a:cubicBezTo>
                      <a:cubicBezTo>
                        <a:pt x="2908" y="700"/>
                        <a:pt x="2953" y="762"/>
                        <a:pt x="3016" y="825"/>
                      </a:cubicBezTo>
                      <a:cubicBezTo>
                        <a:pt x="2944" y="869"/>
                        <a:pt x="2864" y="896"/>
                        <a:pt x="2775" y="932"/>
                      </a:cubicBezTo>
                      <a:cubicBezTo>
                        <a:pt x="2639" y="971"/>
                        <a:pt x="2484" y="993"/>
                        <a:pt x="2333" y="993"/>
                      </a:cubicBezTo>
                      <a:cubicBezTo>
                        <a:pt x="2104" y="993"/>
                        <a:pt x="1883" y="943"/>
                        <a:pt x="1749" y="825"/>
                      </a:cubicBezTo>
                      <a:cubicBezTo>
                        <a:pt x="1722" y="807"/>
                        <a:pt x="1704" y="789"/>
                        <a:pt x="1686" y="771"/>
                      </a:cubicBezTo>
                      <a:cubicBezTo>
                        <a:pt x="1749" y="700"/>
                        <a:pt x="1802" y="629"/>
                        <a:pt x="1838" y="566"/>
                      </a:cubicBezTo>
                      <a:cubicBezTo>
                        <a:pt x="1918" y="397"/>
                        <a:pt x="1918" y="236"/>
                        <a:pt x="1829" y="120"/>
                      </a:cubicBezTo>
                      <a:cubicBezTo>
                        <a:pt x="1753" y="37"/>
                        <a:pt x="1682" y="18"/>
                        <a:pt x="1629" y="18"/>
                      </a:cubicBezTo>
                      <a:cubicBezTo>
                        <a:pt x="1614" y="18"/>
                        <a:pt x="1600" y="20"/>
                        <a:pt x="1588" y="22"/>
                      </a:cubicBezTo>
                      <a:cubicBezTo>
                        <a:pt x="1490" y="40"/>
                        <a:pt x="1419" y="138"/>
                        <a:pt x="1383" y="272"/>
                      </a:cubicBezTo>
                      <a:cubicBezTo>
                        <a:pt x="1347" y="397"/>
                        <a:pt x="1356" y="575"/>
                        <a:pt x="1437" y="736"/>
                      </a:cubicBezTo>
                      <a:cubicBezTo>
                        <a:pt x="1263" y="876"/>
                        <a:pt x="1036" y="978"/>
                        <a:pt x="797" y="978"/>
                      </a:cubicBezTo>
                      <a:cubicBezTo>
                        <a:pt x="778" y="978"/>
                        <a:pt x="760" y="978"/>
                        <a:pt x="741" y="976"/>
                      </a:cubicBezTo>
                      <a:cubicBezTo>
                        <a:pt x="428" y="959"/>
                        <a:pt x="170" y="807"/>
                        <a:pt x="0" y="664"/>
                      </a:cubicBezTo>
                      <a:cubicBezTo>
                        <a:pt x="0" y="700"/>
                        <a:pt x="0" y="745"/>
                        <a:pt x="0" y="780"/>
                      </a:cubicBezTo>
                      <a:cubicBezTo>
                        <a:pt x="9" y="816"/>
                        <a:pt x="9" y="860"/>
                        <a:pt x="9" y="914"/>
                      </a:cubicBezTo>
                      <a:cubicBezTo>
                        <a:pt x="188" y="1039"/>
                        <a:pt x="437" y="1155"/>
                        <a:pt x="732" y="1173"/>
                      </a:cubicBezTo>
                      <a:cubicBezTo>
                        <a:pt x="752" y="1174"/>
                        <a:pt x="773" y="1175"/>
                        <a:pt x="794" y="1175"/>
                      </a:cubicBezTo>
                      <a:cubicBezTo>
                        <a:pt x="1075" y="1175"/>
                        <a:pt x="1344" y="1063"/>
                        <a:pt x="1544" y="905"/>
                      </a:cubicBezTo>
                      <a:cubicBezTo>
                        <a:pt x="1561" y="932"/>
                        <a:pt x="1588" y="950"/>
                        <a:pt x="1615" y="976"/>
                      </a:cubicBezTo>
                      <a:cubicBezTo>
                        <a:pt x="1793" y="1127"/>
                        <a:pt x="2059" y="1187"/>
                        <a:pt x="2326" y="1187"/>
                      </a:cubicBezTo>
                      <a:cubicBezTo>
                        <a:pt x="2501" y="1187"/>
                        <a:pt x="2676" y="1162"/>
                        <a:pt x="2828" y="1119"/>
                      </a:cubicBezTo>
                      <a:cubicBezTo>
                        <a:pt x="2962" y="1075"/>
                        <a:pt x="3078" y="1021"/>
                        <a:pt x="3176" y="959"/>
                      </a:cubicBezTo>
                      <a:cubicBezTo>
                        <a:pt x="3366" y="1091"/>
                        <a:pt x="3625" y="1193"/>
                        <a:pt x="3918" y="1193"/>
                      </a:cubicBezTo>
                      <a:cubicBezTo>
                        <a:pt x="3941" y="1193"/>
                        <a:pt x="3964" y="1192"/>
                        <a:pt x="3988" y="1191"/>
                      </a:cubicBezTo>
                      <a:cubicBezTo>
                        <a:pt x="4202" y="1182"/>
                        <a:pt x="4372" y="1110"/>
                        <a:pt x="4505" y="1012"/>
                      </a:cubicBezTo>
                      <a:cubicBezTo>
                        <a:pt x="4559" y="1066"/>
                        <a:pt x="4612" y="1110"/>
                        <a:pt x="4684" y="1146"/>
                      </a:cubicBezTo>
                      <a:cubicBezTo>
                        <a:pt x="4942" y="1315"/>
                        <a:pt x="5210" y="1360"/>
                        <a:pt x="5451" y="1360"/>
                      </a:cubicBezTo>
                      <a:lnTo>
                        <a:pt x="5549" y="1360"/>
                      </a:lnTo>
                      <a:cubicBezTo>
                        <a:pt x="5549" y="1289"/>
                        <a:pt x="5549" y="1226"/>
                        <a:pt x="5549" y="1155"/>
                      </a:cubicBezTo>
                      <a:cubicBezTo>
                        <a:pt x="5509" y="1158"/>
                        <a:pt x="5469" y="1160"/>
                        <a:pt x="5427" y="1160"/>
                      </a:cubicBezTo>
                      <a:cubicBezTo>
                        <a:pt x="5223" y="1160"/>
                        <a:pt x="4998" y="1119"/>
                        <a:pt x="4791" y="985"/>
                      </a:cubicBezTo>
                      <a:cubicBezTo>
                        <a:pt x="4728" y="950"/>
                        <a:pt x="4684" y="914"/>
                        <a:pt x="4648" y="878"/>
                      </a:cubicBezTo>
                      <a:cubicBezTo>
                        <a:pt x="4728" y="771"/>
                        <a:pt x="4782" y="646"/>
                        <a:pt x="4800" y="521"/>
                      </a:cubicBezTo>
                      <a:cubicBezTo>
                        <a:pt x="4827" y="316"/>
                        <a:pt x="4755" y="156"/>
                        <a:pt x="4630" y="102"/>
                      </a:cubicBezTo>
                      <a:cubicBezTo>
                        <a:pt x="4598" y="93"/>
                        <a:pt x="4566" y="88"/>
                        <a:pt x="4535" y="88"/>
                      </a:cubicBezTo>
                      <a:cubicBezTo>
                        <a:pt x="4421" y="88"/>
                        <a:pt x="4321" y="151"/>
                        <a:pt x="4264" y="263"/>
                      </a:cubicBezTo>
                      <a:cubicBezTo>
                        <a:pt x="4193" y="423"/>
                        <a:pt x="4211" y="655"/>
                        <a:pt x="4372" y="869"/>
                      </a:cubicBezTo>
                      <a:cubicBezTo>
                        <a:pt x="4273" y="941"/>
                        <a:pt x="4149" y="985"/>
                        <a:pt x="3979" y="994"/>
                      </a:cubicBezTo>
                      <a:cubicBezTo>
                        <a:pt x="3964" y="995"/>
                        <a:pt x="3950" y="995"/>
                        <a:pt x="3936" y="995"/>
                      </a:cubicBezTo>
                      <a:cubicBezTo>
                        <a:pt x="3695" y="995"/>
                        <a:pt x="3488" y="926"/>
                        <a:pt x="3328" y="825"/>
                      </a:cubicBezTo>
                      <a:cubicBezTo>
                        <a:pt x="3372" y="780"/>
                        <a:pt x="3399" y="727"/>
                        <a:pt x="3417" y="664"/>
                      </a:cubicBezTo>
                      <a:cubicBezTo>
                        <a:pt x="3506" y="352"/>
                        <a:pt x="3381" y="111"/>
                        <a:pt x="3212" y="31"/>
                      </a:cubicBezTo>
                      <a:cubicBezTo>
                        <a:pt x="3169" y="11"/>
                        <a:pt x="3125" y="1"/>
                        <a:pt x="30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826;p48">
                  <a:extLst>
                    <a:ext uri="{FF2B5EF4-FFF2-40B4-BE49-F238E27FC236}">
                      <a16:creationId xmlns:a16="http://schemas.microsoft.com/office/drawing/2014/main" id="{663034DB-334F-4B92-9B0C-3B2B0DDCADC2}"/>
                    </a:ext>
                  </a:extLst>
                </p:cNvPr>
                <p:cNvSpPr/>
                <p:nvPr/>
              </p:nvSpPr>
              <p:spPr>
                <a:xfrm>
                  <a:off x="4200175" y="1773825"/>
                  <a:ext cx="138750" cy="34000"/>
                </a:xfrm>
                <a:custGeom>
                  <a:avLst/>
                  <a:gdLst/>
                  <a:ahLst/>
                  <a:cxnLst/>
                  <a:rect l="l" t="t" r="r" b="b"/>
                  <a:pathLst>
                    <a:path w="5550" h="1360" extrusionOk="0">
                      <a:moveTo>
                        <a:pt x="1651" y="209"/>
                      </a:moveTo>
                      <a:cubicBezTo>
                        <a:pt x="1651" y="209"/>
                        <a:pt x="1669" y="218"/>
                        <a:pt x="1695" y="245"/>
                      </a:cubicBezTo>
                      <a:cubicBezTo>
                        <a:pt x="1749" y="316"/>
                        <a:pt x="1704" y="414"/>
                        <a:pt x="1678" y="477"/>
                      </a:cubicBezTo>
                      <a:cubicBezTo>
                        <a:pt x="1660" y="512"/>
                        <a:pt x="1633" y="548"/>
                        <a:pt x="1606" y="593"/>
                      </a:cubicBezTo>
                      <a:cubicBezTo>
                        <a:pt x="1570" y="495"/>
                        <a:pt x="1570" y="396"/>
                        <a:pt x="1588" y="316"/>
                      </a:cubicBezTo>
                      <a:cubicBezTo>
                        <a:pt x="1606" y="245"/>
                        <a:pt x="1642" y="218"/>
                        <a:pt x="1651" y="209"/>
                      </a:cubicBezTo>
                      <a:close/>
                      <a:moveTo>
                        <a:pt x="3105" y="200"/>
                      </a:moveTo>
                      <a:cubicBezTo>
                        <a:pt x="3114" y="200"/>
                        <a:pt x="3132" y="200"/>
                        <a:pt x="3141" y="209"/>
                      </a:cubicBezTo>
                      <a:cubicBezTo>
                        <a:pt x="3221" y="245"/>
                        <a:pt x="3310" y="396"/>
                        <a:pt x="3248" y="610"/>
                      </a:cubicBezTo>
                      <a:cubicBezTo>
                        <a:pt x="3239" y="646"/>
                        <a:pt x="3221" y="673"/>
                        <a:pt x="3194" y="709"/>
                      </a:cubicBezTo>
                      <a:cubicBezTo>
                        <a:pt x="3132" y="655"/>
                        <a:pt x="3087" y="593"/>
                        <a:pt x="3060" y="539"/>
                      </a:cubicBezTo>
                      <a:cubicBezTo>
                        <a:pt x="2998" y="423"/>
                        <a:pt x="2989" y="316"/>
                        <a:pt x="3034" y="236"/>
                      </a:cubicBezTo>
                      <a:cubicBezTo>
                        <a:pt x="3060" y="209"/>
                        <a:pt x="3078" y="200"/>
                        <a:pt x="3105" y="200"/>
                      </a:cubicBezTo>
                      <a:close/>
                      <a:moveTo>
                        <a:pt x="4541" y="280"/>
                      </a:moveTo>
                      <a:cubicBezTo>
                        <a:pt x="4559" y="280"/>
                        <a:pt x="4568" y="289"/>
                        <a:pt x="4577" y="289"/>
                      </a:cubicBezTo>
                      <a:cubicBezTo>
                        <a:pt x="4604" y="298"/>
                        <a:pt x="4639" y="370"/>
                        <a:pt x="4621" y="495"/>
                      </a:cubicBezTo>
                      <a:cubicBezTo>
                        <a:pt x="4613" y="575"/>
                        <a:pt x="4586" y="655"/>
                        <a:pt x="4532" y="726"/>
                      </a:cubicBezTo>
                      <a:cubicBezTo>
                        <a:pt x="4425" y="575"/>
                        <a:pt x="4425" y="423"/>
                        <a:pt x="4461" y="343"/>
                      </a:cubicBezTo>
                      <a:cubicBezTo>
                        <a:pt x="4488" y="307"/>
                        <a:pt x="4514" y="280"/>
                        <a:pt x="4541" y="280"/>
                      </a:cubicBezTo>
                      <a:close/>
                      <a:moveTo>
                        <a:pt x="3102" y="1"/>
                      </a:moveTo>
                      <a:cubicBezTo>
                        <a:pt x="3014" y="1"/>
                        <a:pt x="2933" y="44"/>
                        <a:pt x="2873" y="129"/>
                      </a:cubicBezTo>
                      <a:cubicBezTo>
                        <a:pt x="2784" y="263"/>
                        <a:pt x="2784" y="450"/>
                        <a:pt x="2891" y="628"/>
                      </a:cubicBezTo>
                      <a:cubicBezTo>
                        <a:pt x="2926" y="700"/>
                        <a:pt x="2971" y="762"/>
                        <a:pt x="3034" y="825"/>
                      </a:cubicBezTo>
                      <a:cubicBezTo>
                        <a:pt x="2962" y="860"/>
                        <a:pt x="2882" y="896"/>
                        <a:pt x="2793" y="923"/>
                      </a:cubicBezTo>
                      <a:cubicBezTo>
                        <a:pt x="2654" y="967"/>
                        <a:pt x="2494" y="991"/>
                        <a:pt x="2338" y="991"/>
                      </a:cubicBezTo>
                      <a:cubicBezTo>
                        <a:pt x="2114" y="991"/>
                        <a:pt x="1898" y="940"/>
                        <a:pt x="1767" y="825"/>
                      </a:cubicBezTo>
                      <a:cubicBezTo>
                        <a:pt x="1740" y="807"/>
                        <a:pt x="1722" y="789"/>
                        <a:pt x="1704" y="771"/>
                      </a:cubicBezTo>
                      <a:cubicBezTo>
                        <a:pt x="1767" y="700"/>
                        <a:pt x="1820" y="628"/>
                        <a:pt x="1856" y="566"/>
                      </a:cubicBezTo>
                      <a:cubicBezTo>
                        <a:pt x="1936" y="396"/>
                        <a:pt x="1936" y="236"/>
                        <a:pt x="1847" y="120"/>
                      </a:cubicBezTo>
                      <a:cubicBezTo>
                        <a:pt x="1771" y="37"/>
                        <a:pt x="1700" y="18"/>
                        <a:pt x="1647" y="18"/>
                      </a:cubicBezTo>
                      <a:cubicBezTo>
                        <a:pt x="1632" y="18"/>
                        <a:pt x="1618" y="20"/>
                        <a:pt x="1606" y="22"/>
                      </a:cubicBezTo>
                      <a:cubicBezTo>
                        <a:pt x="1508" y="40"/>
                        <a:pt x="1428" y="138"/>
                        <a:pt x="1401" y="271"/>
                      </a:cubicBezTo>
                      <a:cubicBezTo>
                        <a:pt x="1365" y="396"/>
                        <a:pt x="1374" y="575"/>
                        <a:pt x="1455" y="735"/>
                      </a:cubicBezTo>
                      <a:cubicBezTo>
                        <a:pt x="1281" y="876"/>
                        <a:pt x="1054" y="978"/>
                        <a:pt x="815" y="978"/>
                      </a:cubicBezTo>
                      <a:cubicBezTo>
                        <a:pt x="796" y="978"/>
                        <a:pt x="778" y="978"/>
                        <a:pt x="759" y="976"/>
                      </a:cubicBezTo>
                      <a:cubicBezTo>
                        <a:pt x="438" y="958"/>
                        <a:pt x="170" y="789"/>
                        <a:pt x="0" y="646"/>
                      </a:cubicBezTo>
                      <a:cubicBezTo>
                        <a:pt x="0" y="735"/>
                        <a:pt x="0" y="825"/>
                        <a:pt x="0" y="896"/>
                      </a:cubicBezTo>
                      <a:cubicBezTo>
                        <a:pt x="188" y="1030"/>
                        <a:pt x="446" y="1155"/>
                        <a:pt x="750" y="1172"/>
                      </a:cubicBezTo>
                      <a:cubicBezTo>
                        <a:pt x="770" y="1174"/>
                        <a:pt x="791" y="1174"/>
                        <a:pt x="812" y="1174"/>
                      </a:cubicBezTo>
                      <a:cubicBezTo>
                        <a:pt x="1093" y="1174"/>
                        <a:pt x="1362" y="1063"/>
                        <a:pt x="1562" y="905"/>
                      </a:cubicBezTo>
                      <a:cubicBezTo>
                        <a:pt x="1579" y="923"/>
                        <a:pt x="1606" y="949"/>
                        <a:pt x="1633" y="976"/>
                      </a:cubicBezTo>
                      <a:cubicBezTo>
                        <a:pt x="1811" y="1127"/>
                        <a:pt x="2077" y="1187"/>
                        <a:pt x="2344" y="1187"/>
                      </a:cubicBezTo>
                      <a:cubicBezTo>
                        <a:pt x="2519" y="1187"/>
                        <a:pt x="2694" y="1161"/>
                        <a:pt x="2846" y="1119"/>
                      </a:cubicBezTo>
                      <a:cubicBezTo>
                        <a:pt x="2980" y="1074"/>
                        <a:pt x="3096" y="1021"/>
                        <a:pt x="3194" y="958"/>
                      </a:cubicBezTo>
                      <a:cubicBezTo>
                        <a:pt x="3384" y="1091"/>
                        <a:pt x="3643" y="1192"/>
                        <a:pt x="3936" y="1192"/>
                      </a:cubicBezTo>
                      <a:cubicBezTo>
                        <a:pt x="3959" y="1192"/>
                        <a:pt x="3982" y="1192"/>
                        <a:pt x="4006" y="1190"/>
                      </a:cubicBezTo>
                      <a:cubicBezTo>
                        <a:pt x="4220" y="1181"/>
                        <a:pt x="4390" y="1110"/>
                        <a:pt x="4523" y="1012"/>
                      </a:cubicBezTo>
                      <a:cubicBezTo>
                        <a:pt x="4577" y="1065"/>
                        <a:pt x="4630" y="1110"/>
                        <a:pt x="4702" y="1146"/>
                      </a:cubicBezTo>
                      <a:cubicBezTo>
                        <a:pt x="4960" y="1306"/>
                        <a:pt x="5228" y="1360"/>
                        <a:pt x="5469" y="1360"/>
                      </a:cubicBezTo>
                      <a:lnTo>
                        <a:pt x="5523" y="1360"/>
                      </a:lnTo>
                      <a:cubicBezTo>
                        <a:pt x="5540" y="1306"/>
                        <a:pt x="5549" y="1244"/>
                        <a:pt x="5549" y="1155"/>
                      </a:cubicBezTo>
                      <a:lnTo>
                        <a:pt x="5549" y="1155"/>
                      </a:lnTo>
                      <a:cubicBezTo>
                        <a:pt x="5515" y="1157"/>
                        <a:pt x="5480" y="1159"/>
                        <a:pt x="5443" y="1159"/>
                      </a:cubicBezTo>
                      <a:cubicBezTo>
                        <a:pt x="5242" y="1159"/>
                        <a:pt x="5013" y="1114"/>
                        <a:pt x="4809" y="985"/>
                      </a:cubicBezTo>
                      <a:cubicBezTo>
                        <a:pt x="4746" y="949"/>
                        <a:pt x="4702" y="914"/>
                        <a:pt x="4666" y="878"/>
                      </a:cubicBezTo>
                      <a:cubicBezTo>
                        <a:pt x="4746" y="771"/>
                        <a:pt x="4800" y="646"/>
                        <a:pt x="4818" y="521"/>
                      </a:cubicBezTo>
                      <a:cubicBezTo>
                        <a:pt x="4845" y="316"/>
                        <a:pt x="4773" y="147"/>
                        <a:pt x="4648" y="102"/>
                      </a:cubicBezTo>
                      <a:cubicBezTo>
                        <a:pt x="4616" y="92"/>
                        <a:pt x="4584" y="88"/>
                        <a:pt x="4553" y="88"/>
                      </a:cubicBezTo>
                      <a:cubicBezTo>
                        <a:pt x="4439" y="88"/>
                        <a:pt x="4339" y="150"/>
                        <a:pt x="4282" y="263"/>
                      </a:cubicBezTo>
                      <a:cubicBezTo>
                        <a:pt x="4211" y="423"/>
                        <a:pt x="4229" y="655"/>
                        <a:pt x="4390" y="869"/>
                      </a:cubicBezTo>
                      <a:cubicBezTo>
                        <a:pt x="4291" y="941"/>
                        <a:pt x="4167" y="985"/>
                        <a:pt x="3997" y="994"/>
                      </a:cubicBezTo>
                      <a:cubicBezTo>
                        <a:pt x="3982" y="995"/>
                        <a:pt x="3968" y="995"/>
                        <a:pt x="3954" y="995"/>
                      </a:cubicBezTo>
                      <a:cubicBezTo>
                        <a:pt x="3713" y="995"/>
                        <a:pt x="3506" y="926"/>
                        <a:pt x="3346" y="825"/>
                      </a:cubicBezTo>
                      <a:cubicBezTo>
                        <a:pt x="3390" y="771"/>
                        <a:pt x="3417" y="718"/>
                        <a:pt x="3435" y="664"/>
                      </a:cubicBezTo>
                      <a:cubicBezTo>
                        <a:pt x="3524" y="352"/>
                        <a:pt x="3399" y="111"/>
                        <a:pt x="3230" y="31"/>
                      </a:cubicBezTo>
                      <a:cubicBezTo>
                        <a:pt x="3187" y="10"/>
                        <a:pt x="3143" y="1"/>
                        <a:pt x="3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827;p48">
                  <a:extLst>
                    <a:ext uri="{FF2B5EF4-FFF2-40B4-BE49-F238E27FC236}">
                      <a16:creationId xmlns:a16="http://schemas.microsoft.com/office/drawing/2014/main" id="{ED2A012F-4998-49BC-9245-2E3DCEA0B371}"/>
                    </a:ext>
                  </a:extLst>
                </p:cNvPr>
                <p:cNvSpPr/>
                <p:nvPr/>
              </p:nvSpPr>
              <p:spPr>
                <a:xfrm>
                  <a:off x="4200625" y="1758525"/>
                  <a:ext cx="138750" cy="10950"/>
                </a:xfrm>
                <a:custGeom>
                  <a:avLst/>
                  <a:gdLst/>
                  <a:ahLst/>
                  <a:cxnLst/>
                  <a:rect l="l" t="t" r="r" b="b"/>
                  <a:pathLst>
                    <a:path w="5550" h="438" extrusionOk="0">
                      <a:moveTo>
                        <a:pt x="9" y="0"/>
                      </a:moveTo>
                      <a:cubicBezTo>
                        <a:pt x="0" y="63"/>
                        <a:pt x="0" y="125"/>
                        <a:pt x="0" y="197"/>
                      </a:cubicBezTo>
                      <a:cubicBezTo>
                        <a:pt x="1026" y="313"/>
                        <a:pt x="2454" y="437"/>
                        <a:pt x="3863" y="437"/>
                      </a:cubicBezTo>
                      <a:cubicBezTo>
                        <a:pt x="4434" y="437"/>
                        <a:pt x="5005" y="411"/>
                        <a:pt x="5549" y="366"/>
                      </a:cubicBezTo>
                      <a:cubicBezTo>
                        <a:pt x="5549" y="295"/>
                        <a:pt x="5549" y="232"/>
                        <a:pt x="5549" y="170"/>
                      </a:cubicBezTo>
                      <a:cubicBezTo>
                        <a:pt x="5014" y="218"/>
                        <a:pt x="4449" y="238"/>
                        <a:pt x="3880" y="238"/>
                      </a:cubicBezTo>
                      <a:cubicBezTo>
                        <a:pt x="2466" y="238"/>
                        <a:pt x="1033" y="115"/>
                        <a:pt x="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828;p48">
                  <a:extLst>
                    <a:ext uri="{FF2B5EF4-FFF2-40B4-BE49-F238E27FC236}">
                      <a16:creationId xmlns:a16="http://schemas.microsoft.com/office/drawing/2014/main" id="{59E4A810-B1A7-48FE-8563-B07DCC768644}"/>
                    </a:ext>
                  </a:extLst>
                </p:cNvPr>
                <p:cNvSpPr/>
                <p:nvPr/>
              </p:nvSpPr>
              <p:spPr>
                <a:xfrm>
                  <a:off x="4200175" y="1717025"/>
                  <a:ext cx="139200" cy="98000"/>
                </a:xfrm>
                <a:custGeom>
                  <a:avLst/>
                  <a:gdLst/>
                  <a:ahLst/>
                  <a:cxnLst/>
                  <a:rect l="l" t="t" r="r" b="b"/>
                  <a:pathLst>
                    <a:path w="5568" h="3920" extrusionOk="0">
                      <a:moveTo>
                        <a:pt x="1776" y="1"/>
                      </a:moveTo>
                      <a:cubicBezTo>
                        <a:pt x="1160" y="1"/>
                        <a:pt x="661" y="19"/>
                        <a:pt x="509" y="37"/>
                      </a:cubicBezTo>
                      <a:cubicBezTo>
                        <a:pt x="116" y="99"/>
                        <a:pt x="27" y="625"/>
                        <a:pt x="18" y="991"/>
                      </a:cubicBezTo>
                      <a:cubicBezTo>
                        <a:pt x="18" y="1027"/>
                        <a:pt x="18" y="1072"/>
                        <a:pt x="18" y="1107"/>
                      </a:cubicBezTo>
                      <a:cubicBezTo>
                        <a:pt x="27" y="1143"/>
                        <a:pt x="27" y="1187"/>
                        <a:pt x="27" y="1241"/>
                      </a:cubicBezTo>
                      <a:cubicBezTo>
                        <a:pt x="27" y="1357"/>
                        <a:pt x="27" y="1500"/>
                        <a:pt x="27" y="1660"/>
                      </a:cubicBezTo>
                      <a:cubicBezTo>
                        <a:pt x="18" y="1723"/>
                        <a:pt x="18" y="1785"/>
                        <a:pt x="18" y="1857"/>
                      </a:cubicBezTo>
                      <a:cubicBezTo>
                        <a:pt x="18" y="2204"/>
                        <a:pt x="9" y="2597"/>
                        <a:pt x="0" y="2918"/>
                      </a:cubicBezTo>
                      <a:cubicBezTo>
                        <a:pt x="0" y="3007"/>
                        <a:pt x="0" y="3097"/>
                        <a:pt x="0" y="3168"/>
                      </a:cubicBezTo>
                      <a:cubicBezTo>
                        <a:pt x="0" y="3266"/>
                        <a:pt x="0" y="3346"/>
                        <a:pt x="0" y="3409"/>
                      </a:cubicBezTo>
                      <a:cubicBezTo>
                        <a:pt x="18" y="3899"/>
                        <a:pt x="214" y="3828"/>
                        <a:pt x="964" y="3899"/>
                      </a:cubicBezTo>
                      <a:cubicBezTo>
                        <a:pt x="1112" y="3914"/>
                        <a:pt x="1321" y="3919"/>
                        <a:pt x="1567" y="3919"/>
                      </a:cubicBezTo>
                      <a:cubicBezTo>
                        <a:pt x="2567" y="3919"/>
                        <a:pt x="4179" y="3825"/>
                        <a:pt x="4809" y="3810"/>
                      </a:cubicBezTo>
                      <a:cubicBezTo>
                        <a:pt x="5291" y="3801"/>
                        <a:pt x="5460" y="3766"/>
                        <a:pt x="5523" y="3632"/>
                      </a:cubicBezTo>
                      <a:cubicBezTo>
                        <a:pt x="5540" y="3578"/>
                        <a:pt x="5549" y="3516"/>
                        <a:pt x="5549" y="3427"/>
                      </a:cubicBezTo>
                      <a:cubicBezTo>
                        <a:pt x="5558" y="3373"/>
                        <a:pt x="5558" y="3311"/>
                        <a:pt x="5558" y="3239"/>
                      </a:cubicBezTo>
                      <a:cubicBezTo>
                        <a:pt x="5558" y="3195"/>
                        <a:pt x="5567" y="3141"/>
                        <a:pt x="5567" y="3079"/>
                      </a:cubicBezTo>
                      <a:lnTo>
                        <a:pt x="5567" y="3079"/>
                      </a:lnTo>
                      <a:cubicBezTo>
                        <a:pt x="5520" y="3080"/>
                        <a:pt x="5471" y="3080"/>
                        <a:pt x="5421" y="3080"/>
                      </a:cubicBezTo>
                      <a:cubicBezTo>
                        <a:pt x="4953" y="3080"/>
                        <a:pt x="4367" y="3041"/>
                        <a:pt x="3658" y="2936"/>
                      </a:cubicBezTo>
                      <a:cubicBezTo>
                        <a:pt x="1981" y="2677"/>
                        <a:pt x="1776" y="840"/>
                        <a:pt x="1776"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215301492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8">
                                            <p:txEl>
                                              <p:pRg st="0" end="0"/>
                                            </p:txEl>
                                          </p:spTgt>
                                        </p:tgtEl>
                                        <p:attrNameLst>
                                          <p:attrName>style.visibility</p:attrName>
                                        </p:attrNameLst>
                                      </p:cBhvr>
                                      <p:to>
                                        <p:strVal val="visible"/>
                                      </p:to>
                                    </p:set>
                                    <p:animEffect transition="in" filter="fade">
                                      <p:cBhvr>
                                        <p:cTn id="7" dur="500"/>
                                        <p:tgtEl>
                                          <p:spTgt spid="20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 grpId="0" build="p"/>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nalogous - nguyen tac phoi mau tuong do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8549" y="172017"/>
            <a:ext cx="4775569" cy="4083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451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67802" y="2100971"/>
            <a:ext cx="2098800" cy="2098800"/>
          </a:xfrm>
          <a:prstGeom prst="rect">
            <a:avLst/>
          </a:prstGeom>
        </p:spPr>
      </p:pic>
      <p:pic>
        <p:nvPicPr>
          <p:cNvPr id="6" name="Picture 5"/>
          <p:cNvPicPr>
            <a:picLocks noChangeAspect="1"/>
          </p:cNvPicPr>
          <p:nvPr/>
        </p:nvPicPr>
        <p:blipFill>
          <a:blip r:embed="rId3"/>
          <a:stretch>
            <a:fillRect/>
          </a:stretch>
        </p:blipFill>
        <p:spPr>
          <a:xfrm>
            <a:off x="2266602" y="-62072"/>
            <a:ext cx="2085953" cy="2093707"/>
          </a:xfrm>
          <a:prstGeom prst="rect">
            <a:avLst/>
          </a:prstGeom>
        </p:spPr>
      </p:pic>
      <p:pic>
        <p:nvPicPr>
          <p:cNvPr id="8" name="Picture 7"/>
          <p:cNvPicPr>
            <a:picLocks noChangeAspect="1"/>
          </p:cNvPicPr>
          <p:nvPr/>
        </p:nvPicPr>
        <p:blipFill>
          <a:blip r:embed="rId4"/>
          <a:stretch>
            <a:fillRect/>
          </a:stretch>
        </p:blipFill>
        <p:spPr>
          <a:xfrm>
            <a:off x="4352555" y="2170531"/>
            <a:ext cx="2208285" cy="2208285"/>
          </a:xfrm>
          <a:prstGeom prst="rect">
            <a:avLst/>
          </a:prstGeom>
        </p:spPr>
      </p:pic>
      <p:pic>
        <p:nvPicPr>
          <p:cNvPr id="7" name="Picture 6"/>
          <p:cNvPicPr>
            <a:picLocks noChangeAspect="1"/>
          </p:cNvPicPr>
          <p:nvPr/>
        </p:nvPicPr>
        <p:blipFill>
          <a:blip r:embed="rId5"/>
          <a:stretch>
            <a:fillRect/>
          </a:stretch>
        </p:blipFill>
        <p:spPr>
          <a:xfrm>
            <a:off x="6560840" y="-200966"/>
            <a:ext cx="2380413" cy="2371497"/>
          </a:xfrm>
          <a:prstGeom prst="rect">
            <a:avLst/>
          </a:prstGeom>
        </p:spPr>
      </p:pic>
    </p:spTree>
    <p:extLst>
      <p:ext uri="{BB962C8B-B14F-4D97-AF65-F5344CB8AC3E}">
        <p14:creationId xmlns:p14="http://schemas.microsoft.com/office/powerpoint/2010/main" val="2157273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hối Đồ Chuẩn Đẹp Với 6 Nguyên Tắc Theo Bánh Xe Mà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4508943" cy="25366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00 kiểu phối màu dành cho dân thiết kế (P1) - Hội Kiến Trúc Sư Việt N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8943" y="1482950"/>
            <a:ext cx="4635057" cy="289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628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sp>
        <p:nvSpPr>
          <p:cNvPr id="2047" name="Google Shape;2047;p41"/>
          <p:cNvSpPr txBox="1">
            <a:spLocks noGrp="1"/>
          </p:cNvSpPr>
          <p:nvPr>
            <p:ph type="title"/>
          </p:nvPr>
        </p:nvSpPr>
        <p:spPr>
          <a:xfrm>
            <a:off x="1358106" y="148860"/>
            <a:ext cx="6610101" cy="922839"/>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600" dirty="0" err="1">
                <a:solidFill>
                  <a:schemeClr val="accent4"/>
                </a:solidFill>
                <a:latin typeface="UTM Cooper Black" panose="02040603050506020204" pitchFamily="18" charset="0"/>
              </a:rPr>
              <a:t>Phối</a:t>
            </a:r>
            <a:r>
              <a:rPr lang="en-US" sz="3600" dirty="0">
                <a:solidFill>
                  <a:schemeClr val="accent4"/>
                </a:solidFill>
                <a:latin typeface="UTM Cooper Black" panose="02040603050506020204" pitchFamily="18" charset="0"/>
              </a:rPr>
              <a:t> </a:t>
            </a:r>
            <a:r>
              <a:rPr lang="en-US" sz="3600" dirty="0" err="1">
                <a:solidFill>
                  <a:schemeClr val="accent4"/>
                </a:solidFill>
                <a:latin typeface="UTM Cooper Black" panose="02040603050506020204" pitchFamily="18" charset="0"/>
              </a:rPr>
              <a:t>màu</a:t>
            </a:r>
            <a:r>
              <a:rPr lang="en-US" sz="3600" dirty="0">
                <a:solidFill>
                  <a:schemeClr val="accent4"/>
                </a:solidFill>
                <a:latin typeface="UTM Cooper Black" panose="02040603050506020204" pitchFamily="18" charset="0"/>
              </a:rPr>
              <a:t> </a:t>
            </a:r>
            <a:r>
              <a:rPr lang="en-US" sz="3600" dirty="0" err="1" smtClean="0">
                <a:solidFill>
                  <a:schemeClr val="accent4"/>
                </a:solidFill>
                <a:latin typeface="UTM Cooper Black" panose="02040603050506020204" pitchFamily="18" charset="0"/>
              </a:rPr>
              <a:t>tương</a:t>
            </a:r>
            <a:r>
              <a:rPr lang="en-US" sz="3600" dirty="0" smtClean="0">
                <a:solidFill>
                  <a:schemeClr val="accent4"/>
                </a:solidFill>
                <a:latin typeface="UTM Cooper Black" panose="02040603050506020204" pitchFamily="18" charset="0"/>
              </a:rPr>
              <a:t> </a:t>
            </a:r>
            <a:r>
              <a:rPr lang="en-US" sz="3600" dirty="0" err="1" smtClean="0">
                <a:solidFill>
                  <a:schemeClr val="accent4"/>
                </a:solidFill>
                <a:latin typeface="UTM Cooper Black" panose="02040603050506020204" pitchFamily="18" charset="0"/>
              </a:rPr>
              <a:t>phản</a:t>
            </a:r>
            <a:endParaRPr sz="3600" dirty="0">
              <a:solidFill>
                <a:schemeClr val="accent4"/>
              </a:solidFill>
              <a:latin typeface="UTM Cooper Black" panose="02040603050506020204" pitchFamily="18" charset="0"/>
            </a:endParaRPr>
          </a:p>
        </p:txBody>
      </p:sp>
      <p:sp>
        <p:nvSpPr>
          <p:cNvPr id="2048" name="Google Shape;2048;p41"/>
          <p:cNvSpPr txBox="1">
            <a:spLocks noGrp="1"/>
          </p:cNvSpPr>
          <p:nvPr>
            <p:ph type="subTitle" idx="1"/>
          </p:nvPr>
        </p:nvSpPr>
        <p:spPr>
          <a:xfrm>
            <a:off x="651196" y="906391"/>
            <a:ext cx="4677809" cy="1665359"/>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sz="1400" b="0" i="0" dirty="0">
                <a:solidFill>
                  <a:srgbClr val="212529"/>
                </a:solidFill>
                <a:effectLst/>
                <a:latin typeface="+mj-lt"/>
              </a:rPr>
              <a:t>Phối màu bổ túc sử dụng những cặp màu đối xứng nhau trên vòng tròn màu để tạo nên những phối màu năng động và tràn đầy năng lượng. Rõ ràng, với cặp màu đối xứng được sử dụng, bạn rất dễ để tạo điểm nhất cho các chi tiết quan trọng. Cũng chính vì sự đối lập giữa các màu, phối màu bổ túc trực tiếp này hoàn toàn không phù hợp nếu sản phẩm của bạn mang phong cách của  sự thư giãn và nhẹ nhàng.</a:t>
            </a:r>
            <a:endParaRPr lang="en-US" sz="1600" b="0" i="0" dirty="0">
              <a:solidFill>
                <a:srgbClr val="212529"/>
              </a:solidFill>
              <a:effectLst/>
              <a:latin typeface="+mj-lt"/>
            </a:endParaRPr>
          </a:p>
        </p:txBody>
      </p:sp>
      <p:sp>
        <p:nvSpPr>
          <p:cNvPr id="2049" name="Google Shape;2049;p41"/>
          <p:cNvSpPr txBox="1">
            <a:spLocks noGrp="1"/>
          </p:cNvSpPr>
          <p:nvPr>
            <p:ph type="title" idx="2"/>
          </p:nvPr>
        </p:nvSpPr>
        <p:spPr>
          <a:xfrm>
            <a:off x="593286" y="69980"/>
            <a:ext cx="1094623" cy="1080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600" dirty="0">
                <a:latin typeface="UTM Cooper Black" panose="02040603050506020204" pitchFamily="18" charset="0"/>
              </a:rPr>
              <a:t>03.</a:t>
            </a:r>
            <a:endParaRPr sz="3600" dirty="0">
              <a:latin typeface="UTM Cooper Black" panose="02040603050506020204" pitchFamily="18" charset="0"/>
            </a:endParaRPr>
          </a:p>
        </p:txBody>
      </p:sp>
      <p:sp>
        <p:nvSpPr>
          <p:cNvPr id="4" name="TextBox 3">
            <a:extLst>
              <a:ext uri="{FF2B5EF4-FFF2-40B4-BE49-F238E27FC236}">
                <a16:creationId xmlns:a16="http://schemas.microsoft.com/office/drawing/2014/main" id="{9AB971C0-2A6B-45B2-8BA3-2C3C6F79BC3C}"/>
              </a:ext>
            </a:extLst>
          </p:cNvPr>
          <p:cNvSpPr txBox="1"/>
          <p:nvPr/>
        </p:nvSpPr>
        <p:spPr>
          <a:xfrm>
            <a:off x="1347700" y="2630902"/>
            <a:ext cx="4677809" cy="1815882"/>
          </a:xfrm>
          <a:prstGeom prst="rect">
            <a:avLst/>
          </a:prstGeom>
          <a:noFill/>
        </p:spPr>
        <p:txBody>
          <a:bodyPr wrap="square" rtlCol="0">
            <a:spAutoFit/>
          </a:bodyPr>
          <a:lstStyle/>
          <a:p>
            <a:pPr algn="just"/>
            <a:r>
              <a:rPr lang="vi-VN" b="0" i="0" dirty="0">
                <a:solidFill>
                  <a:schemeClr val="bg2">
                    <a:lumMod val="75000"/>
                  </a:schemeClr>
                </a:solidFill>
                <a:effectLst/>
                <a:latin typeface="+mj-lt"/>
              </a:rPr>
              <a:t>Nguyên tắc phối màu trực tiếp</a:t>
            </a:r>
          </a:p>
          <a:p>
            <a:pPr algn="l"/>
            <a:r>
              <a:rPr lang="vi-VN" b="0" i="0" dirty="0">
                <a:solidFill>
                  <a:srgbClr val="212529"/>
                </a:solidFill>
                <a:effectLst/>
                <a:latin typeface="+mj-lt"/>
              </a:rPr>
              <a:t>Cũng như phối màu tương đồng, khi chọn màu cho phối màu bổ túc trực tiếp này, chúng ta sẽ thường chọn cho mình một màu chủ đạo và sau đó sẽ kiếm màu đối xứng với nó làm màu phụ. Tuy nhiên, khi sử dụng phối màu này, bạn không nên sử dụng những màu có sắc độ nhạt, vì những màu như vậy sẽ làm mất đi tính tương phản cao giữa các cặp màu với nhau, vốn là điểm mạnh của phối màu này.</a:t>
            </a:r>
          </a:p>
        </p:txBody>
      </p:sp>
      <p:pic>
        <p:nvPicPr>
          <p:cNvPr id="47" name="Picture 46">
            <a:extLst>
              <a:ext uri="{FF2B5EF4-FFF2-40B4-BE49-F238E27FC236}">
                <a16:creationId xmlns:a16="http://schemas.microsoft.com/office/drawing/2014/main" id="{6030AE82-D790-456C-A079-8714CA6EC439}"/>
              </a:ext>
            </a:extLst>
          </p:cNvPr>
          <p:cNvPicPr>
            <a:picLocks noChangeAspect="1"/>
          </p:cNvPicPr>
          <p:nvPr/>
        </p:nvPicPr>
        <p:blipFill>
          <a:blip r:embed="rId3"/>
          <a:stretch>
            <a:fillRect/>
          </a:stretch>
        </p:blipFill>
        <p:spPr>
          <a:xfrm>
            <a:off x="5614683" y="567527"/>
            <a:ext cx="3231449" cy="3231449"/>
          </a:xfrm>
          <a:prstGeom prst="rect">
            <a:avLst/>
          </a:prstGeom>
        </p:spPr>
      </p:pic>
      <p:grpSp>
        <p:nvGrpSpPr>
          <p:cNvPr id="248" name="Google Shape;3005;p51">
            <a:extLst>
              <a:ext uri="{FF2B5EF4-FFF2-40B4-BE49-F238E27FC236}">
                <a16:creationId xmlns:a16="http://schemas.microsoft.com/office/drawing/2014/main" id="{6AF4F77D-8C13-40AB-932E-AA7B3FBD5B5D}"/>
              </a:ext>
            </a:extLst>
          </p:cNvPr>
          <p:cNvGrpSpPr/>
          <p:nvPr/>
        </p:nvGrpSpPr>
        <p:grpSpPr>
          <a:xfrm>
            <a:off x="144763" y="2927007"/>
            <a:ext cx="1234435" cy="1996808"/>
            <a:chOff x="4256001" y="4079500"/>
            <a:chExt cx="356515" cy="576679"/>
          </a:xfrm>
        </p:grpSpPr>
        <p:sp>
          <p:nvSpPr>
            <p:cNvPr id="249" name="Google Shape;3006;p51">
              <a:extLst>
                <a:ext uri="{FF2B5EF4-FFF2-40B4-BE49-F238E27FC236}">
                  <a16:creationId xmlns:a16="http://schemas.microsoft.com/office/drawing/2014/main" id="{4A75573D-12CA-4E84-B263-2BBE724E8367}"/>
                </a:ext>
              </a:extLst>
            </p:cNvPr>
            <p:cNvSpPr/>
            <p:nvPr/>
          </p:nvSpPr>
          <p:spPr>
            <a:xfrm>
              <a:off x="4256001" y="4624073"/>
              <a:ext cx="356515" cy="32106"/>
            </a:xfrm>
            <a:custGeom>
              <a:avLst/>
              <a:gdLst/>
              <a:ahLst/>
              <a:cxnLst/>
              <a:rect l="l" t="t" r="r" b="b"/>
              <a:pathLst>
                <a:path w="11393" h="1026" extrusionOk="0">
                  <a:moveTo>
                    <a:pt x="5692" y="0"/>
                  </a:moveTo>
                  <a:cubicBezTo>
                    <a:pt x="2552" y="0"/>
                    <a:pt x="0" y="232"/>
                    <a:pt x="0" y="517"/>
                  </a:cubicBezTo>
                  <a:cubicBezTo>
                    <a:pt x="0" y="794"/>
                    <a:pt x="2552" y="1026"/>
                    <a:pt x="5692" y="1026"/>
                  </a:cubicBezTo>
                  <a:cubicBezTo>
                    <a:pt x="8841" y="1026"/>
                    <a:pt x="11392" y="794"/>
                    <a:pt x="11392" y="517"/>
                  </a:cubicBezTo>
                  <a:cubicBezTo>
                    <a:pt x="11392" y="232"/>
                    <a:pt x="8841" y="0"/>
                    <a:pt x="5692" y="0"/>
                  </a:cubicBezTo>
                  <a:close/>
                </a:path>
              </a:pathLst>
            </a:custGeom>
            <a:solidFill>
              <a:srgbClr val="C9CAD2">
                <a:alpha val="4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007;p51">
              <a:extLst>
                <a:ext uri="{FF2B5EF4-FFF2-40B4-BE49-F238E27FC236}">
                  <a16:creationId xmlns:a16="http://schemas.microsoft.com/office/drawing/2014/main" id="{F73D5C8B-DE3A-4016-AC83-BE5692483096}"/>
                </a:ext>
              </a:extLst>
            </p:cNvPr>
            <p:cNvSpPr/>
            <p:nvPr/>
          </p:nvSpPr>
          <p:spPr>
            <a:xfrm>
              <a:off x="4522663" y="4380650"/>
              <a:ext cx="58225" cy="59100"/>
            </a:xfrm>
            <a:custGeom>
              <a:avLst/>
              <a:gdLst/>
              <a:ahLst/>
              <a:cxnLst/>
              <a:rect l="l" t="t" r="r" b="b"/>
              <a:pathLst>
                <a:path w="2329" h="2364" extrusionOk="0">
                  <a:moveTo>
                    <a:pt x="1559" y="1"/>
                  </a:moveTo>
                  <a:cubicBezTo>
                    <a:pt x="1488" y="1"/>
                    <a:pt x="1415" y="13"/>
                    <a:pt x="1339" y="35"/>
                  </a:cubicBezTo>
                  <a:cubicBezTo>
                    <a:pt x="714" y="205"/>
                    <a:pt x="1" y="1025"/>
                    <a:pt x="1" y="1025"/>
                  </a:cubicBezTo>
                  <a:lnTo>
                    <a:pt x="946" y="2364"/>
                  </a:lnTo>
                  <a:cubicBezTo>
                    <a:pt x="946" y="2364"/>
                    <a:pt x="1142" y="2158"/>
                    <a:pt x="1365" y="1882"/>
                  </a:cubicBezTo>
                  <a:cubicBezTo>
                    <a:pt x="1794" y="1347"/>
                    <a:pt x="2329" y="508"/>
                    <a:pt x="1910" y="133"/>
                  </a:cubicBezTo>
                  <a:cubicBezTo>
                    <a:pt x="1806" y="41"/>
                    <a:pt x="1687" y="1"/>
                    <a:pt x="1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008;p51">
              <a:extLst>
                <a:ext uri="{FF2B5EF4-FFF2-40B4-BE49-F238E27FC236}">
                  <a16:creationId xmlns:a16="http://schemas.microsoft.com/office/drawing/2014/main" id="{C2C04F1E-9213-4536-AA0F-9FD43B1EAA2F}"/>
                </a:ext>
              </a:extLst>
            </p:cNvPr>
            <p:cNvSpPr/>
            <p:nvPr/>
          </p:nvSpPr>
          <p:spPr>
            <a:xfrm>
              <a:off x="4522663" y="4381525"/>
              <a:ext cx="34150" cy="58225"/>
            </a:xfrm>
            <a:custGeom>
              <a:avLst/>
              <a:gdLst/>
              <a:ahLst/>
              <a:cxnLst/>
              <a:rect l="l" t="t" r="r" b="b"/>
              <a:pathLst>
                <a:path w="1366" h="2329" extrusionOk="0">
                  <a:moveTo>
                    <a:pt x="1339" y="0"/>
                  </a:moveTo>
                  <a:lnTo>
                    <a:pt x="1339" y="0"/>
                  </a:lnTo>
                  <a:cubicBezTo>
                    <a:pt x="714" y="170"/>
                    <a:pt x="1" y="990"/>
                    <a:pt x="1" y="990"/>
                  </a:cubicBezTo>
                  <a:lnTo>
                    <a:pt x="946" y="2329"/>
                  </a:lnTo>
                  <a:cubicBezTo>
                    <a:pt x="946" y="2329"/>
                    <a:pt x="1142" y="2123"/>
                    <a:pt x="1365" y="1847"/>
                  </a:cubicBezTo>
                  <a:cubicBezTo>
                    <a:pt x="1169" y="1517"/>
                    <a:pt x="848" y="981"/>
                    <a:pt x="893" y="937"/>
                  </a:cubicBezTo>
                  <a:cubicBezTo>
                    <a:pt x="928" y="883"/>
                    <a:pt x="1223" y="419"/>
                    <a:pt x="1339" y="0"/>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009;p51">
              <a:extLst>
                <a:ext uri="{FF2B5EF4-FFF2-40B4-BE49-F238E27FC236}">
                  <a16:creationId xmlns:a16="http://schemas.microsoft.com/office/drawing/2014/main" id="{966F571E-697F-4520-B334-973EAC906816}"/>
                </a:ext>
              </a:extLst>
            </p:cNvPr>
            <p:cNvSpPr/>
            <p:nvPr/>
          </p:nvSpPr>
          <p:spPr>
            <a:xfrm>
              <a:off x="4480188" y="4397575"/>
              <a:ext cx="73725" cy="79075"/>
            </a:xfrm>
            <a:custGeom>
              <a:avLst/>
              <a:gdLst/>
              <a:ahLst/>
              <a:cxnLst/>
              <a:rect l="l" t="t" r="r" b="b"/>
              <a:pathLst>
                <a:path w="2949" h="3163" extrusionOk="0">
                  <a:moveTo>
                    <a:pt x="1985" y="0"/>
                  </a:moveTo>
                  <a:lnTo>
                    <a:pt x="290" y="1035"/>
                  </a:lnTo>
                  <a:cubicBezTo>
                    <a:pt x="290" y="1035"/>
                    <a:pt x="1" y="3162"/>
                    <a:pt x="893" y="3162"/>
                  </a:cubicBezTo>
                  <a:cubicBezTo>
                    <a:pt x="914" y="3162"/>
                    <a:pt x="936" y="3161"/>
                    <a:pt x="959" y="3158"/>
                  </a:cubicBezTo>
                  <a:cubicBezTo>
                    <a:pt x="1253" y="3123"/>
                    <a:pt x="1539" y="2998"/>
                    <a:pt x="1789" y="2828"/>
                  </a:cubicBezTo>
                  <a:cubicBezTo>
                    <a:pt x="2378" y="2436"/>
                    <a:pt x="2806" y="1838"/>
                    <a:pt x="2886" y="1731"/>
                  </a:cubicBezTo>
                  <a:cubicBezTo>
                    <a:pt x="2948" y="1651"/>
                    <a:pt x="2690" y="1160"/>
                    <a:pt x="2431" y="723"/>
                  </a:cubicBezTo>
                  <a:cubicBezTo>
                    <a:pt x="2208" y="339"/>
                    <a:pt x="1985" y="0"/>
                    <a:pt x="19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010;p51">
              <a:extLst>
                <a:ext uri="{FF2B5EF4-FFF2-40B4-BE49-F238E27FC236}">
                  <a16:creationId xmlns:a16="http://schemas.microsoft.com/office/drawing/2014/main" id="{9F5C12C7-AD8F-4A5B-A1A6-CE623DF5B940}"/>
                </a:ext>
              </a:extLst>
            </p:cNvPr>
            <p:cNvSpPr/>
            <p:nvPr/>
          </p:nvSpPr>
          <p:spPr>
            <a:xfrm>
              <a:off x="4480188" y="4397575"/>
              <a:ext cx="60800" cy="79075"/>
            </a:xfrm>
            <a:custGeom>
              <a:avLst/>
              <a:gdLst/>
              <a:ahLst/>
              <a:cxnLst/>
              <a:rect l="l" t="t" r="r" b="b"/>
              <a:pathLst>
                <a:path w="2432" h="3163" extrusionOk="0">
                  <a:moveTo>
                    <a:pt x="1985" y="0"/>
                  </a:moveTo>
                  <a:lnTo>
                    <a:pt x="290" y="1035"/>
                  </a:lnTo>
                  <a:cubicBezTo>
                    <a:pt x="290" y="1035"/>
                    <a:pt x="1" y="3162"/>
                    <a:pt x="893" y="3162"/>
                  </a:cubicBezTo>
                  <a:cubicBezTo>
                    <a:pt x="914" y="3162"/>
                    <a:pt x="936" y="3161"/>
                    <a:pt x="959" y="3158"/>
                  </a:cubicBezTo>
                  <a:cubicBezTo>
                    <a:pt x="1253" y="3123"/>
                    <a:pt x="1539" y="2998"/>
                    <a:pt x="1789" y="2828"/>
                  </a:cubicBezTo>
                  <a:cubicBezTo>
                    <a:pt x="1628" y="2516"/>
                    <a:pt x="1396" y="1927"/>
                    <a:pt x="1628" y="1535"/>
                  </a:cubicBezTo>
                  <a:cubicBezTo>
                    <a:pt x="1798" y="1258"/>
                    <a:pt x="2128" y="973"/>
                    <a:pt x="2431" y="723"/>
                  </a:cubicBezTo>
                  <a:cubicBezTo>
                    <a:pt x="2208" y="339"/>
                    <a:pt x="1985" y="0"/>
                    <a:pt x="1985" y="0"/>
                  </a:cubicBezTo>
                  <a:close/>
                </a:path>
              </a:pathLst>
            </a:custGeom>
            <a:solidFill>
              <a:srgbClr val="4D2392">
                <a:alpha val="52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011;p51">
              <a:extLst>
                <a:ext uri="{FF2B5EF4-FFF2-40B4-BE49-F238E27FC236}">
                  <a16:creationId xmlns:a16="http://schemas.microsoft.com/office/drawing/2014/main" id="{486CD740-32E9-49A5-BC40-0BC286FD28C9}"/>
                </a:ext>
              </a:extLst>
            </p:cNvPr>
            <p:cNvSpPr/>
            <p:nvPr/>
          </p:nvSpPr>
          <p:spPr>
            <a:xfrm>
              <a:off x="4416288" y="4576875"/>
              <a:ext cx="106175" cy="60275"/>
            </a:xfrm>
            <a:custGeom>
              <a:avLst/>
              <a:gdLst/>
              <a:ahLst/>
              <a:cxnLst/>
              <a:rect l="l" t="t" r="r" b="b"/>
              <a:pathLst>
                <a:path w="4247" h="2411" extrusionOk="0">
                  <a:moveTo>
                    <a:pt x="3167" y="1"/>
                  </a:moveTo>
                  <a:lnTo>
                    <a:pt x="0" y="1580"/>
                  </a:lnTo>
                  <a:cubicBezTo>
                    <a:pt x="0" y="1580"/>
                    <a:pt x="27" y="2276"/>
                    <a:pt x="89" y="2383"/>
                  </a:cubicBezTo>
                  <a:cubicBezTo>
                    <a:pt x="99" y="2402"/>
                    <a:pt x="260" y="2411"/>
                    <a:pt x="511" y="2411"/>
                  </a:cubicBezTo>
                  <a:cubicBezTo>
                    <a:pt x="729" y="2411"/>
                    <a:pt x="1015" y="2404"/>
                    <a:pt x="1329" y="2392"/>
                  </a:cubicBezTo>
                  <a:cubicBezTo>
                    <a:pt x="2534" y="2347"/>
                    <a:pt x="4175" y="2240"/>
                    <a:pt x="4202" y="2142"/>
                  </a:cubicBezTo>
                  <a:cubicBezTo>
                    <a:pt x="4247" y="1999"/>
                    <a:pt x="2953" y="1883"/>
                    <a:pt x="2971" y="1830"/>
                  </a:cubicBezTo>
                  <a:cubicBezTo>
                    <a:pt x="2971" y="1803"/>
                    <a:pt x="2998" y="1571"/>
                    <a:pt x="3033" y="1268"/>
                  </a:cubicBezTo>
                  <a:cubicBezTo>
                    <a:pt x="3087" y="741"/>
                    <a:pt x="3158" y="28"/>
                    <a:pt x="3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012;p51">
              <a:extLst>
                <a:ext uri="{FF2B5EF4-FFF2-40B4-BE49-F238E27FC236}">
                  <a16:creationId xmlns:a16="http://schemas.microsoft.com/office/drawing/2014/main" id="{D6B7256E-3EC1-47DA-82F4-81B2F2C2206D}"/>
                </a:ext>
              </a:extLst>
            </p:cNvPr>
            <p:cNvSpPr/>
            <p:nvPr/>
          </p:nvSpPr>
          <p:spPr>
            <a:xfrm>
              <a:off x="4416288" y="4576875"/>
              <a:ext cx="79200" cy="60275"/>
            </a:xfrm>
            <a:custGeom>
              <a:avLst/>
              <a:gdLst/>
              <a:ahLst/>
              <a:cxnLst/>
              <a:rect l="l" t="t" r="r" b="b"/>
              <a:pathLst>
                <a:path w="3168" h="2411" extrusionOk="0">
                  <a:moveTo>
                    <a:pt x="3167" y="1"/>
                  </a:moveTo>
                  <a:lnTo>
                    <a:pt x="0" y="1580"/>
                  </a:lnTo>
                  <a:cubicBezTo>
                    <a:pt x="0" y="1580"/>
                    <a:pt x="27" y="2276"/>
                    <a:pt x="89" y="2383"/>
                  </a:cubicBezTo>
                  <a:cubicBezTo>
                    <a:pt x="99" y="2402"/>
                    <a:pt x="260" y="2411"/>
                    <a:pt x="511" y="2411"/>
                  </a:cubicBezTo>
                  <a:cubicBezTo>
                    <a:pt x="729" y="2411"/>
                    <a:pt x="1015" y="2404"/>
                    <a:pt x="1329" y="2392"/>
                  </a:cubicBezTo>
                  <a:cubicBezTo>
                    <a:pt x="2257" y="2106"/>
                    <a:pt x="2757" y="1642"/>
                    <a:pt x="3033" y="1268"/>
                  </a:cubicBezTo>
                  <a:cubicBezTo>
                    <a:pt x="3087" y="741"/>
                    <a:pt x="3158" y="28"/>
                    <a:pt x="3167"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013;p51">
              <a:extLst>
                <a:ext uri="{FF2B5EF4-FFF2-40B4-BE49-F238E27FC236}">
                  <a16:creationId xmlns:a16="http://schemas.microsoft.com/office/drawing/2014/main" id="{D70CF36F-C135-49D1-984F-2B00FCAF893B}"/>
                </a:ext>
              </a:extLst>
            </p:cNvPr>
            <p:cNvSpPr/>
            <p:nvPr/>
          </p:nvSpPr>
          <p:spPr>
            <a:xfrm>
              <a:off x="4313238" y="4419650"/>
              <a:ext cx="197625" cy="224375"/>
            </a:xfrm>
            <a:custGeom>
              <a:avLst/>
              <a:gdLst/>
              <a:ahLst/>
              <a:cxnLst/>
              <a:rect l="l" t="t" r="r" b="b"/>
              <a:pathLst>
                <a:path w="7905" h="8975" extrusionOk="0">
                  <a:moveTo>
                    <a:pt x="7369" y="1"/>
                  </a:moveTo>
                  <a:lnTo>
                    <a:pt x="1330" y="670"/>
                  </a:lnTo>
                  <a:cubicBezTo>
                    <a:pt x="1330" y="670"/>
                    <a:pt x="1027" y="1160"/>
                    <a:pt x="527" y="2561"/>
                  </a:cubicBezTo>
                  <a:cubicBezTo>
                    <a:pt x="447" y="2793"/>
                    <a:pt x="358" y="3052"/>
                    <a:pt x="259" y="3346"/>
                  </a:cubicBezTo>
                  <a:cubicBezTo>
                    <a:pt x="1" y="4131"/>
                    <a:pt x="36" y="5077"/>
                    <a:pt x="170" y="5951"/>
                  </a:cubicBezTo>
                  <a:cubicBezTo>
                    <a:pt x="375" y="7298"/>
                    <a:pt x="821" y="8440"/>
                    <a:pt x="750" y="8440"/>
                  </a:cubicBezTo>
                  <a:cubicBezTo>
                    <a:pt x="652" y="8440"/>
                    <a:pt x="616" y="8815"/>
                    <a:pt x="750" y="8904"/>
                  </a:cubicBezTo>
                  <a:cubicBezTo>
                    <a:pt x="820" y="8947"/>
                    <a:pt x="1909" y="8974"/>
                    <a:pt x="3016" y="8974"/>
                  </a:cubicBezTo>
                  <a:cubicBezTo>
                    <a:pt x="4168" y="8974"/>
                    <a:pt x="5339" y="8945"/>
                    <a:pt x="5398" y="8877"/>
                  </a:cubicBezTo>
                  <a:cubicBezTo>
                    <a:pt x="5523" y="8743"/>
                    <a:pt x="4301" y="8547"/>
                    <a:pt x="4211" y="8529"/>
                  </a:cubicBezTo>
                  <a:cubicBezTo>
                    <a:pt x="4208" y="8528"/>
                    <a:pt x="4208" y="8528"/>
                    <a:pt x="4213" y="8528"/>
                  </a:cubicBezTo>
                  <a:cubicBezTo>
                    <a:pt x="4224" y="8528"/>
                    <a:pt x="4256" y="8529"/>
                    <a:pt x="4306" y="8529"/>
                  </a:cubicBezTo>
                  <a:cubicBezTo>
                    <a:pt x="4753" y="8529"/>
                    <a:pt x="6629" y="8420"/>
                    <a:pt x="7459" y="6245"/>
                  </a:cubicBezTo>
                  <a:cubicBezTo>
                    <a:pt x="7628" y="5799"/>
                    <a:pt x="7735" y="5326"/>
                    <a:pt x="7798" y="4836"/>
                  </a:cubicBezTo>
                  <a:cubicBezTo>
                    <a:pt x="7905" y="3979"/>
                    <a:pt x="7869" y="3096"/>
                    <a:pt x="7789" y="2320"/>
                  </a:cubicBezTo>
                  <a:cubicBezTo>
                    <a:pt x="7655" y="1018"/>
                    <a:pt x="7369" y="27"/>
                    <a:pt x="7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014;p51">
              <a:extLst>
                <a:ext uri="{FF2B5EF4-FFF2-40B4-BE49-F238E27FC236}">
                  <a16:creationId xmlns:a16="http://schemas.microsoft.com/office/drawing/2014/main" id="{BAC8BE8E-8233-4055-B856-FDC1816C390F}"/>
                </a:ext>
              </a:extLst>
            </p:cNvPr>
            <p:cNvSpPr/>
            <p:nvPr/>
          </p:nvSpPr>
          <p:spPr>
            <a:xfrm>
              <a:off x="4313238" y="4477650"/>
              <a:ext cx="197625" cy="95750"/>
            </a:xfrm>
            <a:custGeom>
              <a:avLst/>
              <a:gdLst/>
              <a:ahLst/>
              <a:cxnLst/>
              <a:rect l="l" t="t" r="r" b="b"/>
              <a:pathLst>
                <a:path w="7905" h="3830" extrusionOk="0">
                  <a:moveTo>
                    <a:pt x="7789" y="0"/>
                  </a:moveTo>
                  <a:lnTo>
                    <a:pt x="527" y="241"/>
                  </a:lnTo>
                  <a:cubicBezTo>
                    <a:pt x="447" y="473"/>
                    <a:pt x="358" y="732"/>
                    <a:pt x="259" y="1026"/>
                  </a:cubicBezTo>
                  <a:cubicBezTo>
                    <a:pt x="1" y="1811"/>
                    <a:pt x="36" y="2757"/>
                    <a:pt x="170" y="3631"/>
                  </a:cubicBezTo>
                  <a:cubicBezTo>
                    <a:pt x="371" y="3742"/>
                    <a:pt x="665" y="3829"/>
                    <a:pt x="1056" y="3829"/>
                  </a:cubicBezTo>
                  <a:cubicBezTo>
                    <a:pt x="1135" y="3829"/>
                    <a:pt x="1217" y="3826"/>
                    <a:pt x="1303" y="3818"/>
                  </a:cubicBezTo>
                  <a:cubicBezTo>
                    <a:pt x="2079" y="3747"/>
                    <a:pt x="2311" y="2989"/>
                    <a:pt x="2311" y="2989"/>
                  </a:cubicBezTo>
                  <a:cubicBezTo>
                    <a:pt x="2311" y="2989"/>
                    <a:pt x="3008" y="3068"/>
                    <a:pt x="3983" y="3068"/>
                  </a:cubicBezTo>
                  <a:cubicBezTo>
                    <a:pt x="5101" y="3068"/>
                    <a:pt x="6583" y="2964"/>
                    <a:pt x="7798" y="2516"/>
                  </a:cubicBezTo>
                  <a:cubicBezTo>
                    <a:pt x="7905" y="1659"/>
                    <a:pt x="7869" y="776"/>
                    <a:pt x="7789" y="0"/>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015;p51">
              <a:extLst>
                <a:ext uri="{FF2B5EF4-FFF2-40B4-BE49-F238E27FC236}">
                  <a16:creationId xmlns:a16="http://schemas.microsoft.com/office/drawing/2014/main" id="{697DF0CE-32EF-4100-945F-BDCE54B3B98E}"/>
                </a:ext>
              </a:extLst>
            </p:cNvPr>
            <p:cNvSpPr/>
            <p:nvPr/>
          </p:nvSpPr>
          <p:spPr>
            <a:xfrm>
              <a:off x="4353613" y="4430950"/>
              <a:ext cx="167300" cy="112425"/>
            </a:xfrm>
            <a:custGeom>
              <a:avLst/>
              <a:gdLst/>
              <a:ahLst/>
              <a:cxnLst/>
              <a:rect l="l" t="t" r="r" b="b"/>
              <a:pathLst>
                <a:path w="6692" h="4497" extrusionOk="0">
                  <a:moveTo>
                    <a:pt x="5846" y="0"/>
                  </a:moveTo>
                  <a:cubicBezTo>
                    <a:pt x="5307" y="0"/>
                    <a:pt x="3380" y="558"/>
                    <a:pt x="2250" y="558"/>
                  </a:cubicBezTo>
                  <a:cubicBezTo>
                    <a:pt x="2219" y="558"/>
                    <a:pt x="2189" y="558"/>
                    <a:pt x="2159" y="557"/>
                  </a:cubicBezTo>
                  <a:cubicBezTo>
                    <a:pt x="1999" y="553"/>
                    <a:pt x="1852" y="552"/>
                    <a:pt x="1718" y="552"/>
                  </a:cubicBezTo>
                  <a:cubicBezTo>
                    <a:pt x="826" y="552"/>
                    <a:pt x="509" y="619"/>
                    <a:pt x="509" y="619"/>
                  </a:cubicBezTo>
                  <a:lnTo>
                    <a:pt x="322" y="1993"/>
                  </a:lnTo>
                  <a:lnTo>
                    <a:pt x="152" y="3313"/>
                  </a:lnTo>
                  <a:lnTo>
                    <a:pt x="0" y="4455"/>
                  </a:lnTo>
                  <a:cubicBezTo>
                    <a:pt x="0" y="4455"/>
                    <a:pt x="663" y="4497"/>
                    <a:pt x="1547" y="4497"/>
                  </a:cubicBezTo>
                  <a:cubicBezTo>
                    <a:pt x="1823" y="4497"/>
                    <a:pt x="2121" y="4493"/>
                    <a:pt x="2427" y="4482"/>
                  </a:cubicBezTo>
                  <a:cubicBezTo>
                    <a:pt x="3034" y="4455"/>
                    <a:pt x="3676" y="4411"/>
                    <a:pt x="4238" y="4321"/>
                  </a:cubicBezTo>
                  <a:cubicBezTo>
                    <a:pt x="5969" y="4036"/>
                    <a:pt x="6691" y="3777"/>
                    <a:pt x="6673" y="3581"/>
                  </a:cubicBezTo>
                  <a:cubicBezTo>
                    <a:pt x="6664" y="3510"/>
                    <a:pt x="6611" y="3081"/>
                    <a:pt x="6522" y="2537"/>
                  </a:cubicBezTo>
                  <a:cubicBezTo>
                    <a:pt x="6468" y="2154"/>
                    <a:pt x="6397" y="1716"/>
                    <a:pt x="6316" y="1315"/>
                  </a:cubicBezTo>
                  <a:cubicBezTo>
                    <a:pt x="6245" y="922"/>
                    <a:pt x="6174" y="575"/>
                    <a:pt x="6102" y="334"/>
                  </a:cubicBezTo>
                  <a:cubicBezTo>
                    <a:pt x="6049" y="155"/>
                    <a:pt x="6004" y="48"/>
                    <a:pt x="5969" y="21"/>
                  </a:cubicBezTo>
                  <a:cubicBezTo>
                    <a:pt x="5946" y="7"/>
                    <a:pt x="5904" y="0"/>
                    <a:pt x="5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016;p51">
              <a:extLst>
                <a:ext uri="{FF2B5EF4-FFF2-40B4-BE49-F238E27FC236}">
                  <a16:creationId xmlns:a16="http://schemas.microsoft.com/office/drawing/2014/main" id="{D329F56A-E9EB-4241-9103-D6258F0A219B}"/>
                </a:ext>
              </a:extLst>
            </p:cNvPr>
            <p:cNvSpPr/>
            <p:nvPr/>
          </p:nvSpPr>
          <p:spPr>
            <a:xfrm>
              <a:off x="4357413" y="4463800"/>
              <a:ext cx="159250" cy="52850"/>
            </a:xfrm>
            <a:custGeom>
              <a:avLst/>
              <a:gdLst/>
              <a:ahLst/>
              <a:cxnLst/>
              <a:rect l="l" t="t" r="r" b="b"/>
              <a:pathLst>
                <a:path w="6370" h="2114" extrusionOk="0">
                  <a:moveTo>
                    <a:pt x="6164" y="1"/>
                  </a:moveTo>
                  <a:cubicBezTo>
                    <a:pt x="4728" y="572"/>
                    <a:pt x="3408" y="777"/>
                    <a:pt x="2337" y="813"/>
                  </a:cubicBezTo>
                  <a:cubicBezTo>
                    <a:pt x="2171" y="821"/>
                    <a:pt x="2010" y="824"/>
                    <a:pt x="1856" y="824"/>
                  </a:cubicBezTo>
                  <a:cubicBezTo>
                    <a:pt x="1121" y="824"/>
                    <a:pt x="538" y="745"/>
                    <a:pt x="170" y="679"/>
                  </a:cubicBezTo>
                  <a:lnTo>
                    <a:pt x="0" y="1999"/>
                  </a:lnTo>
                  <a:cubicBezTo>
                    <a:pt x="533" y="2081"/>
                    <a:pt x="1067" y="2114"/>
                    <a:pt x="1585" y="2114"/>
                  </a:cubicBezTo>
                  <a:cubicBezTo>
                    <a:pt x="1803" y="2114"/>
                    <a:pt x="2019" y="2108"/>
                    <a:pt x="2230" y="2097"/>
                  </a:cubicBezTo>
                  <a:cubicBezTo>
                    <a:pt x="4032" y="1990"/>
                    <a:pt x="5602" y="1500"/>
                    <a:pt x="6370" y="1223"/>
                  </a:cubicBezTo>
                  <a:cubicBezTo>
                    <a:pt x="6316" y="840"/>
                    <a:pt x="6245" y="402"/>
                    <a:pt x="61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017;p51">
              <a:extLst>
                <a:ext uri="{FF2B5EF4-FFF2-40B4-BE49-F238E27FC236}">
                  <a16:creationId xmlns:a16="http://schemas.microsoft.com/office/drawing/2014/main" id="{63FEA529-244B-41B6-937E-DCB9B57DA276}"/>
                </a:ext>
              </a:extLst>
            </p:cNvPr>
            <p:cNvSpPr/>
            <p:nvPr/>
          </p:nvSpPr>
          <p:spPr>
            <a:xfrm>
              <a:off x="4353613" y="4430950"/>
              <a:ext cx="152575" cy="112425"/>
            </a:xfrm>
            <a:custGeom>
              <a:avLst/>
              <a:gdLst/>
              <a:ahLst/>
              <a:cxnLst/>
              <a:rect l="l" t="t" r="r" b="b"/>
              <a:pathLst>
                <a:path w="6103" h="4497" extrusionOk="0">
                  <a:moveTo>
                    <a:pt x="5846" y="0"/>
                  </a:moveTo>
                  <a:cubicBezTo>
                    <a:pt x="5307" y="0"/>
                    <a:pt x="3380" y="558"/>
                    <a:pt x="2250" y="558"/>
                  </a:cubicBezTo>
                  <a:cubicBezTo>
                    <a:pt x="2219" y="558"/>
                    <a:pt x="2189" y="558"/>
                    <a:pt x="2159" y="557"/>
                  </a:cubicBezTo>
                  <a:cubicBezTo>
                    <a:pt x="1999" y="553"/>
                    <a:pt x="1852" y="552"/>
                    <a:pt x="1718" y="552"/>
                  </a:cubicBezTo>
                  <a:cubicBezTo>
                    <a:pt x="826" y="552"/>
                    <a:pt x="509" y="619"/>
                    <a:pt x="509" y="619"/>
                  </a:cubicBezTo>
                  <a:lnTo>
                    <a:pt x="322" y="1993"/>
                  </a:lnTo>
                  <a:lnTo>
                    <a:pt x="152" y="3313"/>
                  </a:lnTo>
                  <a:lnTo>
                    <a:pt x="0" y="4455"/>
                  </a:lnTo>
                  <a:cubicBezTo>
                    <a:pt x="0" y="4455"/>
                    <a:pt x="663" y="4497"/>
                    <a:pt x="1547" y="4497"/>
                  </a:cubicBezTo>
                  <a:cubicBezTo>
                    <a:pt x="1823" y="4497"/>
                    <a:pt x="2121" y="4493"/>
                    <a:pt x="2427" y="4482"/>
                  </a:cubicBezTo>
                  <a:cubicBezTo>
                    <a:pt x="2409" y="4125"/>
                    <a:pt x="2382" y="3759"/>
                    <a:pt x="2382" y="3411"/>
                  </a:cubicBezTo>
                  <a:cubicBezTo>
                    <a:pt x="2373" y="2948"/>
                    <a:pt x="2400" y="2501"/>
                    <a:pt x="2489" y="2127"/>
                  </a:cubicBezTo>
                  <a:cubicBezTo>
                    <a:pt x="2641" y="1520"/>
                    <a:pt x="2980" y="1092"/>
                    <a:pt x="3685" y="1038"/>
                  </a:cubicBezTo>
                  <a:cubicBezTo>
                    <a:pt x="4809" y="967"/>
                    <a:pt x="5737" y="530"/>
                    <a:pt x="6102" y="334"/>
                  </a:cubicBezTo>
                  <a:cubicBezTo>
                    <a:pt x="6049" y="155"/>
                    <a:pt x="6004" y="48"/>
                    <a:pt x="5969" y="21"/>
                  </a:cubicBezTo>
                  <a:cubicBezTo>
                    <a:pt x="5946" y="7"/>
                    <a:pt x="5904" y="0"/>
                    <a:pt x="5846" y="0"/>
                  </a:cubicBezTo>
                  <a:close/>
                </a:path>
              </a:pathLst>
            </a:custGeom>
            <a:solidFill>
              <a:srgbClr val="4D2392">
                <a:alpha val="52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018;p51">
              <a:extLst>
                <a:ext uri="{FF2B5EF4-FFF2-40B4-BE49-F238E27FC236}">
                  <a16:creationId xmlns:a16="http://schemas.microsoft.com/office/drawing/2014/main" id="{3013C72D-BEDA-4FA8-8182-8D1BB0821A5C}"/>
                </a:ext>
              </a:extLst>
            </p:cNvPr>
            <p:cNvSpPr/>
            <p:nvPr/>
          </p:nvSpPr>
          <p:spPr>
            <a:xfrm>
              <a:off x="4314813" y="4513550"/>
              <a:ext cx="52650" cy="46675"/>
            </a:xfrm>
            <a:custGeom>
              <a:avLst/>
              <a:gdLst/>
              <a:ahLst/>
              <a:cxnLst/>
              <a:rect l="l" t="t" r="r" b="b"/>
              <a:pathLst>
                <a:path w="2106" h="1867" extrusionOk="0">
                  <a:moveTo>
                    <a:pt x="0" y="0"/>
                  </a:moveTo>
                  <a:cubicBezTo>
                    <a:pt x="0" y="0"/>
                    <a:pt x="9" y="411"/>
                    <a:pt x="125" y="839"/>
                  </a:cubicBezTo>
                  <a:cubicBezTo>
                    <a:pt x="263" y="1332"/>
                    <a:pt x="519" y="1866"/>
                    <a:pt x="1030" y="1866"/>
                  </a:cubicBezTo>
                  <a:cubicBezTo>
                    <a:pt x="1046" y="1866"/>
                    <a:pt x="1063" y="1866"/>
                    <a:pt x="1080" y="1865"/>
                  </a:cubicBezTo>
                  <a:cubicBezTo>
                    <a:pt x="1633" y="1829"/>
                    <a:pt x="1891" y="1276"/>
                    <a:pt x="2007" y="785"/>
                  </a:cubicBezTo>
                  <a:cubicBezTo>
                    <a:pt x="2097" y="384"/>
                    <a:pt x="2105" y="18"/>
                    <a:pt x="2105" y="18"/>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019;p51">
              <a:extLst>
                <a:ext uri="{FF2B5EF4-FFF2-40B4-BE49-F238E27FC236}">
                  <a16:creationId xmlns:a16="http://schemas.microsoft.com/office/drawing/2014/main" id="{39BA26C6-CAB6-408B-A91E-B172B6C170B0}"/>
                </a:ext>
              </a:extLst>
            </p:cNvPr>
            <p:cNvSpPr/>
            <p:nvPr/>
          </p:nvSpPr>
          <p:spPr>
            <a:xfrm>
              <a:off x="4314813" y="4513550"/>
              <a:ext cx="52650" cy="20975"/>
            </a:xfrm>
            <a:custGeom>
              <a:avLst/>
              <a:gdLst/>
              <a:ahLst/>
              <a:cxnLst/>
              <a:rect l="l" t="t" r="r" b="b"/>
              <a:pathLst>
                <a:path w="2106" h="839" extrusionOk="0">
                  <a:moveTo>
                    <a:pt x="0" y="0"/>
                  </a:moveTo>
                  <a:cubicBezTo>
                    <a:pt x="0" y="0"/>
                    <a:pt x="9" y="411"/>
                    <a:pt x="125" y="839"/>
                  </a:cubicBezTo>
                  <a:lnTo>
                    <a:pt x="2007" y="785"/>
                  </a:lnTo>
                  <a:cubicBezTo>
                    <a:pt x="2097" y="384"/>
                    <a:pt x="2105" y="18"/>
                    <a:pt x="2105" y="18"/>
                  </a:cubicBezTo>
                  <a:lnTo>
                    <a:pt x="0" y="0"/>
                  </a:ln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020;p51">
              <a:extLst>
                <a:ext uri="{FF2B5EF4-FFF2-40B4-BE49-F238E27FC236}">
                  <a16:creationId xmlns:a16="http://schemas.microsoft.com/office/drawing/2014/main" id="{5A5A08CC-864B-4FAD-B18F-642B037524EF}"/>
                </a:ext>
              </a:extLst>
            </p:cNvPr>
            <p:cNvSpPr/>
            <p:nvPr/>
          </p:nvSpPr>
          <p:spPr>
            <a:xfrm>
              <a:off x="4307663" y="4429250"/>
              <a:ext cx="77875" cy="95300"/>
            </a:xfrm>
            <a:custGeom>
              <a:avLst/>
              <a:gdLst/>
              <a:ahLst/>
              <a:cxnLst/>
              <a:rect l="l" t="t" r="r" b="b"/>
              <a:pathLst>
                <a:path w="3115" h="3812" extrusionOk="0">
                  <a:moveTo>
                    <a:pt x="964" y="0"/>
                  </a:moveTo>
                  <a:cubicBezTo>
                    <a:pt x="964" y="0"/>
                    <a:pt x="357" y="1517"/>
                    <a:pt x="179" y="2525"/>
                  </a:cubicBezTo>
                  <a:cubicBezTo>
                    <a:pt x="1" y="3533"/>
                    <a:pt x="161" y="3801"/>
                    <a:pt x="331" y="3801"/>
                  </a:cubicBezTo>
                  <a:cubicBezTo>
                    <a:pt x="390" y="3801"/>
                    <a:pt x="694" y="3812"/>
                    <a:pt x="1065" y="3812"/>
                  </a:cubicBezTo>
                  <a:cubicBezTo>
                    <a:pt x="1751" y="3812"/>
                    <a:pt x="2669" y="3774"/>
                    <a:pt x="2704" y="3560"/>
                  </a:cubicBezTo>
                  <a:cubicBezTo>
                    <a:pt x="2766" y="3230"/>
                    <a:pt x="3114" y="714"/>
                    <a:pt x="2855" y="375"/>
                  </a:cubicBezTo>
                  <a:cubicBezTo>
                    <a:pt x="2606" y="27"/>
                    <a:pt x="964" y="0"/>
                    <a:pt x="9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021;p51">
              <a:extLst>
                <a:ext uri="{FF2B5EF4-FFF2-40B4-BE49-F238E27FC236}">
                  <a16:creationId xmlns:a16="http://schemas.microsoft.com/office/drawing/2014/main" id="{163E1C5C-2506-4159-AF3D-6E5619F8ADE9}"/>
                </a:ext>
              </a:extLst>
            </p:cNvPr>
            <p:cNvSpPr/>
            <p:nvPr/>
          </p:nvSpPr>
          <p:spPr>
            <a:xfrm>
              <a:off x="4422963" y="4102125"/>
              <a:ext cx="89925" cy="149625"/>
            </a:xfrm>
            <a:custGeom>
              <a:avLst/>
              <a:gdLst/>
              <a:ahLst/>
              <a:cxnLst/>
              <a:rect l="l" t="t" r="r" b="b"/>
              <a:pathLst>
                <a:path w="3597" h="5985" extrusionOk="0">
                  <a:moveTo>
                    <a:pt x="2565" y="0"/>
                  </a:moveTo>
                  <a:cubicBezTo>
                    <a:pt x="2441" y="0"/>
                    <a:pt x="2321" y="54"/>
                    <a:pt x="2195" y="150"/>
                  </a:cubicBezTo>
                  <a:cubicBezTo>
                    <a:pt x="1268" y="863"/>
                    <a:pt x="376" y="4030"/>
                    <a:pt x="90" y="5119"/>
                  </a:cubicBezTo>
                  <a:cubicBezTo>
                    <a:pt x="28" y="5342"/>
                    <a:pt x="1" y="5485"/>
                    <a:pt x="1" y="5485"/>
                  </a:cubicBezTo>
                  <a:lnTo>
                    <a:pt x="1580" y="5734"/>
                  </a:lnTo>
                  <a:lnTo>
                    <a:pt x="3195" y="5984"/>
                  </a:lnTo>
                  <a:cubicBezTo>
                    <a:pt x="3195" y="5984"/>
                    <a:pt x="3212" y="5832"/>
                    <a:pt x="3239" y="5574"/>
                  </a:cubicBezTo>
                  <a:cubicBezTo>
                    <a:pt x="3248" y="5440"/>
                    <a:pt x="3266" y="5270"/>
                    <a:pt x="3284" y="5092"/>
                  </a:cubicBezTo>
                  <a:cubicBezTo>
                    <a:pt x="3427" y="3477"/>
                    <a:pt x="3596" y="212"/>
                    <a:pt x="2650" y="7"/>
                  </a:cubicBezTo>
                  <a:lnTo>
                    <a:pt x="2641" y="7"/>
                  </a:lnTo>
                  <a:cubicBezTo>
                    <a:pt x="2616" y="2"/>
                    <a:pt x="2590" y="0"/>
                    <a:pt x="25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022;p51">
              <a:extLst>
                <a:ext uri="{FF2B5EF4-FFF2-40B4-BE49-F238E27FC236}">
                  <a16:creationId xmlns:a16="http://schemas.microsoft.com/office/drawing/2014/main" id="{6162316A-4C00-4459-A169-446E3FE0EC59}"/>
                </a:ext>
              </a:extLst>
            </p:cNvPr>
            <p:cNvSpPr/>
            <p:nvPr/>
          </p:nvSpPr>
          <p:spPr>
            <a:xfrm>
              <a:off x="4462438" y="4102300"/>
              <a:ext cx="53125" cy="149450"/>
            </a:xfrm>
            <a:custGeom>
              <a:avLst/>
              <a:gdLst/>
              <a:ahLst/>
              <a:cxnLst/>
              <a:rect l="l" t="t" r="r" b="b"/>
              <a:pathLst>
                <a:path w="2125" h="5978" extrusionOk="0">
                  <a:moveTo>
                    <a:pt x="1071" y="0"/>
                  </a:moveTo>
                  <a:cubicBezTo>
                    <a:pt x="536" y="1392"/>
                    <a:pt x="206" y="3827"/>
                    <a:pt x="54" y="5192"/>
                  </a:cubicBezTo>
                  <a:cubicBezTo>
                    <a:pt x="37" y="5397"/>
                    <a:pt x="19" y="5576"/>
                    <a:pt x="1" y="5727"/>
                  </a:cubicBezTo>
                  <a:lnTo>
                    <a:pt x="1616" y="5977"/>
                  </a:lnTo>
                  <a:cubicBezTo>
                    <a:pt x="1616" y="5977"/>
                    <a:pt x="1633" y="5825"/>
                    <a:pt x="1660" y="5567"/>
                  </a:cubicBezTo>
                  <a:cubicBezTo>
                    <a:pt x="1794" y="4246"/>
                    <a:pt x="2124" y="223"/>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023;p51">
              <a:extLst>
                <a:ext uri="{FF2B5EF4-FFF2-40B4-BE49-F238E27FC236}">
                  <a16:creationId xmlns:a16="http://schemas.microsoft.com/office/drawing/2014/main" id="{CB36117D-C3AE-49CA-A510-7F7ABF3BEC51}"/>
                </a:ext>
              </a:extLst>
            </p:cNvPr>
            <p:cNvSpPr/>
            <p:nvPr/>
          </p:nvSpPr>
          <p:spPr>
            <a:xfrm>
              <a:off x="4422963" y="4105850"/>
              <a:ext cx="82100" cy="145900"/>
            </a:xfrm>
            <a:custGeom>
              <a:avLst/>
              <a:gdLst/>
              <a:ahLst/>
              <a:cxnLst/>
              <a:rect l="l" t="t" r="r" b="b"/>
              <a:pathLst>
                <a:path w="3284" h="5836" extrusionOk="0">
                  <a:moveTo>
                    <a:pt x="2195" y="1"/>
                  </a:moveTo>
                  <a:cubicBezTo>
                    <a:pt x="1268" y="714"/>
                    <a:pt x="376" y="3881"/>
                    <a:pt x="90" y="4970"/>
                  </a:cubicBezTo>
                  <a:cubicBezTo>
                    <a:pt x="28" y="5193"/>
                    <a:pt x="1" y="5336"/>
                    <a:pt x="1" y="5336"/>
                  </a:cubicBezTo>
                  <a:lnTo>
                    <a:pt x="1580" y="5585"/>
                  </a:lnTo>
                  <a:lnTo>
                    <a:pt x="3195" y="5835"/>
                  </a:lnTo>
                  <a:cubicBezTo>
                    <a:pt x="3195" y="5835"/>
                    <a:pt x="3212" y="5683"/>
                    <a:pt x="3239" y="5425"/>
                  </a:cubicBezTo>
                  <a:cubicBezTo>
                    <a:pt x="3248" y="5291"/>
                    <a:pt x="3266" y="5121"/>
                    <a:pt x="3284" y="4943"/>
                  </a:cubicBezTo>
                  <a:cubicBezTo>
                    <a:pt x="2863" y="4797"/>
                    <a:pt x="2069" y="4576"/>
                    <a:pt x="1301" y="4576"/>
                  </a:cubicBezTo>
                  <a:cubicBezTo>
                    <a:pt x="1272" y="4576"/>
                    <a:pt x="1243" y="4577"/>
                    <a:pt x="1214" y="4577"/>
                  </a:cubicBezTo>
                  <a:cubicBezTo>
                    <a:pt x="1210" y="4577"/>
                    <a:pt x="1207" y="4577"/>
                    <a:pt x="1203" y="4577"/>
                  </a:cubicBezTo>
                  <a:cubicBezTo>
                    <a:pt x="330" y="4577"/>
                    <a:pt x="1298" y="1351"/>
                    <a:pt x="2195"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024;p51">
              <a:extLst>
                <a:ext uri="{FF2B5EF4-FFF2-40B4-BE49-F238E27FC236}">
                  <a16:creationId xmlns:a16="http://schemas.microsoft.com/office/drawing/2014/main" id="{F8296640-0156-415F-A2FC-3692BFBE39D1}"/>
                </a:ext>
              </a:extLst>
            </p:cNvPr>
            <p:cNvSpPr/>
            <p:nvPr/>
          </p:nvSpPr>
          <p:spPr>
            <a:xfrm>
              <a:off x="4271763" y="4079500"/>
              <a:ext cx="282375" cy="371275"/>
            </a:xfrm>
            <a:custGeom>
              <a:avLst/>
              <a:gdLst/>
              <a:ahLst/>
              <a:cxnLst/>
              <a:rect l="l" t="t" r="r" b="b"/>
              <a:pathLst>
                <a:path w="11295" h="14851" extrusionOk="0">
                  <a:moveTo>
                    <a:pt x="3697" y="0"/>
                  </a:moveTo>
                  <a:cubicBezTo>
                    <a:pt x="3604" y="0"/>
                    <a:pt x="3509" y="27"/>
                    <a:pt x="3408" y="73"/>
                  </a:cubicBezTo>
                  <a:cubicBezTo>
                    <a:pt x="1856" y="832"/>
                    <a:pt x="0" y="7299"/>
                    <a:pt x="0" y="10279"/>
                  </a:cubicBezTo>
                  <a:cubicBezTo>
                    <a:pt x="0" y="13473"/>
                    <a:pt x="2204" y="14499"/>
                    <a:pt x="4505" y="14793"/>
                  </a:cubicBezTo>
                  <a:cubicBezTo>
                    <a:pt x="4821" y="14831"/>
                    <a:pt x="5159" y="14851"/>
                    <a:pt x="5508" y="14851"/>
                  </a:cubicBezTo>
                  <a:cubicBezTo>
                    <a:pt x="7280" y="14851"/>
                    <a:pt x="9351" y="14347"/>
                    <a:pt x="10402" y="13214"/>
                  </a:cubicBezTo>
                  <a:cubicBezTo>
                    <a:pt x="10661" y="12938"/>
                    <a:pt x="10848" y="12625"/>
                    <a:pt x="10964" y="12268"/>
                  </a:cubicBezTo>
                  <a:cubicBezTo>
                    <a:pt x="11170" y="11644"/>
                    <a:pt x="11277" y="11002"/>
                    <a:pt x="11285" y="10377"/>
                  </a:cubicBezTo>
                  <a:cubicBezTo>
                    <a:pt x="11294" y="10056"/>
                    <a:pt x="11277" y="9744"/>
                    <a:pt x="11241" y="9449"/>
                  </a:cubicBezTo>
                  <a:cubicBezTo>
                    <a:pt x="11178" y="8959"/>
                    <a:pt x="11054" y="8495"/>
                    <a:pt x="10866" y="8076"/>
                  </a:cubicBezTo>
                  <a:cubicBezTo>
                    <a:pt x="10643" y="7567"/>
                    <a:pt x="10322" y="7130"/>
                    <a:pt x="9912" y="6818"/>
                  </a:cubicBezTo>
                  <a:cubicBezTo>
                    <a:pt x="9733" y="6684"/>
                    <a:pt x="9519" y="6568"/>
                    <a:pt x="9287" y="6479"/>
                  </a:cubicBezTo>
                  <a:cubicBezTo>
                    <a:pt x="8814" y="6282"/>
                    <a:pt x="8243" y="6175"/>
                    <a:pt x="7681" y="6104"/>
                  </a:cubicBezTo>
                  <a:cubicBezTo>
                    <a:pt x="7128" y="6042"/>
                    <a:pt x="6584" y="6024"/>
                    <a:pt x="6138" y="6024"/>
                  </a:cubicBezTo>
                  <a:cubicBezTo>
                    <a:pt x="6072" y="6023"/>
                    <a:pt x="6008" y="6022"/>
                    <a:pt x="5946" y="6022"/>
                  </a:cubicBezTo>
                  <a:cubicBezTo>
                    <a:pt x="5454" y="6022"/>
                    <a:pt x="5130" y="6051"/>
                    <a:pt x="5130" y="6051"/>
                  </a:cubicBezTo>
                  <a:cubicBezTo>
                    <a:pt x="5130" y="6051"/>
                    <a:pt x="5130" y="6024"/>
                    <a:pt x="5139" y="5979"/>
                  </a:cubicBezTo>
                  <a:cubicBezTo>
                    <a:pt x="5148" y="5417"/>
                    <a:pt x="5219" y="1724"/>
                    <a:pt x="4372" y="439"/>
                  </a:cubicBezTo>
                  <a:cubicBezTo>
                    <a:pt x="4202" y="181"/>
                    <a:pt x="3997" y="20"/>
                    <a:pt x="3738" y="2"/>
                  </a:cubicBezTo>
                  <a:cubicBezTo>
                    <a:pt x="3725" y="1"/>
                    <a:pt x="3711" y="0"/>
                    <a:pt x="3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025;p51">
              <a:extLst>
                <a:ext uri="{FF2B5EF4-FFF2-40B4-BE49-F238E27FC236}">
                  <a16:creationId xmlns:a16="http://schemas.microsoft.com/office/drawing/2014/main" id="{61EA6B6F-DE8B-488B-8772-D095FAD15400}"/>
                </a:ext>
              </a:extLst>
            </p:cNvPr>
            <p:cNvSpPr/>
            <p:nvPr/>
          </p:nvSpPr>
          <p:spPr>
            <a:xfrm>
              <a:off x="4337113" y="4090475"/>
              <a:ext cx="65150" cy="142300"/>
            </a:xfrm>
            <a:custGeom>
              <a:avLst/>
              <a:gdLst/>
              <a:ahLst/>
              <a:cxnLst/>
              <a:rect l="l" t="t" r="r" b="b"/>
              <a:pathLst>
                <a:path w="2606" h="5692" extrusionOk="0">
                  <a:moveTo>
                    <a:pt x="1758" y="0"/>
                  </a:moveTo>
                  <a:cubicBezTo>
                    <a:pt x="161" y="232"/>
                    <a:pt x="0" y="5255"/>
                    <a:pt x="27" y="5567"/>
                  </a:cubicBezTo>
                  <a:cubicBezTo>
                    <a:pt x="33" y="5659"/>
                    <a:pt x="274" y="5691"/>
                    <a:pt x="609" y="5691"/>
                  </a:cubicBezTo>
                  <a:cubicBezTo>
                    <a:pt x="1215" y="5691"/>
                    <a:pt x="2129" y="5586"/>
                    <a:pt x="2525" y="5540"/>
                  </a:cubicBezTo>
                  <a:cubicBezTo>
                    <a:pt x="2534" y="4978"/>
                    <a:pt x="2605" y="1285"/>
                    <a:pt x="1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026;p51">
              <a:extLst>
                <a:ext uri="{FF2B5EF4-FFF2-40B4-BE49-F238E27FC236}">
                  <a16:creationId xmlns:a16="http://schemas.microsoft.com/office/drawing/2014/main" id="{0EA57421-0A44-44BF-9F6C-22C2FD7A8894}"/>
                </a:ext>
              </a:extLst>
            </p:cNvPr>
            <p:cNvSpPr/>
            <p:nvPr/>
          </p:nvSpPr>
          <p:spPr>
            <a:xfrm>
              <a:off x="4405363" y="4314150"/>
              <a:ext cx="56450" cy="25900"/>
            </a:xfrm>
            <a:custGeom>
              <a:avLst/>
              <a:gdLst/>
              <a:ahLst/>
              <a:cxnLst/>
              <a:rect l="l" t="t" r="r" b="b"/>
              <a:pathLst>
                <a:path w="2258" h="1036" extrusionOk="0">
                  <a:moveTo>
                    <a:pt x="1133" y="1"/>
                  </a:moveTo>
                  <a:cubicBezTo>
                    <a:pt x="509" y="1"/>
                    <a:pt x="0" y="233"/>
                    <a:pt x="0" y="518"/>
                  </a:cubicBezTo>
                  <a:cubicBezTo>
                    <a:pt x="0" y="804"/>
                    <a:pt x="509" y="1036"/>
                    <a:pt x="1133" y="1036"/>
                  </a:cubicBezTo>
                  <a:cubicBezTo>
                    <a:pt x="1758" y="1036"/>
                    <a:pt x="2257" y="804"/>
                    <a:pt x="2257" y="518"/>
                  </a:cubicBezTo>
                  <a:cubicBezTo>
                    <a:pt x="2257" y="233"/>
                    <a:pt x="1758"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027;p51">
              <a:extLst>
                <a:ext uri="{FF2B5EF4-FFF2-40B4-BE49-F238E27FC236}">
                  <a16:creationId xmlns:a16="http://schemas.microsoft.com/office/drawing/2014/main" id="{51037156-3ABD-4FB7-97CC-1D84A7CE378B}"/>
                </a:ext>
              </a:extLst>
            </p:cNvPr>
            <p:cNvSpPr/>
            <p:nvPr/>
          </p:nvSpPr>
          <p:spPr>
            <a:xfrm>
              <a:off x="4537838" y="4315725"/>
              <a:ext cx="16300" cy="23225"/>
            </a:xfrm>
            <a:custGeom>
              <a:avLst/>
              <a:gdLst/>
              <a:ahLst/>
              <a:cxnLst/>
              <a:rect l="l" t="t" r="r" b="b"/>
              <a:pathLst>
                <a:path w="652" h="929" extrusionOk="0">
                  <a:moveTo>
                    <a:pt x="598" y="0"/>
                  </a:moveTo>
                  <a:cubicBezTo>
                    <a:pt x="241" y="81"/>
                    <a:pt x="0" y="259"/>
                    <a:pt x="0" y="455"/>
                  </a:cubicBezTo>
                  <a:cubicBezTo>
                    <a:pt x="0" y="661"/>
                    <a:pt x="259" y="848"/>
                    <a:pt x="642" y="928"/>
                  </a:cubicBezTo>
                  <a:cubicBezTo>
                    <a:pt x="651" y="607"/>
                    <a:pt x="634" y="295"/>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028;p51">
              <a:extLst>
                <a:ext uri="{FF2B5EF4-FFF2-40B4-BE49-F238E27FC236}">
                  <a16:creationId xmlns:a16="http://schemas.microsoft.com/office/drawing/2014/main" id="{83CB2DEE-7F6A-43E5-BFD7-DAAE7CEC6F00}"/>
                </a:ext>
              </a:extLst>
            </p:cNvPr>
            <p:cNvSpPr/>
            <p:nvPr/>
          </p:nvSpPr>
          <p:spPr>
            <a:xfrm>
              <a:off x="4532263" y="4292525"/>
              <a:ext cx="10725" cy="20325"/>
            </a:xfrm>
            <a:custGeom>
              <a:avLst/>
              <a:gdLst/>
              <a:ahLst/>
              <a:cxnLst/>
              <a:rect l="l" t="t" r="r" b="b"/>
              <a:pathLst>
                <a:path w="429" h="813" extrusionOk="0">
                  <a:moveTo>
                    <a:pt x="214" y="1"/>
                  </a:moveTo>
                  <a:cubicBezTo>
                    <a:pt x="98" y="1"/>
                    <a:pt x="0" y="179"/>
                    <a:pt x="0" y="411"/>
                  </a:cubicBezTo>
                  <a:cubicBezTo>
                    <a:pt x="0" y="634"/>
                    <a:pt x="98" y="812"/>
                    <a:pt x="214" y="812"/>
                  </a:cubicBezTo>
                  <a:cubicBezTo>
                    <a:pt x="330" y="812"/>
                    <a:pt x="428" y="634"/>
                    <a:pt x="428" y="411"/>
                  </a:cubicBezTo>
                  <a:cubicBezTo>
                    <a:pt x="428" y="179"/>
                    <a:pt x="330"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029;p51">
              <a:extLst>
                <a:ext uri="{FF2B5EF4-FFF2-40B4-BE49-F238E27FC236}">
                  <a16:creationId xmlns:a16="http://schemas.microsoft.com/office/drawing/2014/main" id="{00D8AA91-57EB-427F-BB39-DFE65DC9650A}"/>
                </a:ext>
              </a:extLst>
            </p:cNvPr>
            <p:cNvSpPr/>
            <p:nvPr/>
          </p:nvSpPr>
          <p:spPr>
            <a:xfrm>
              <a:off x="4537163" y="4297425"/>
              <a:ext cx="3375" cy="5600"/>
            </a:xfrm>
            <a:custGeom>
              <a:avLst/>
              <a:gdLst/>
              <a:ahLst/>
              <a:cxnLst/>
              <a:rect l="l" t="t" r="r" b="b"/>
              <a:pathLst>
                <a:path w="135" h="224" extrusionOk="0">
                  <a:moveTo>
                    <a:pt x="63" y="1"/>
                  </a:moveTo>
                  <a:cubicBezTo>
                    <a:pt x="27" y="1"/>
                    <a:pt x="0" y="54"/>
                    <a:pt x="0" y="108"/>
                  </a:cubicBezTo>
                  <a:cubicBezTo>
                    <a:pt x="0" y="170"/>
                    <a:pt x="27" y="224"/>
                    <a:pt x="63" y="224"/>
                  </a:cubicBezTo>
                  <a:cubicBezTo>
                    <a:pt x="99" y="224"/>
                    <a:pt x="134" y="170"/>
                    <a:pt x="134" y="108"/>
                  </a:cubicBezTo>
                  <a:cubicBezTo>
                    <a:pt x="134" y="54"/>
                    <a:pt x="99" y="1"/>
                    <a:pt x="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030;p51">
              <a:extLst>
                <a:ext uri="{FF2B5EF4-FFF2-40B4-BE49-F238E27FC236}">
                  <a16:creationId xmlns:a16="http://schemas.microsoft.com/office/drawing/2014/main" id="{CD2A27D6-A438-4D05-BBCE-DD9497B4A3BE}"/>
                </a:ext>
              </a:extLst>
            </p:cNvPr>
            <p:cNvSpPr/>
            <p:nvPr/>
          </p:nvSpPr>
          <p:spPr>
            <a:xfrm>
              <a:off x="4461338" y="4292525"/>
              <a:ext cx="10725" cy="20325"/>
            </a:xfrm>
            <a:custGeom>
              <a:avLst/>
              <a:gdLst/>
              <a:ahLst/>
              <a:cxnLst/>
              <a:rect l="l" t="t" r="r" b="b"/>
              <a:pathLst>
                <a:path w="429" h="813" extrusionOk="0">
                  <a:moveTo>
                    <a:pt x="214" y="1"/>
                  </a:moveTo>
                  <a:cubicBezTo>
                    <a:pt x="98" y="1"/>
                    <a:pt x="0" y="179"/>
                    <a:pt x="0" y="411"/>
                  </a:cubicBezTo>
                  <a:cubicBezTo>
                    <a:pt x="0" y="634"/>
                    <a:pt x="98" y="812"/>
                    <a:pt x="214" y="812"/>
                  </a:cubicBezTo>
                  <a:cubicBezTo>
                    <a:pt x="339" y="812"/>
                    <a:pt x="428" y="634"/>
                    <a:pt x="428" y="411"/>
                  </a:cubicBezTo>
                  <a:cubicBezTo>
                    <a:pt x="428" y="179"/>
                    <a:pt x="339"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031;p51">
              <a:extLst>
                <a:ext uri="{FF2B5EF4-FFF2-40B4-BE49-F238E27FC236}">
                  <a16:creationId xmlns:a16="http://schemas.microsoft.com/office/drawing/2014/main" id="{B71DF6BC-9FC1-4230-A170-1C671802B875}"/>
                </a:ext>
              </a:extLst>
            </p:cNvPr>
            <p:cNvSpPr/>
            <p:nvPr/>
          </p:nvSpPr>
          <p:spPr>
            <a:xfrm>
              <a:off x="4466238" y="4297425"/>
              <a:ext cx="3375" cy="5600"/>
            </a:xfrm>
            <a:custGeom>
              <a:avLst/>
              <a:gdLst/>
              <a:ahLst/>
              <a:cxnLst/>
              <a:rect l="l" t="t" r="r" b="b"/>
              <a:pathLst>
                <a:path w="135" h="224" extrusionOk="0">
                  <a:moveTo>
                    <a:pt x="72" y="1"/>
                  </a:moveTo>
                  <a:cubicBezTo>
                    <a:pt x="36" y="1"/>
                    <a:pt x="1" y="54"/>
                    <a:pt x="1" y="108"/>
                  </a:cubicBezTo>
                  <a:cubicBezTo>
                    <a:pt x="1" y="170"/>
                    <a:pt x="36" y="224"/>
                    <a:pt x="72" y="224"/>
                  </a:cubicBezTo>
                  <a:cubicBezTo>
                    <a:pt x="108" y="224"/>
                    <a:pt x="134" y="170"/>
                    <a:pt x="134" y="108"/>
                  </a:cubicBezTo>
                  <a:cubicBezTo>
                    <a:pt x="134" y="54"/>
                    <a:pt x="108" y="1"/>
                    <a:pt x="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032;p51">
              <a:extLst>
                <a:ext uri="{FF2B5EF4-FFF2-40B4-BE49-F238E27FC236}">
                  <a16:creationId xmlns:a16="http://schemas.microsoft.com/office/drawing/2014/main" id="{5BD30EA5-E42F-471D-A259-8CB92904BC25}"/>
                </a:ext>
              </a:extLst>
            </p:cNvPr>
            <p:cNvSpPr/>
            <p:nvPr/>
          </p:nvSpPr>
          <p:spPr>
            <a:xfrm>
              <a:off x="4515538" y="4331325"/>
              <a:ext cx="3125" cy="63825"/>
            </a:xfrm>
            <a:custGeom>
              <a:avLst/>
              <a:gdLst/>
              <a:ahLst/>
              <a:cxnLst/>
              <a:rect l="l" t="t" r="r" b="b"/>
              <a:pathLst>
                <a:path w="125" h="2553" extrusionOk="0">
                  <a:moveTo>
                    <a:pt x="63" y="1"/>
                  </a:moveTo>
                  <a:cubicBezTo>
                    <a:pt x="27" y="1"/>
                    <a:pt x="0" y="28"/>
                    <a:pt x="0" y="63"/>
                  </a:cubicBezTo>
                  <a:lnTo>
                    <a:pt x="0" y="2490"/>
                  </a:lnTo>
                  <a:cubicBezTo>
                    <a:pt x="0" y="2526"/>
                    <a:pt x="27" y="2552"/>
                    <a:pt x="63" y="2552"/>
                  </a:cubicBezTo>
                  <a:cubicBezTo>
                    <a:pt x="98" y="2552"/>
                    <a:pt x="125" y="2526"/>
                    <a:pt x="125" y="2490"/>
                  </a:cubicBezTo>
                  <a:lnTo>
                    <a:pt x="125" y="63"/>
                  </a:lnTo>
                  <a:cubicBezTo>
                    <a:pt x="125" y="28"/>
                    <a:pt x="98"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033;p51">
              <a:extLst>
                <a:ext uri="{FF2B5EF4-FFF2-40B4-BE49-F238E27FC236}">
                  <a16:creationId xmlns:a16="http://schemas.microsoft.com/office/drawing/2014/main" id="{6EBCECAC-BF7A-47F2-BF36-12791A5DFC3B}"/>
                </a:ext>
              </a:extLst>
            </p:cNvPr>
            <p:cNvSpPr/>
            <p:nvPr/>
          </p:nvSpPr>
          <p:spPr>
            <a:xfrm>
              <a:off x="4498163" y="4309075"/>
              <a:ext cx="32100" cy="23850"/>
            </a:xfrm>
            <a:custGeom>
              <a:avLst/>
              <a:gdLst/>
              <a:ahLst/>
              <a:cxnLst/>
              <a:rect l="l" t="t" r="r" b="b"/>
              <a:pathLst>
                <a:path w="1284" h="954" extrusionOk="0">
                  <a:moveTo>
                    <a:pt x="759" y="0"/>
                  </a:moveTo>
                  <a:cubicBezTo>
                    <a:pt x="699" y="0"/>
                    <a:pt x="638" y="3"/>
                    <a:pt x="579" y="8"/>
                  </a:cubicBezTo>
                  <a:cubicBezTo>
                    <a:pt x="320" y="34"/>
                    <a:pt x="80" y="97"/>
                    <a:pt x="62" y="195"/>
                  </a:cubicBezTo>
                  <a:cubicBezTo>
                    <a:pt x="0" y="423"/>
                    <a:pt x="440" y="954"/>
                    <a:pt x="743" y="954"/>
                  </a:cubicBezTo>
                  <a:cubicBezTo>
                    <a:pt x="748" y="954"/>
                    <a:pt x="753" y="954"/>
                    <a:pt x="758" y="953"/>
                  </a:cubicBezTo>
                  <a:cubicBezTo>
                    <a:pt x="882" y="944"/>
                    <a:pt x="989" y="855"/>
                    <a:pt x="1079" y="739"/>
                  </a:cubicBezTo>
                  <a:cubicBezTo>
                    <a:pt x="1204" y="570"/>
                    <a:pt x="1284" y="329"/>
                    <a:pt x="1284" y="177"/>
                  </a:cubicBezTo>
                  <a:cubicBezTo>
                    <a:pt x="1284" y="53"/>
                    <a:pt x="1032" y="0"/>
                    <a:pt x="7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034;p51">
              <a:extLst>
                <a:ext uri="{FF2B5EF4-FFF2-40B4-BE49-F238E27FC236}">
                  <a16:creationId xmlns:a16="http://schemas.microsoft.com/office/drawing/2014/main" id="{01E13449-E88C-437B-BB9E-95BE3E1689BA}"/>
                </a:ext>
              </a:extLst>
            </p:cNvPr>
            <p:cNvSpPr/>
            <p:nvPr/>
          </p:nvSpPr>
          <p:spPr>
            <a:xfrm>
              <a:off x="4512188" y="4309075"/>
              <a:ext cx="18075" cy="18500"/>
            </a:xfrm>
            <a:custGeom>
              <a:avLst/>
              <a:gdLst/>
              <a:ahLst/>
              <a:cxnLst/>
              <a:rect l="l" t="t" r="r" b="b"/>
              <a:pathLst>
                <a:path w="723" h="740" extrusionOk="0">
                  <a:moveTo>
                    <a:pt x="198" y="0"/>
                  </a:moveTo>
                  <a:cubicBezTo>
                    <a:pt x="138" y="0"/>
                    <a:pt x="77" y="3"/>
                    <a:pt x="18" y="8"/>
                  </a:cubicBezTo>
                  <a:cubicBezTo>
                    <a:pt x="9" y="52"/>
                    <a:pt x="0" y="97"/>
                    <a:pt x="0" y="133"/>
                  </a:cubicBezTo>
                  <a:cubicBezTo>
                    <a:pt x="0" y="445"/>
                    <a:pt x="223" y="695"/>
                    <a:pt x="518" y="739"/>
                  </a:cubicBezTo>
                  <a:cubicBezTo>
                    <a:pt x="643" y="570"/>
                    <a:pt x="723" y="329"/>
                    <a:pt x="723" y="177"/>
                  </a:cubicBezTo>
                  <a:cubicBezTo>
                    <a:pt x="723" y="53"/>
                    <a:pt x="471" y="0"/>
                    <a:pt x="198" y="0"/>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035;p51">
              <a:extLst>
                <a:ext uri="{FF2B5EF4-FFF2-40B4-BE49-F238E27FC236}">
                  <a16:creationId xmlns:a16="http://schemas.microsoft.com/office/drawing/2014/main" id="{29C00F3C-A7CF-4949-8010-7EBCC2223D85}"/>
                </a:ext>
              </a:extLst>
            </p:cNvPr>
            <p:cNvSpPr/>
            <p:nvPr/>
          </p:nvSpPr>
          <p:spPr>
            <a:xfrm>
              <a:off x="4271763" y="4081325"/>
              <a:ext cx="260075" cy="369450"/>
            </a:xfrm>
            <a:custGeom>
              <a:avLst/>
              <a:gdLst/>
              <a:ahLst/>
              <a:cxnLst/>
              <a:rect l="l" t="t" r="r" b="b"/>
              <a:pathLst>
                <a:path w="10403" h="14778" extrusionOk="0">
                  <a:moveTo>
                    <a:pt x="3408" y="0"/>
                  </a:moveTo>
                  <a:lnTo>
                    <a:pt x="3408" y="0"/>
                  </a:lnTo>
                  <a:cubicBezTo>
                    <a:pt x="1856" y="759"/>
                    <a:pt x="0" y="7226"/>
                    <a:pt x="0" y="10206"/>
                  </a:cubicBezTo>
                  <a:cubicBezTo>
                    <a:pt x="0" y="13400"/>
                    <a:pt x="2204" y="14426"/>
                    <a:pt x="4505" y="14720"/>
                  </a:cubicBezTo>
                  <a:cubicBezTo>
                    <a:pt x="4821" y="14758"/>
                    <a:pt x="5159" y="14778"/>
                    <a:pt x="5508" y="14778"/>
                  </a:cubicBezTo>
                  <a:cubicBezTo>
                    <a:pt x="7280" y="14778"/>
                    <a:pt x="9351" y="14274"/>
                    <a:pt x="10402" y="13141"/>
                  </a:cubicBezTo>
                  <a:lnTo>
                    <a:pt x="10402" y="13141"/>
                  </a:lnTo>
                  <a:cubicBezTo>
                    <a:pt x="8867" y="13673"/>
                    <a:pt x="7570" y="13911"/>
                    <a:pt x="6479" y="13911"/>
                  </a:cubicBezTo>
                  <a:cubicBezTo>
                    <a:pt x="2470" y="13911"/>
                    <a:pt x="1257" y="10702"/>
                    <a:pt x="1285" y="7146"/>
                  </a:cubicBezTo>
                  <a:cubicBezTo>
                    <a:pt x="1312" y="3328"/>
                    <a:pt x="2846" y="786"/>
                    <a:pt x="3408" y="0"/>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7680602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48">
                                            <p:txEl>
                                              <p:pRg st="0" end="0"/>
                                            </p:txEl>
                                          </p:spTgt>
                                        </p:tgtEl>
                                        <p:attrNameLst>
                                          <p:attrName>style.visibility</p:attrName>
                                        </p:attrNameLst>
                                      </p:cBhvr>
                                      <p:to>
                                        <p:strVal val="visible"/>
                                      </p:to>
                                    </p:set>
                                    <p:animEffect transition="in" filter="circle(in)">
                                      <p:cBhvr>
                                        <p:cTn id="7" dur="2000"/>
                                        <p:tgtEl>
                                          <p:spTgt spid="20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 grpId="0" build="p"/>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223110" y="85333"/>
            <a:ext cx="4880592" cy="4314651"/>
          </a:xfrm>
          <a:prstGeom prst="rect">
            <a:avLst/>
          </a:prstGeom>
        </p:spPr>
      </p:pic>
      <p:sp>
        <p:nvSpPr>
          <p:cNvPr id="6" name="Google Shape;2047;p41"/>
          <p:cNvSpPr txBox="1">
            <a:spLocks noGrp="1"/>
          </p:cNvSpPr>
          <p:nvPr>
            <p:ph type="title"/>
          </p:nvPr>
        </p:nvSpPr>
        <p:spPr>
          <a:xfrm>
            <a:off x="2154811" y="4220661"/>
            <a:ext cx="5115122" cy="922839"/>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600" dirty="0" err="1" smtClean="0">
                <a:solidFill>
                  <a:schemeClr val="accent4"/>
                </a:solidFill>
                <a:latin typeface="UTM Cooper Black" panose="02040603050506020204" pitchFamily="18" charset="0"/>
              </a:rPr>
              <a:t>Cặp</a:t>
            </a:r>
            <a:r>
              <a:rPr lang="en-US" sz="3600" dirty="0" smtClean="0">
                <a:solidFill>
                  <a:schemeClr val="accent4"/>
                </a:solidFill>
                <a:latin typeface="UTM Cooper Black" panose="02040603050506020204" pitchFamily="18" charset="0"/>
              </a:rPr>
              <a:t> </a:t>
            </a:r>
            <a:r>
              <a:rPr lang="en-US" sz="3600" dirty="0" err="1">
                <a:solidFill>
                  <a:schemeClr val="accent4"/>
                </a:solidFill>
                <a:latin typeface="UTM Cooper Black" panose="02040603050506020204" pitchFamily="18" charset="0"/>
              </a:rPr>
              <a:t>màu</a:t>
            </a:r>
            <a:r>
              <a:rPr lang="en-US" sz="3600" dirty="0">
                <a:solidFill>
                  <a:schemeClr val="accent4"/>
                </a:solidFill>
                <a:latin typeface="UTM Cooper Black" panose="02040603050506020204" pitchFamily="18" charset="0"/>
              </a:rPr>
              <a:t> </a:t>
            </a:r>
            <a:r>
              <a:rPr lang="en-US" sz="3600" dirty="0" err="1" smtClean="0">
                <a:solidFill>
                  <a:schemeClr val="accent4"/>
                </a:solidFill>
                <a:latin typeface="UTM Cooper Black" panose="02040603050506020204" pitchFamily="18" charset="0"/>
              </a:rPr>
              <a:t>tương</a:t>
            </a:r>
            <a:r>
              <a:rPr lang="en-US" sz="3600" dirty="0" smtClean="0">
                <a:solidFill>
                  <a:schemeClr val="accent4"/>
                </a:solidFill>
                <a:latin typeface="UTM Cooper Black" panose="02040603050506020204" pitchFamily="18" charset="0"/>
              </a:rPr>
              <a:t> </a:t>
            </a:r>
            <a:r>
              <a:rPr lang="en-US" sz="3600" dirty="0" err="1" smtClean="0">
                <a:solidFill>
                  <a:schemeClr val="accent4"/>
                </a:solidFill>
                <a:latin typeface="UTM Cooper Black" panose="02040603050506020204" pitchFamily="18" charset="0"/>
              </a:rPr>
              <a:t>phản</a:t>
            </a:r>
            <a:endParaRPr sz="3600" dirty="0">
              <a:solidFill>
                <a:schemeClr val="accent4"/>
              </a:solidFill>
              <a:latin typeface="UTM Cooper Black" panose="02040603050506020204" pitchFamily="18" charset="0"/>
            </a:endParaRPr>
          </a:p>
        </p:txBody>
      </p:sp>
    </p:spTree>
    <p:extLst>
      <p:ext uri="{BB962C8B-B14F-4D97-AF65-F5344CB8AC3E}">
        <p14:creationId xmlns:p14="http://schemas.microsoft.com/office/powerpoint/2010/main" val="4061501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pic>
        <p:nvPicPr>
          <p:cNvPr id="8" name="Picture 7">
            <a:extLst>
              <a:ext uri="{FF2B5EF4-FFF2-40B4-BE49-F238E27FC236}">
                <a16:creationId xmlns:a16="http://schemas.microsoft.com/office/drawing/2014/main" id="{B28ABF31-2F15-42B5-9A45-82DCB36AC539}"/>
              </a:ext>
            </a:extLst>
          </p:cNvPr>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huyên gia nội thất mách bạn 4 bí kíp phối màu chuẩ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70" y="3526"/>
            <a:ext cx="4534120" cy="386067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i.pinimg.com/564x/fb/c4/88/fbc48816d936fefcb5b0a6510357fe6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8283" y="0"/>
            <a:ext cx="4645717" cy="37808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030AE82-D790-456C-A079-8714CA6EC439}"/>
              </a:ext>
            </a:extLst>
          </p:cNvPr>
          <p:cNvPicPr>
            <a:picLocks noChangeAspect="1"/>
          </p:cNvPicPr>
          <p:nvPr/>
        </p:nvPicPr>
        <p:blipFill>
          <a:blip r:embed="rId4"/>
          <a:stretch>
            <a:fillRect/>
          </a:stretch>
        </p:blipFill>
        <p:spPr>
          <a:xfrm>
            <a:off x="3926439" y="3864197"/>
            <a:ext cx="1279304" cy="1279304"/>
          </a:xfrm>
          <a:prstGeom prst="rect">
            <a:avLst/>
          </a:prstGeom>
        </p:spPr>
      </p:pic>
    </p:spTree>
    <p:extLst>
      <p:ext uri="{BB962C8B-B14F-4D97-AF65-F5344CB8AC3E}">
        <p14:creationId xmlns:p14="http://schemas.microsoft.com/office/powerpoint/2010/main" val="1413726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ục này có hình ảnh của: {{ pinTitl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88" y="298103"/>
            <a:ext cx="4497984" cy="35259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ục này có hình ảnh của: {{ pinTitle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4201" y="298764"/>
            <a:ext cx="3764575" cy="35253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030AE82-D790-456C-A079-8714CA6EC439}"/>
              </a:ext>
            </a:extLst>
          </p:cNvPr>
          <p:cNvPicPr>
            <a:picLocks noChangeAspect="1"/>
          </p:cNvPicPr>
          <p:nvPr/>
        </p:nvPicPr>
        <p:blipFill>
          <a:blip r:embed="rId4"/>
          <a:stretch>
            <a:fillRect/>
          </a:stretch>
        </p:blipFill>
        <p:spPr>
          <a:xfrm>
            <a:off x="3972317" y="3892990"/>
            <a:ext cx="1250510" cy="1250510"/>
          </a:xfrm>
          <a:prstGeom prst="rect">
            <a:avLst/>
          </a:prstGeom>
        </p:spPr>
      </p:pic>
    </p:spTree>
    <p:extLst>
      <p:ext uri="{BB962C8B-B14F-4D97-AF65-F5344CB8AC3E}">
        <p14:creationId xmlns:p14="http://schemas.microsoft.com/office/powerpoint/2010/main" val="38731518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sp>
        <p:nvSpPr>
          <p:cNvPr id="2047" name="Google Shape;2047;p41"/>
          <p:cNvSpPr txBox="1">
            <a:spLocks noGrp="1"/>
          </p:cNvSpPr>
          <p:nvPr>
            <p:ph type="title"/>
          </p:nvPr>
        </p:nvSpPr>
        <p:spPr>
          <a:xfrm>
            <a:off x="1591145" y="275205"/>
            <a:ext cx="5433431" cy="659089"/>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600" dirty="0" err="1">
                <a:solidFill>
                  <a:schemeClr val="accent4"/>
                </a:solidFill>
                <a:latin typeface="UTM Cooper Black" panose="02040603050506020204" pitchFamily="18" charset="0"/>
              </a:rPr>
              <a:t>Phối</a:t>
            </a:r>
            <a:r>
              <a:rPr lang="en-US" sz="3600" dirty="0">
                <a:solidFill>
                  <a:schemeClr val="accent4"/>
                </a:solidFill>
                <a:latin typeface="UTM Cooper Black" panose="02040603050506020204" pitchFamily="18" charset="0"/>
              </a:rPr>
              <a:t> </a:t>
            </a:r>
            <a:r>
              <a:rPr lang="en-US" sz="3600" dirty="0" err="1">
                <a:solidFill>
                  <a:schemeClr val="accent4"/>
                </a:solidFill>
                <a:latin typeface="UTM Cooper Black" panose="02040603050506020204" pitchFamily="18" charset="0"/>
              </a:rPr>
              <a:t>màu</a:t>
            </a:r>
            <a:r>
              <a:rPr lang="en-US" sz="3600" dirty="0">
                <a:solidFill>
                  <a:schemeClr val="accent4"/>
                </a:solidFill>
                <a:latin typeface="UTM Cooper Black" panose="02040603050506020204" pitchFamily="18" charset="0"/>
              </a:rPr>
              <a:t> </a:t>
            </a:r>
            <a:r>
              <a:rPr lang="en-US" sz="3600" dirty="0" err="1">
                <a:solidFill>
                  <a:schemeClr val="accent4"/>
                </a:solidFill>
                <a:latin typeface="UTM Cooper Black" panose="02040603050506020204" pitchFamily="18" charset="0"/>
              </a:rPr>
              <a:t>bổ</a:t>
            </a:r>
            <a:r>
              <a:rPr lang="en-US" sz="3600" dirty="0">
                <a:solidFill>
                  <a:schemeClr val="accent4"/>
                </a:solidFill>
                <a:latin typeface="UTM Cooper Black" panose="02040603050506020204" pitchFamily="18" charset="0"/>
              </a:rPr>
              <a:t> </a:t>
            </a:r>
            <a:r>
              <a:rPr lang="en-US" sz="3600" dirty="0" err="1">
                <a:solidFill>
                  <a:schemeClr val="accent4"/>
                </a:solidFill>
                <a:latin typeface="UTM Cooper Black" panose="02040603050506020204" pitchFamily="18" charset="0"/>
              </a:rPr>
              <a:t>túc</a:t>
            </a:r>
            <a:r>
              <a:rPr lang="en-US" sz="3600" dirty="0">
                <a:solidFill>
                  <a:schemeClr val="accent4"/>
                </a:solidFill>
                <a:latin typeface="UTM Cooper Black" panose="02040603050506020204" pitchFamily="18" charset="0"/>
              </a:rPr>
              <a:t> </a:t>
            </a:r>
            <a:r>
              <a:rPr lang="en-US" sz="3600" dirty="0" err="1">
                <a:solidFill>
                  <a:schemeClr val="accent4"/>
                </a:solidFill>
                <a:latin typeface="UTM Cooper Black" panose="02040603050506020204" pitchFamily="18" charset="0"/>
              </a:rPr>
              <a:t>bộ</a:t>
            </a:r>
            <a:r>
              <a:rPr lang="en-US" sz="3600" dirty="0">
                <a:solidFill>
                  <a:schemeClr val="accent4"/>
                </a:solidFill>
                <a:latin typeface="UTM Cooper Black" panose="02040603050506020204" pitchFamily="18" charset="0"/>
              </a:rPr>
              <a:t> </a:t>
            </a:r>
            <a:r>
              <a:rPr lang="en-US" sz="3600" dirty="0" err="1">
                <a:solidFill>
                  <a:schemeClr val="accent4"/>
                </a:solidFill>
                <a:latin typeface="UTM Cooper Black" panose="02040603050506020204" pitchFamily="18" charset="0"/>
              </a:rPr>
              <a:t>ba</a:t>
            </a:r>
            <a:endParaRPr sz="3600" dirty="0">
              <a:solidFill>
                <a:schemeClr val="accent4"/>
              </a:solidFill>
              <a:latin typeface="UTM Cooper Black" panose="02040603050506020204" pitchFamily="18" charset="0"/>
            </a:endParaRPr>
          </a:p>
        </p:txBody>
      </p:sp>
      <p:sp>
        <p:nvSpPr>
          <p:cNvPr id="2048" name="Google Shape;2048;p41"/>
          <p:cNvSpPr txBox="1">
            <a:spLocks noGrp="1"/>
          </p:cNvSpPr>
          <p:nvPr>
            <p:ph type="subTitle" idx="1"/>
          </p:nvPr>
        </p:nvSpPr>
        <p:spPr>
          <a:xfrm>
            <a:off x="758649" y="934294"/>
            <a:ext cx="4677809" cy="1665359"/>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sz="1400" b="0" i="0" dirty="0">
                <a:solidFill>
                  <a:srgbClr val="212529"/>
                </a:solidFill>
                <a:effectLst/>
                <a:latin typeface="+mj-lt"/>
              </a:rPr>
              <a:t>Đây là cách phối màu an toàn nhất trong các phối màu. Phối màu này được hình thành với ba màu nằm ở ba góc khác nhau của vòng tròn màu và tạo nên một hình tam giác đều. Vì ba màu nằm ở ba góc khác nhau trên vòng tròn màu nên chúng kết hợp và bổ sung với nhau tạo nên một sự cân bằng cho phối màu này. Cũng chính vì sự cân bằng này, tuy có đến ba màu được sử dụng nhưng bạn sẽ thỉnh thoảng thấy phối màu này khá đơn điệu, an toàn và thiếu sáng.</a:t>
            </a:r>
            <a:endParaRPr lang="en-US" sz="1400" b="0" i="0" dirty="0">
              <a:solidFill>
                <a:srgbClr val="212529"/>
              </a:solidFill>
              <a:effectLst/>
              <a:latin typeface="+mj-lt"/>
            </a:endParaRPr>
          </a:p>
        </p:txBody>
      </p:sp>
      <p:sp>
        <p:nvSpPr>
          <p:cNvPr id="2049" name="Google Shape;2049;p41"/>
          <p:cNvSpPr txBox="1">
            <a:spLocks noGrp="1"/>
          </p:cNvSpPr>
          <p:nvPr>
            <p:ph type="title" idx="2"/>
          </p:nvPr>
        </p:nvSpPr>
        <p:spPr>
          <a:xfrm>
            <a:off x="720000" y="64450"/>
            <a:ext cx="3940800" cy="1080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600" dirty="0">
                <a:latin typeface="UTM Cooper Black" panose="02040603050506020204" pitchFamily="18" charset="0"/>
              </a:rPr>
              <a:t>04.</a:t>
            </a:r>
            <a:endParaRPr sz="3600" dirty="0">
              <a:latin typeface="UTM Cooper Black" panose="02040603050506020204" pitchFamily="18" charset="0"/>
            </a:endParaRPr>
          </a:p>
        </p:txBody>
      </p:sp>
      <p:sp>
        <p:nvSpPr>
          <p:cNvPr id="4" name="TextBox 3">
            <a:extLst>
              <a:ext uri="{FF2B5EF4-FFF2-40B4-BE49-F238E27FC236}">
                <a16:creationId xmlns:a16="http://schemas.microsoft.com/office/drawing/2014/main" id="{9AB971C0-2A6B-45B2-8BA3-2C3C6F79BC3C}"/>
              </a:ext>
            </a:extLst>
          </p:cNvPr>
          <p:cNvSpPr txBox="1"/>
          <p:nvPr/>
        </p:nvSpPr>
        <p:spPr>
          <a:xfrm>
            <a:off x="1464424" y="2776226"/>
            <a:ext cx="4677809" cy="1384995"/>
          </a:xfrm>
          <a:prstGeom prst="rect">
            <a:avLst/>
          </a:prstGeom>
          <a:noFill/>
        </p:spPr>
        <p:txBody>
          <a:bodyPr wrap="square" rtlCol="0">
            <a:spAutoFit/>
          </a:bodyPr>
          <a:lstStyle/>
          <a:p>
            <a:pPr algn="just"/>
            <a:r>
              <a:rPr lang="vi-VN" b="0" i="0" dirty="0">
                <a:solidFill>
                  <a:srgbClr val="FF0000"/>
                </a:solidFill>
                <a:effectLst/>
                <a:latin typeface="+mj-lt"/>
              </a:rPr>
              <a:t>Nguyên tắc phối màu bổ túc bộ ba</a:t>
            </a:r>
          </a:p>
          <a:p>
            <a:pPr algn="l"/>
            <a:r>
              <a:rPr lang="vi-VN" b="0" i="0" dirty="0">
                <a:solidFill>
                  <a:srgbClr val="212529"/>
                </a:solidFill>
                <a:effectLst/>
                <a:latin typeface="+mj-lt"/>
              </a:rPr>
              <a:t>Phối màu này rất khó sử dụng khi các bạn muốn tạo điểm nhấn trên sản phẩm của mình. Tuy vậy, một số nhà thiết kế lại rất thích phối màu này vì chúng thường giúp cho sản phẩm nhận được nhiều phản hồi tốt từ người sử dụng vì sự hài hoà và cân bằng của các màu được sử dụng.</a:t>
            </a:r>
          </a:p>
        </p:txBody>
      </p:sp>
      <p:pic>
        <p:nvPicPr>
          <p:cNvPr id="3" name="Picture 2">
            <a:extLst>
              <a:ext uri="{FF2B5EF4-FFF2-40B4-BE49-F238E27FC236}">
                <a16:creationId xmlns:a16="http://schemas.microsoft.com/office/drawing/2014/main" id="{864BAE0D-6991-4D4B-81C5-093724731731}"/>
              </a:ext>
            </a:extLst>
          </p:cNvPr>
          <p:cNvPicPr>
            <a:picLocks noChangeAspect="1"/>
          </p:cNvPicPr>
          <p:nvPr/>
        </p:nvPicPr>
        <p:blipFill>
          <a:blip r:embed="rId3"/>
          <a:stretch>
            <a:fillRect/>
          </a:stretch>
        </p:blipFill>
        <p:spPr>
          <a:xfrm>
            <a:off x="5531837" y="787490"/>
            <a:ext cx="3450816" cy="3450816"/>
          </a:xfrm>
          <a:prstGeom prst="rect">
            <a:avLst/>
          </a:prstGeom>
        </p:spPr>
      </p:pic>
      <p:grpSp>
        <p:nvGrpSpPr>
          <p:cNvPr id="49" name="Google Shape;3683;p61">
            <a:extLst>
              <a:ext uri="{FF2B5EF4-FFF2-40B4-BE49-F238E27FC236}">
                <a16:creationId xmlns:a16="http://schemas.microsoft.com/office/drawing/2014/main" id="{AD9AA57A-702E-4023-9215-E559F82D3CEE}"/>
              </a:ext>
            </a:extLst>
          </p:cNvPr>
          <p:cNvGrpSpPr/>
          <p:nvPr/>
        </p:nvGrpSpPr>
        <p:grpSpPr>
          <a:xfrm flipH="1">
            <a:off x="-649347" y="2764406"/>
            <a:ext cx="2028545" cy="2236672"/>
            <a:chOff x="4599965" y="1567390"/>
            <a:chExt cx="2628048" cy="3138421"/>
          </a:xfrm>
        </p:grpSpPr>
        <p:sp>
          <p:nvSpPr>
            <p:cNvPr id="50" name="Google Shape;3684;p61">
              <a:extLst>
                <a:ext uri="{FF2B5EF4-FFF2-40B4-BE49-F238E27FC236}">
                  <a16:creationId xmlns:a16="http://schemas.microsoft.com/office/drawing/2014/main" id="{9100AF8D-7509-498E-A31C-82B149B1F04B}"/>
                </a:ext>
              </a:extLst>
            </p:cNvPr>
            <p:cNvSpPr/>
            <p:nvPr/>
          </p:nvSpPr>
          <p:spPr>
            <a:xfrm>
              <a:off x="5507500" y="4495741"/>
              <a:ext cx="1720513" cy="210070"/>
            </a:xfrm>
            <a:custGeom>
              <a:avLst/>
              <a:gdLst/>
              <a:ahLst/>
              <a:cxnLst/>
              <a:rect l="l" t="t" r="r" b="b"/>
              <a:pathLst>
                <a:path w="11991" h="1464" extrusionOk="0">
                  <a:moveTo>
                    <a:pt x="5996" y="1"/>
                  </a:moveTo>
                  <a:cubicBezTo>
                    <a:pt x="2686" y="1"/>
                    <a:pt x="1" y="331"/>
                    <a:pt x="1" y="732"/>
                  </a:cubicBezTo>
                  <a:cubicBezTo>
                    <a:pt x="1" y="1143"/>
                    <a:pt x="2686" y="1464"/>
                    <a:pt x="5996" y="1464"/>
                  </a:cubicBezTo>
                  <a:cubicBezTo>
                    <a:pt x="9305" y="1464"/>
                    <a:pt x="11991" y="1143"/>
                    <a:pt x="11991" y="732"/>
                  </a:cubicBezTo>
                  <a:cubicBezTo>
                    <a:pt x="11991" y="331"/>
                    <a:pt x="9305" y="1"/>
                    <a:pt x="5996" y="1"/>
                  </a:cubicBezTo>
                  <a:close/>
                </a:path>
              </a:pathLst>
            </a:custGeom>
            <a:solidFill>
              <a:srgbClr val="C9CAD2">
                <a:alpha val="4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85;p61">
              <a:extLst>
                <a:ext uri="{FF2B5EF4-FFF2-40B4-BE49-F238E27FC236}">
                  <a16:creationId xmlns:a16="http://schemas.microsoft.com/office/drawing/2014/main" id="{85D3D029-EA39-4B5B-ACC7-EB9386C95A49}"/>
                </a:ext>
              </a:extLst>
            </p:cNvPr>
            <p:cNvSpPr/>
            <p:nvPr/>
          </p:nvSpPr>
          <p:spPr>
            <a:xfrm>
              <a:off x="5520270" y="1637413"/>
              <a:ext cx="166585" cy="208778"/>
            </a:xfrm>
            <a:custGeom>
              <a:avLst/>
              <a:gdLst/>
              <a:ahLst/>
              <a:cxnLst/>
              <a:rect l="l" t="t" r="r" b="b"/>
              <a:pathLst>
                <a:path w="1161" h="1455" extrusionOk="0">
                  <a:moveTo>
                    <a:pt x="795" y="0"/>
                  </a:moveTo>
                  <a:lnTo>
                    <a:pt x="509" y="518"/>
                  </a:lnTo>
                  <a:lnTo>
                    <a:pt x="349" y="785"/>
                  </a:lnTo>
                  <a:lnTo>
                    <a:pt x="1" y="1401"/>
                  </a:lnTo>
                  <a:lnTo>
                    <a:pt x="447" y="1454"/>
                  </a:lnTo>
                  <a:lnTo>
                    <a:pt x="715" y="973"/>
                  </a:lnTo>
                  <a:lnTo>
                    <a:pt x="884" y="660"/>
                  </a:lnTo>
                  <a:lnTo>
                    <a:pt x="1161" y="152"/>
                  </a:lnTo>
                  <a:lnTo>
                    <a:pt x="7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86;p61">
              <a:extLst>
                <a:ext uri="{FF2B5EF4-FFF2-40B4-BE49-F238E27FC236}">
                  <a16:creationId xmlns:a16="http://schemas.microsoft.com/office/drawing/2014/main" id="{BA12A321-05DB-4031-B3F5-51527BDD8924}"/>
                </a:ext>
              </a:extLst>
            </p:cNvPr>
            <p:cNvSpPr/>
            <p:nvPr/>
          </p:nvSpPr>
          <p:spPr>
            <a:xfrm>
              <a:off x="5003154" y="1638704"/>
              <a:ext cx="184520" cy="202321"/>
            </a:xfrm>
            <a:custGeom>
              <a:avLst/>
              <a:gdLst/>
              <a:ahLst/>
              <a:cxnLst/>
              <a:rect l="l" t="t" r="r" b="b"/>
              <a:pathLst>
                <a:path w="1286" h="1410" extrusionOk="0">
                  <a:moveTo>
                    <a:pt x="349" y="0"/>
                  </a:moveTo>
                  <a:lnTo>
                    <a:pt x="1" y="187"/>
                  </a:lnTo>
                  <a:lnTo>
                    <a:pt x="331" y="669"/>
                  </a:lnTo>
                  <a:lnTo>
                    <a:pt x="500" y="901"/>
                  </a:lnTo>
                  <a:lnTo>
                    <a:pt x="848" y="1410"/>
                  </a:lnTo>
                  <a:lnTo>
                    <a:pt x="1285" y="1312"/>
                  </a:lnTo>
                  <a:lnTo>
                    <a:pt x="822" y="669"/>
                  </a:lnTo>
                  <a:lnTo>
                    <a:pt x="670" y="446"/>
                  </a:lnTo>
                  <a:lnTo>
                    <a:pt x="3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87;p61">
              <a:extLst>
                <a:ext uri="{FF2B5EF4-FFF2-40B4-BE49-F238E27FC236}">
                  <a16:creationId xmlns:a16="http://schemas.microsoft.com/office/drawing/2014/main" id="{7C91D9FE-14DC-49F8-8BA9-3FD86572BA2B}"/>
                </a:ext>
              </a:extLst>
            </p:cNvPr>
            <p:cNvSpPr/>
            <p:nvPr/>
          </p:nvSpPr>
          <p:spPr>
            <a:xfrm>
              <a:off x="5003154" y="1638704"/>
              <a:ext cx="96134" cy="96139"/>
            </a:xfrm>
            <a:custGeom>
              <a:avLst/>
              <a:gdLst/>
              <a:ahLst/>
              <a:cxnLst/>
              <a:rect l="l" t="t" r="r" b="b"/>
              <a:pathLst>
                <a:path w="670" h="670" extrusionOk="0">
                  <a:moveTo>
                    <a:pt x="349" y="0"/>
                  </a:moveTo>
                  <a:lnTo>
                    <a:pt x="1" y="187"/>
                  </a:lnTo>
                  <a:lnTo>
                    <a:pt x="331" y="669"/>
                  </a:lnTo>
                  <a:cubicBezTo>
                    <a:pt x="438" y="607"/>
                    <a:pt x="554" y="526"/>
                    <a:pt x="670" y="446"/>
                  </a:cubicBezTo>
                  <a:lnTo>
                    <a:pt x="349" y="0"/>
                  </a:ln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88;p61">
              <a:extLst>
                <a:ext uri="{FF2B5EF4-FFF2-40B4-BE49-F238E27FC236}">
                  <a16:creationId xmlns:a16="http://schemas.microsoft.com/office/drawing/2014/main" id="{225EEB2E-78A6-40C4-96DC-69D357F34222}"/>
                </a:ext>
              </a:extLst>
            </p:cNvPr>
            <p:cNvSpPr/>
            <p:nvPr/>
          </p:nvSpPr>
          <p:spPr>
            <a:xfrm>
              <a:off x="5593303" y="1637413"/>
              <a:ext cx="93551" cy="94847"/>
            </a:xfrm>
            <a:custGeom>
              <a:avLst/>
              <a:gdLst/>
              <a:ahLst/>
              <a:cxnLst/>
              <a:rect l="l" t="t" r="r" b="b"/>
              <a:pathLst>
                <a:path w="652" h="661" extrusionOk="0">
                  <a:moveTo>
                    <a:pt x="286" y="0"/>
                  </a:moveTo>
                  <a:lnTo>
                    <a:pt x="0" y="518"/>
                  </a:lnTo>
                  <a:cubicBezTo>
                    <a:pt x="90" y="571"/>
                    <a:pt x="215" y="625"/>
                    <a:pt x="375" y="660"/>
                  </a:cubicBezTo>
                  <a:lnTo>
                    <a:pt x="652" y="152"/>
                  </a:lnTo>
                  <a:lnTo>
                    <a:pt x="286" y="0"/>
                  </a:ln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89;p61">
              <a:extLst>
                <a:ext uri="{FF2B5EF4-FFF2-40B4-BE49-F238E27FC236}">
                  <a16:creationId xmlns:a16="http://schemas.microsoft.com/office/drawing/2014/main" id="{265E2E9E-C51E-4F86-B606-32513161203C}"/>
                </a:ext>
              </a:extLst>
            </p:cNvPr>
            <p:cNvSpPr/>
            <p:nvPr/>
          </p:nvSpPr>
          <p:spPr>
            <a:xfrm>
              <a:off x="5074896" y="1734699"/>
              <a:ext cx="112778" cy="106326"/>
            </a:xfrm>
            <a:custGeom>
              <a:avLst/>
              <a:gdLst/>
              <a:ahLst/>
              <a:cxnLst/>
              <a:rect l="l" t="t" r="r" b="b"/>
              <a:pathLst>
                <a:path w="786" h="741" extrusionOk="0">
                  <a:moveTo>
                    <a:pt x="322" y="0"/>
                  </a:moveTo>
                  <a:cubicBezTo>
                    <a:pt x="188" y="80"/>
                    <a:pt x="81" y="170"/>
                    <a:pt x="0" y="232"/>
                  </a:cubicBezTo>
                  <a:lnTo>
                    <a:pt x="348" y="741"/>
                  </a:lnTo>
                  <a:lnTo>
                    <a:pt x="785" y="643"/>
                  </a:lnTo>
                  <a:lnTo>
                    <a:pt x="322" y="0"/>
                  </a:ln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90;p61">
              <a:extLst>
                <a:ext uri="{FF2B5EF4-FFF2-40B4-BE49-F238E27FC236}">
                  <a16:creationId xmlns:a16="http://schemas.microsoft.com/office/drawing/2014/main" id="{C1CA7E3E-7A04-4881-A88E-D9549303FF12}"/>
                </a:ext>
              </a:extLst>
            </p:cNvPr>
            <p:cNvSpPr/>
            <p:nvPr/>
          </p:nvSpPr>
          <p:spPr>
            <a:xfrm>
              <a:off x="5520270" y="1750053"/>
              <a:ext cx="102591" cy="96139"/>
            </a:xfrm>
            <a:custGeom>
              <a:avLst/>
              <a:gdLst/>
              <a:ahLst/>
              <a:cxnLst/>
              <a:rect l="l" t="t" r="r" b="b"/>
              <a:pathLst>
                <a:path w="715" h="670" extrusionOk="0">
                  <a:moveTo>
                    <a:pt x="349" y="0"/>
                  </a:moveTo>
                  <a:lnTo>
                    <a:pt x="1" y="616"/>
                  </a:lnTo>
                  <a:lnTo>
                    <a:pt x="447" y="669"/>
                  </a:lnTo>
                  <a:lnTo>
                    <a:pt x="715" y="188"/>
                  </a:lnTo>
                  <a:cubicBezTo>
                    <a:pt x="590" y="116"/>
                    <a:pt x="474" y="54"/>
                    <a:pt x="349" y="0"/>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91;p61">
              <a:extLst>
                <a:ext uri="{FF2B5EF4-FFF2-40B4-BE49-F238E27FC236}">
                  <a16:creationId xmlns:a16="http://schemas.microsoft.com/office/drawing/2014/main" id="{5A0A3109-9990-4871-B8BF-0C7A77ECB3B9}"/>
                </a:ext>
              </a:extLst>
            </p:cNvPr>
            <p:cNvSpPr/>
            <p:nvPr/>
          </p:nvSpPr>
          <p:spPr>
            <a:xfrm>
              <a:off x="4912329" y="1568681"/>
              <a:ext cx="216517" cy="139760"/>
            </a:xfrm>
            <a:custGeom>
              <a:avLst/>
              <a:gdLst/>
              <a:ahLst/>
              <a:cxnLst/>
              <a:rect l="l" t="t" r="r" b="b"/>
              <a:pathLst>
                <a:path w="1509" h="974" extrusionOk="0">
                  <a:moveTo>
                    <a:pt x="993" y="0"/>
                  </a:moveTo>
                  <a:cubicBezTo>
                    <a:pt x="867" y="0"/>
                    <a:pt x="727" y="28"/>
                    <a:pt x="589" y="87"/>
                  </a:cubicBezTo>
                  <a:cubicBezTo>
                    <a:pt x="223" y="238"/>
                    <a:pt x="0" y="542"/>
                    <a:pt x="99" y="765"/>
                  </a:cubicBezTo>
                  <a:cubicBezTo>
                    <a:pt x="153" y="901"/>
                    <a:pt x="313" y="973"/>
                    <a:pt x="513" y="973"/>
                  </a:cubicBezTo>
                  <a:cubicBezTo>
                    <a:pt x="641" y="973"/>
                    <a:pt x="785" y="943"/>
                    <a:pt x="928" y="881"/>
                  </a:cubicBezTo>
                  <a:cubicBezTo>
                    <a:pt x="1285" y="729"/>
                    <a:pt x="1508" y="426"/>
                    <a:pt x="1410" y="203"/>
                  </a:cubicBezTo>
                  <a:cubicBezTo>
                    <a:pt x="1355" y="71"/>
                    <a:pt x="1193" y="0"/>
                    <a:pt x="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92;p61">
              <a:extLst>
                <a:ext uri="{FF2B5EF4-FFF2-40B4-BE49-F238E27FC236}">
                  <a16:creationId xmlns:a16="http://schemas.microsoft.com/office/drawing/2014/main" id="{F91AF712-01CC-49C8-BFA6-D375C4308B39}"/>
                </a:ext>
              </a:extLst>
            </p:cNvPr>
            <p:cNvSpPr/>
            <p:nvPr/>
          </p:nvSpPr>
          <p:spPr>
            <a:xfrm>
              <a:off x="5558723" y="1567390"/>
              <a:ext cx="216517" cy="133446"/>
            </a:xfrm>
            <a:custGeom>
              <a:avLst/>
              <a:gdLst/>
              <a:ahLst/>
              <a:cxnLst/>
              <a:rect l="l" t="t" r="r" b="b"/>
              <a:pathLst>
                <a:path w="1509" h="930" extrusionOk="0">
                  <a:moveTo>
                    <a:pt x="561" y="0"/>
                  </a:moveTo>
                  <a:cubicBezTo>
                    <a:pt x="318" y="0"/>
                    <a:pt x="122" y="93"/>
                    <a:pt x="72" y="256"/>
                  </a:cubicBezTo>
                  <a:cubicBezTo>
                    <a:pt x="1" y="479"/>
                    <a:pt x="250" y="756"/>
                    <a:pt x="625" y="881"/>
                  </a:cubicBezTo>
                  <a:cubicBezTo>
                    <a:pt x="733" y="914"/>
                    <a:pt x="840" y="930"/>
                    <a:pt x="940" y="930"/>
                  </a:cubicBezTo>
                  <a:cubicBezTo>
                    <a:pt x="1186" y="930"/>
                    <a:pt x="1386" y="834"/>
                    <a:pt x="1437" y="676"/>
                  </a:cubicBezTo>
                  <a:cubicBezTo>
                    <a:pt x="1508" y="444"/>
                    <a:pt x="1258" y="167"/>
                    <a:pt x="884" y="51"/>
                  </a:cubicBezTo>
                  <a:cubicBezTo>
                    <a:pt x="773" y="17"/>
                    <a:pt x="663" y="0"/>
                    <a:pt x="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93;p61">
              <a:extLst>
                <a:ext uri="{FF2B5EF4-FFF2-40B4-BE49-F238E27FC236}">
                  <a16:creationId xmlns:a16="http://schemas.microsoft.com/office/drawing/2014/main" id="{031A6E23-281A-4CEF-AA60-B2B93249D834}"/>
                </a:ext>
              </a:extLst>
            </p:cNvPr>
            <p:cNvSpPr/>
            <p:nvPr/>
          </p:nvSpPr>
          <p:spPr>
            <a:xfrm>
              <a:off x="4615318" y="1695670"/>
              <a:ext cx="408498" cy="327158"/>
            </a:xfrm>
            <a:custGeom>
              <a:avLst/>
              <a:gdLst/>
              <a:ahLst/>
              <a:cxnLst/>
              <a:rect l="l" t="t" r="r" b="b"/>
              <a:pathLst>
                <a:path w="2847" h="2280" extrusionOk="0">
                  <a:moveTo>
                    <a:pt x="1299" y="0"/>
                  </a:moveTo>
                  <a:cubicBezTo>
                    <a:pt x="1103" y="0"/>
                    <a:pt x="900" y="84"/>
                    <a:pt x="697" y="290"/>
                  </a:cubicBezTo>
                  <a:cubicBezTo>
                    <a:pt x="1" y="1013"/>
                    <a:pt x="759" y="1637"/>
                    <a:pt x="1366" y="1994"/>
                  </a:cubicBezTo>
                  <a:cubicBezTo>
                    <a:pt x="1687" y="2172"/>
                    <a:pt x="1963" y="2279"/>
                    <a:pt x="1963" y="2279"/>
                  </a:cubicBezTo>
                  <a:lnTo>
                    <a:pt x="2258" y="2039"/>
                  </a:lnTo>
                  <a:lnTo>
                    <a:pt x="2668" y="1682"/>
                  </a:lnTo>
                  <a:lnTo>
                    <a:pt x="2847" y="1530"/>
                  </a:lnTo>
                  <a:cubicBezTo>
                    <a:pt x="2847" y="1530"/>
                    <a:pt x="2677" y="1173"/>
                    <a:pt x="2409" y="799"/>
                  </a:cubicBezTo>
                  <a:cubicBezTo>
                    <a:pt x="2127" y="406"/>
                    <a:pt x="1731" y="0"/>
                    <a:pt x="12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94;p61">
              <a:extLst>
                <a:ext uri="{FF2B5EF4-FFF2-40B4-BE49-F238E27FC236}">
                  <a16:creationId xmlns:a16="http://schemas.microsoft.com/office/drawing/2014/main" id="{C5EFF432-591B-4E97-843E-641B979077F0}"/>
                </a:ext>
              </a:extLst>
            </p:cNvPr>
            <p:cNvSpPr/>
            <p:nvPr/>
          </p:nvSpPr>
          <p:spPr>
            <a:xfrm>
              <a:off x="4738283" y="1789369"/>
              <a:ext cx="259992" cy="198878"/>
            </a:xfrm>
            <a:custGeom>
              <a:avLst/>
              <a:gdLst/>
              <a:ahLst/>
              <a:cxnLst/>
              <a:rect l="l" t="t" r="r" b="b"/>
              <a:pathLst>
                <a:path w="1812" h="1386" extrusionOk="0">
                  <a:moveTo>
                    <a:pt x="529" y="1"/>
                  </a:moveTo>
                  <a:cubicBezTo>
                    <a:pt x="438" y="1"/>
                    <a:pt x="352" y="31"/>
                    <a:pt x="277" y="101"/>
                  </a:cubicBezTo>
                  <a:cubicBezTo>
                    <a:pt x="0" y="351"/>
                    <a:pt x="330" y="699"/>
                    <a:pt x="732" y="984"/>
                  </a:cubicBezTo>
                  <a:cubicBezTo>
                    <a:pt x="964" y="1145"/>
                    <a:pt x="1222" y="1287"/>
                    <a:pt x="1401" y="1386"/>
                  </a:cubicBezTo>
                  <a:lnTo>
                    <a:pt x="1811" y="1029"/>
                  </a:lnTo>
                  <a:cubicBezTo>
                    <a:pt x="1695" y="877"/>
                    <a:pt x="1490" y="618"/>
                    <a:pt x="1249" y="395"/>
                  </a:cubicBezTo>
                  <a:cubicBezTo>
                    <a:pt x="1015" y="180"/>
                    <a:pt x="754" y="1"/>
                    <a:pt x="5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95;p61">
              <a:extLst>
                <a:ext uri="{FF2B5EF4-FFF2-40B4-BE49-F238E27FC236}">
                  <a16:creationId xmlns:a16="http://schemas.microsoft.com/office/drawing/2014/main" id="{2AEE812A-7D29-45BB-B4A3-7B3001C6CAC3}"/>
                </a:ext>
              </a:extLst>
            </p:cNvPr>
            <p:cNvSpPr/>
            <p:nvPr/>
          </p:nvSpPr>
          <p:spPr>
            <a:xfrm>
              <a:off x="4811173" y="1810175"/>
              <a:ext cx="212643" cy="212653"/>
            </a:xfrm>
            <a:custGeom>
              <a:avLst/>
              <a:gdLst/>
              <a:ahLst/>
              <a:cxnLst/>
              <a:rect l="l" t="t" r="r" b="b"/>
              <a:pathLst>
                <a:path w="1482" h="1482" extrusionOk="0">
                  <a:moveTo>
                    <a:pt x="1044" y="1"/>
                  </a:moveTo>
                  <a:cubicBezTo>
                    <a:pt x="937" y="81"/>
                    <a:pt x="830" y="161"/>
                    <a:pt x="741" y="250"/>
                  </a:cubicBezTo>
                  <a:cubicBezTo>
                    <a:pt x="527" y="438"/>
                    <a:pt x="357" y="652"/>
                    <a:pt x="224" y="839"/>
                  </a:cubicBezTo>
                  <a:cubicBezTo>
                    <a:pt x="134" y="964"/>
                    <a:pt x="63" y="1089"/>
                    <a:pt x="1" y="1196"/>
                  </a:cubicBezTo>
                  <a:cubicBezTo>
                    <a:pt x="322" y="1374"/>
                    <a:pt x="598" y="1481"/>
                    <a:pt x="598" y="1481"/>
                  </a:cubicBezTo>
                  <a:lnTo>
                    <a:pt x="893" y="1241"/>
                  </a:lnTo>
                  <a:lnTo>
                    <a:pt x="1303" y="884"/>
                  </a:lnTo>
                  <a:lnTo>
                    <a:pt x="1482" y="732"/>
                  </a:lnTo>
                  <a:cubicBezTo>
                    <a:pt x="1482" y="732"/>
                    <a:pt x="1312" y="375"/>
                    <a:pt x="1044"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96;p61">
              <a:extLst>
                <a:ext uri="{FF2B5EF4-FFF2-40B4-BE49-F238E27FC236}">
                  <a16:creationId xmlns:a16="http://schemas.microsoft.com/office/drawing/2014/main" id="{45C86B0B-52A4-4E2B-89C6-0231B9DB3E30}"/>
                </a:ext>
              </a:extLst>
            </p:cNvPr>
            <p:cNvSpPr/>
            <p:nvPr/>
          </p:nvSpPr>
          <p:spPr>
            <a:xfrm>
              <a:off x="5666192" y="1695670"/>
              <a:ext cx="409789" cy="327158"/>
            </a:xfrm>
            <a:custGeom>
              <a:avLst/>
              <a:gdLst/>
              <a:ahLst/>
              <a:cxnLst/>
              <a:rect l="l" t="t" r="r" b="b"/>
              <a:pathLst>
                <a:path w="2856" h="2280" extrusionOk="0">
                  <a:moveTo>
                    <a:pt x="1552" y="0"/>
                  </a:moveTo>
                  <a:cubicBezTo>
                    <a:pt x="1121" y="0"/>
                    <a:pt x="720" y="406"/>
                    <a:pt x="438" y="799"/>
                  </a:cubicBezTo>
                  <a:cubicBezTo>
                    <a:pt x="170" y="1173"/>
                    <a:pt x="1" y="1530"/>
                    <a:pt x="1" y="1530"/>
                  </a:cubicBezTo>
                  <a:lnTo>
                    <a:pt x="179" y="1682"/>
                  </a:lnTo>
                  <a:lnTo>
                    <a:pt x="599" y="2039"/>
                  </a:lnTo>
                  <a:lnTo>
                    <a:pt x="884" y="2279"/>
                  </a:lnTo>
                  <a:cubicBezTo>
                    <a:pt x="884" y="2279"/>
                    <a:pt x="1161" y="2172"/>
                    <a:pt x="1482" y="1994"/>
                  </a:cubicBezTo>
                  <a:cubicBezTo>
                    <a:pt x="2088" y="1637"/>
                    <a:pt x="2856" y="1013"/>
                    <a:pt x="2151" y="290"/>
                  </a:cubicBezTo>
                  <a:cubicBezTo>
                    <a:pt x="1950" y="84"/>
                    <a:pt x="1748" y="0"/>
                    <a:pt x="15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97;p61">
              <a:extLst>
                <a:ext uri="{FF2B5EF4-FFF2-40B4-BE49-F238E27FC236}">
                  <a16:creationId xmlns:a16="http://schemas.microsoft.com/office/drawing/2014/main" id="{56942D7E-D7BB-4E85-BFE3-37CF4A1D11E7}"/>
                </a:ext>
              </a:extLst>
            </p:cNvPr>
            <p:cNvSpPr/>
            <p:nvPr/>
          </p:nvSpPr>
          <p:spPr>
            <a:xfrm>
              <a:off x="5691876" y="1789369"/>
              <a:ext cx="259992" cy="198878"/>
            </a:xfrm>
            <a:custGeom>
              <a:avLst/>
              <a:gdLst/>
              <a:ahLst/>
              <a:cxnLst/>
              <a:rect l="l" t="t" r="r" b="b"/>
              <a:pathLst>
                <a:path w="1812" h="1386" extrusionOk="0">
                  <a:moveTo>
                    <a:pt x="1291" y="1"/>
                  </a:moveTo>
                  <a:cubicBezTo>
                    <a:pt x="1066" y="1"/>
                    <a:pt x="803" y="180"/>
                    <a:pt x="562" y="395"/>
                  </a:cubicBezTo>
                  <a:cubicBezTo>
                    <a:pt x="330" y="618"/>
                    <a:pt x="116" y="877"/>
                    <a:pt x="0" y="1029"/>
                  </a:cubicBezTo>
                  <a:lnTo>
                    <a:pt x="420" y="1386"/>
                  </a:lnTo>
                  <a:cubicBezTo>
                    <a:pt x="598" y="1287"/>
                    <a:pt x="848" y="1145"/>
                    <a:pt x="1080" y="984"/>
                  </a:cubicBezTo>
                  <a:cubicBezTo>
                    <a:pt x="1481" y="699"/>
                    <a:pt x="1811" y="351"/>
                    <a:pt x="1544" y="101"/>
                  </a:cubicBezTo>
                  <a:cubicBezTo>
                    <a:pt x="1469" y="31"/>
                    <a:pt x="1383" y="1"/>
                    <a:pt x="1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98;p61">
              <a:extLst>
                <a:ext uri="{FF2B5EF4-FFF2-40B4-BE49-F238E27FC236}">
                  <a16:creationId xmlns:a16="http://schemas.microsoft.com/office/drawing/2014/main" id="{8306A9B3-4146-44CF-A909-32483F6AAAB7}"/>
                </a:ext>
              </a:extLst>
            </p:cNvPr>
            <p:cNvSpPr/>
            <p:nvPr/>
          </p:nvSpPr>
          <p:spPr>
            <a:xfrm>
              <a:off x="5666192" y="1810175"/>
              <a:ext cx="212643" cy="212653"/>
            </a:xfrm>
            <a:custGeom>
              <a:avLst/>
              <a:gdLst/>
              <a:ahLst/>
              <a:cxnLst/>
              <a:rect l="l" t="t" r="r" b="b"/>
              <a:pathLst>
                <a:path w="1482" h="1482" extrusionOk="0">
                  <a:moveTo>
                    <a:pt x="438" y="1"/>
                  </a:moveTo>
                  <a:cubicBezTo>
                    <a:pt x="170" y="375"/>
                    <a:pt x="1" y="732"/>
                    <a:pt x="1" y="732"/>
                  </a:cubicBezTo>
                  <a:lnTo>
                    <a:pt x="179" y="884"/>
                  </a:lnTo>
                  <a:lnTo>
                    <a:pt x="599" y="1241"/>
                  </a:lnTo>
                  <a:lnTo>
                    <a:pt x="884" y="1481"/>
                  </a:lnTo>
                  <a:cubicBezTo>
                    <a:pt x="884" y="1481"/>
                    <a:pt x="1161" y="1374"/>
                    <a:pt x="1482" y="1196"/>
                  </a:cubicBezTo>
                  <a:cubicBezTo>
                    <a:pt x="1428" y="1089"/>
                    <a:pt x="1348" y="964"/>
                    <a:pt x="1259" y="839"/>
                  </a:cubicBezTo>
                  <a:cubicBezTo>
                    <a:pt x="1125" y="652"/>
                    <a:pt x="955" y="438"/>
                    <a:pt x="741" y="250"/>
                  </a:cubicBezTo>
                  <a:cubicBezTo>
                    <a:pt x="652" y="161"/>
                    <a:pt x="545" y="81"/>
                    <a:pt x="438"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699;p61">
              <a:extLst>
                <a:ext uri="{FF2B5EF4-FFF2-40B4-BE49-F238E27FC236}">
                  <a16:creationId xmlns:a16="http://schemas.microsoft.com/office/drawing/2014/main" id="{4992E166-B568-4AF1-AEDC-369BE363B2B3}"/>
                </a:ext>
              </a:extLst>
            </p:cNvPr>
            <p:cNvSpPr/>
            <p:nvPr/>
          </p:nvSpPr>
          <p:spPr>
            <a:xfrm>
              <a:off x="5849278" y="4289689"/>
              <a:ext cx="216517" cy="287124"/>
            </a:xfrm>
            <a:custGeom>
              <a:avLst/>
              <a:gdLst/>
              <a:ahLst/>
              <a:cxnLst/>
              <a:rect l="l" t="t" r="r" b="b"/>
              <a:pathLst>
                <a:path w="1509" h="2001" extrusionOk="0">
                  <a:moveTo>
                    <a:pt x="304" y="1"/>
                  </a:moveTo>
                  <a:cubicBezTo>
                    <a:pt x="304" y="1"/>
                    <a:pt x="188" y="634"/>
                    <a:pt x="99" y="1178"/>
                  </a:cubicBezTo>
                  <a:cubicBezTo>
                    <a:pt x="45" y="1535"/>
                    <a:pt x="1" y="1847"/>
                    <a:pt x="18" y="1919"/>
                  </a:cubicBezTo>
                  <a:cubicBezTo>
                    <a:pt x="34" y="1979"/>
                    <a:pt x="202" y="2001"/>
                    <a:pt x="415" y="2001"/>
                  </a:cubicBezTo>
                  <a:cubicBezTo>
                    <a:pt x="454" y="2001"/>
                    <a:pt x="494" y="2000"/>
                    <a:pt x="536" y="1999"/>
                  </a:cubicBezTo>
                  <a:cubicBezTo>
                    <a:pt x="902" y="1981"/>
                    <a:pt x="1339" y="1919"/>
                    <a:pt x="1401" y="1892"/>
                  </a:cubicBezTo>
                  <a:cubicBezTo>
                    <a:pt x="1446" y="1865"/>
                    <a:pt x="1473" y="1580"/>
                    <a:pt x="1490" y="1232"/>
                  </a:cubicBezTo>
                  <a:cubicBezTo>
                    <a:pt x="1490" y="1080"/>
                    <a:pt x="1499" y="928"/>
                    <a:pt x="1499" y="777"/>
                  </a:cubicBezTo>
                  <a:cubicBezTo>
                    <a:pt x="1508" y="393"/>
                    <a:pt x="1499" y="54"/>
                    <a:pt x="1499" y="27"/>
                  </a:cubicBezTo>
                  <a:lnTo>
                    <a:pt x="3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700;p61">
              <a:extLst>
                <a:ext uri="{FF2B5EF4-FFF2-40B4-BE49-F238E27FC236}">
                  <a16:creationId xmlns:a16="http://schemas.microsoft.com/office/drawing/2014/main" id="{468A33A6-1D9D-403C-86EF-689C435CA517}"/>
                </a:ext>
              </a:extLst>
            </p:cNvPr>
            <p:cNvSpPr/>
            <p:nvPr/>
          </p:nvSpPr>
          <p:spPr>
            <a:xfrm>
              <a:off x="5849278" y="4458720"/>
              <a:ext cx="213934" cy="118093"/>
            </a:xfrm>
            <a:custGeom>
              <a:avLst/>
              <a:gdLst/>
              <a:ahLst/>
              <a:cxnLst/>
              <a:rect l="l" t="t" r="r" b="b"/>
              <a:pathLst>
                <a:path w="1491" h="823" extrusionOk="0">
                  <a:moveTo>
                    <a:pt x="99" y="0"/>
                  </a:moveTo>
                  <a:cubicBezTo>
                    <a:pt x="45" y="357"/>
                    <a:pt x="1" y="669"/>
                    <a:pt x="18" y="741"/>
                  </a:cubicBezTo>
                  <a:cubicBezTo>
                    <a:pt x="34" y="801"/>
                    <a:pt x="202" y="823"/>
                    <a:pt x="415" y="823"/>
                  </a:cubicBezTo>
                  <a:cubicBezTo>
                    <a:pt x="454" y="823"/>
                    <a:pt x="494" y="822"/>
                    <a:pt x="536" y="821"/>
                  </a:cubicBezTo>
                  <a:cubicBezTo>
                    <a:pt x="902" y="803"/>
                    <a:pt x="1339" y="741"/>
                    <a:pt x="1401" y="714"/>
                  </a:cubicBezTo>
                  <a:cubicBezTo>
                    <a:pt x="1446" y="687"/>
                    <a:pt x="1473" y="402"/>
                    <a:pt x="1490" y="54"/>
                  </a:cubicBezTo>
                  <a:cubicBezTo>
                    <a:pt x="1276" y="45"/>
                    <a:pt x="955" y="27"/>
                    <a:pt x="625" y="18"/>
                  </a:cubicBezTo>
                  <a:cubicBezTo>
                    <a:pt x="447" y="9"/>
                    <a:pt x="259"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701;p61">
              <a:extLst>
                <a:ext uri="{FF2B5EF4-FFF2-40B4-BE49-F238E27FC236}">
                  <a16:creationId xmlns:a16="http://schemas.microsoft.com/office/drawing/2014/main" id="{C53D0477-A6F4-4100-9F83-ADC0F41758BC}"/>
                </a:ext>
              </a:extLst>
            </p:cNvPr>
            <p:cNvSpPr/>
            <p:nvPr/>
          </p:nvSpPr>
          <p:spPr>
            <a:xfrm>
              <a:off x="5849278" y="4289689"/>
              <a:ext cx="216517" cy="287124"/>
            </a:xfrm>
            <a:custGeom>
              <a:avLst/>
              <a:gdLst/>
              <a:ahLst/>
              <a:cxnLst/>
              <a:rect l="l" t="t" r="r" b="b"/>
              <a:pathLst>
                <a:path w="1509" h="2001" extrusionOk="0">
                  <a:moveTo>
                    <a:pt x="304" y="1"/>
                  </a:moveTo>
                  <a:cubicBezTo>
                    <a:pt x="304" y="1"/>
                    <a:pt x="188" y="634"/>
                    <a:pt x="99" y="1178"/>
                  </a:cubicBezTo>
                  <a:cubicBezTo>
                    <a:pt x="45" y="1535"/>
                    <a:pt x="1" y="1847"/>
                    <a:pt x="18" y="1919"/>
                  </a:cubicBezTo>
                  <a:cubicBezTo>
                    <a:pt x="34" y="1979"/>
                    <a:pt x="202" y="2001"/>
                    <a:pt x="415" y="2001"/>
                  </a:cubicBezTo>
                  <a:cubicBezTo>
                    <a:pt x="454" y="2001"/>
                    <a:pt x="494" y="2000"/>
                    <a:pt x="536" y="1999"/>
                  </a:cubicBezTo>
                  <a:cubicBezTo>
                    <a:pt x="518" y="1785"/>
                    <a:pt x="518" y="1455"/>
                    <a:pt x="625" y="1196"/>
                  </a:cubicBezTo>
                  <a:cubicBezTo>
                    <a:pt x="734" y="956"/>
                    <a:pt x="936" y="763"/>
                    <a:pt x="1315" y="763"/>
                  </a:cubicBezTo>
                  <a:cubicBezTo>
                    <a:pt x="1372" y="763"/>
                    <a:pt x="1434" y="767"/>
                    <a:pt x="1499" y="777"/>
                  </a:cubicBezTo>
                  <a:cubicBezTo>
                    <a:pt x="1508" y="393"/>
                    <a:pt x="1499" y="54"/>
                    <a:pt x="1499" y="27"/>
                  </a:cubicBezTo>
                  <a:lnTo>
                    <a:pt x="304" y="1"/>
                  </a:ln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702;p61">
              <a:extLst>
                <a:ext uri="{FF2B5EF4-FFF2-40B4-BE49-F238E27FC236}">
                  <a16:creationId xmlns:a16="http://schemas.microsoft.com/office/drawing/2014/main" id="{735856FA-C987-4A53-8CA2-BA58A6BC5B8A}"/>
                </a:ext>
              </a:extLst>
            </p:cNvPr>
            <p:cNvSpPr/>
            <p:nvPr/>
          </p:nvSpPr>
          <p:spPr>
            <a:xfrm>
              <a:off x="6731272" y="4223109"/>
              <a:ext cx="229287" cy="355139"/>
            </a:xfrm>
            <a:custGeom>
              <a:avLst/>
              <a:gdLst/>
              <a:ahLst/>
              <a:cxnLst/>
              <a:rect l="l" t="t" r="r" b="b"/>
              <a:pathLst>
                <a:path w="1598" h="2475" extrusionOk="0">
                  <a:moveTo>
                    <a:pt x="1053" y="1"/>
                  </a:moveTo>
                  <a:lnTo>
                    <a:pt x="0" y="349"/>
                  </a:lnTo>
                  <a:cubicBezTo>
                    <a:pt x="0" y="384"/>
                    <a:pt x="27" y="688"/>
                    <a:pt x="63" y="1062"/>
                  </a:cubicBezTo>
                  <a:cubicBezTo>
                    <a:pt x="81" y="1258"/>
                    <a:pt x="107" y="1464"/>
                    <a:pt x="125" y="1660"/>
                  </a:cubicBezTo>
                  <a:cubicBezTo>
                    <a:pt x="170" y="2070"/>
                    <a:pt x="223" y="2427"/>
                    <a:pt x="259" y="2454"/>
                  </a:cubicBezTo>
                  <a:cubicBezTo>
                    <a:pt x="277" y="2469"/>
                    <a:pt x="338" y="2475"/>
                    <a:pt x="425" y="2475"/>
                  </a:cubicBezTo>
                  <a:cubicBezTo>
                    <a:pt x="600" y="2475"/>
                    <a:pt x="877" y="2451"/>
                    <a:pt x="1115" y="2427"/>
                  </a:cubicBezTo>
                  <a:cubicBezTo>
                    <a:pt x="1383" y="2409"/>
                    <a:pt x="1597" y="2383"/>
                    <a:pt x="1597" y="2383"/>
                  </a:cubicBezTo>
                  <a:lnTo>
                    <a:pt x="1392" y="1464"/>
                  </a:lnTo>
                  <a:lnTo>
                    <a:pt x="10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703;p61">
              <a:extLst>
                <a:ext uri="{FF2B5EF4-FFF2-40B4-BE49-F238E27FC236}">
                  <a16:creationId xmlns:a16="http://schemas.microsoft.com/office/drawing/2014/main" id="{2785E753-FB64-4DEA-A6BB-ECEA7D0341B4}"/>
                </a:ext>
              </a:extLst>
            </p:cNvPr>
            <p:cNvSpPr/>
            <p:nvPr/>
          </p:nvSpPr>
          <p:spPr>
            <a:xfrm>
              <a:off x="6749208" y="4433036"/>
              <a:ext cx="211351" cy="145212"/>
            </a:xfrm>
            <a:custGeom>
              <a:avLst/>
              <a:gdLst/>
              <a:ahLst/>
              <a:cxnLst/>
              <a:rect l="l" t="t" r="r" b="b"/>
              <a:pathLst>
                <a:path w="1473" h="1012" extrusionOk="0">
                  <a:moveTo>
                    <a:pt x="1267" y="1"/>
                  </a:moveTo>
                  <a:lnTo>
                    <a:pt x="758" y="81"/>
                  </a:lnTo>
                  <a:lnTo>
                    <a:pt x="0" y="197"/>
                  </a:lnTo>
                  <a:cubicBezTo>
                    <a:pt x="45" y="607"/>
                    <a:pt x="98" y="964"/>
                    <a:pt x="134" y="991"/>
                  </a:cubicBezTo>
                  <a:cubicBezTo>
                    <a:pt x="152" y="1006"/>
                    <a:pt x="213" y="1012"/>
                    <a:pt x="300" y="1012"/>
                  </a:cubicBezTo>
                  <a:cubicBezTo>
                    <a:pt x="475" y="1012"/>
                    <a:pt x="752" y="988"/>
                    <a:pt x="990" y="964"/>
                  </a:cubicBezTo>
                  <a:cubicBezTo>
                    <a:pt x="1258" y="946"/>
                    <a:pt x="1472" y="920"/>
                    <a:pt x="1472" y="920"/>
                  </a:cubicBezTo>
                  <a:lnTo>
                    <a:pt x="12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704;p61">
              <a:extLst>
                <a:ext uri="{FF2B5EF4-FFF2-40B4-BE49-F238E27FC236}">
                  <a16:creationId xmlns:a16="http://schemas.microsoft.com/office/drawing/2014/main" id="{C882F9FF-6CFB-4A34-BBCA-73E21B43BD3B}"/>
                </a:ext>
              </a:extLst>
            </p:cNvPr>
            <p:cNvSpPr/>
            <p:nvPr/>
          </p:nvSpPr>
          <p:spPr>
            <a:xfrm>
              <a:off x="6731272" y="4223109"/>
              <a:ext cx="229287" cy="348395"/>
            </a:xfrm>
            <a:custGeom>
              <a:avLst/>
              <a:gdLst/>
              <a:ahLst/>
              <a:cxnLst/>
              <a:rect l="l" t="t" r="r" b="b"/>
              <a:pathLst>
                <a:path w="1598" h="2428" extrusionOk="0">
                  <a:moveTo>
                    <a:pt x="1053" y="1"/>
                  </a:moveTo>
                  <a:lnTo>
                    <a:pt x="0" y="349"/>
                  </a:lnTo>
                  <a:cubicBezTo>
                    <a:pt x="0" y="384"/>
                    <a:pt x="27" y="688"/>
                    <a:pt x="63" y="1062"/>
                  </a:cubicBezTo>
                  <a:cubicBezTo>
                    <a:pt x="118" y="1054"/>
                    <a:pt x="178" y="1049"/>
                    <a:pt x="239" y="1049"/>
                  </a:cubicBezTo>
                  <a:cubicBezTo>
                    <a:pt x="443" y="1049"/>
                    <a:pt x="662" y="1108"/>
                    <a:pt x="785" y="1321"/>
                  </a:cubicBezTo>
                  <a:cubicBezTo>
                    <a:pt x="821" y="1383"/>
                    <a:pt x="857" y="1455"/>
                    <a:pt x="883" y="1544"/>
                  </a:cubicBezTo>
                  <a:cubicBezTo>
                    <a:pt x="982" y="1803"/>
                    <a:pt x="1062" y="2142"/>
                    <a:pt x="1115" y="2427"/>
                  </a:cubicBezTo>
                  <a:cubicBezTo>
                    <a:pt x="1383" y="2409"/>
                    <a:pt x="1597" y="2383"/>
                    <a:pt x="1597" y="2383"/>
                  </a:cubicBezTo>
                  <a:lnTo>
                    <a:pt x="1392" y="1464"/>
                  </a:lnTo>
                  <a:lnTo>
                    <a:pt x="1053" y="1"/>
                  </a:ln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705;p61">
              <a:extLst>
                <a:ext uri="{FF2B5EF4-FFF2-40B4-BE49-F238E27FC236}">
                  <a16:creationId xmlns:a16="http://schemas.microsoft.com/office/drawing/2014/main" id="{DC96BB50-1025-4DF0-A3B7-E226707F8EC2}"/>
                </a:ext>
              </a:extLst>
            </p:cNvPr>
            <p:cNvSpPr/>
            <p:nvPr/>
          </p:nvSpPr>
          <p:spPr>
            <a:xfrm>
              <a:off x="4599965" y="1720924"/>
              <a:ext cx="2542244" cy="2927060"/>
            </a:xfrm>
            <a:custGeom>
              <a:avLst/>
              <a:gdLst/>
              <a:ahLst/>
              <a:cxnLst/>
              <a:rect l="l" t="t" r="r" b="b"/>
              <a:pathLst>
                <a:path w="17718" h="20399" extrusionOk="0">
                  <a:moveTo>
                    <a:pt x="5061" y="1"/>
                  </a:moveTo>
                  <a:cubicBezTo>
                    <a:pt x="4173" y="1"/>
                    <a:pt x="3297" y="407"/>
                    <a:pt x="2400" y="1381"/>
                  </a:cubicBezTo>
                  <a:cubicBezTo>
                    <a:pt x="732" y="3201"/>
                    <a:pt x="1" y="6858"/>
                    <a:pt x="2356" y="8134"/>
                  </a:cubicBezTo>
                  <a:cubicBezTo>
                    <a:pt x="2869" y="8412"/>
                    <a:pt x="3360" y="8520"/>
                    <a:pt x="3813" y="8520"/>
                  </a:cubicBezTo>
                  <a:cubicBezTo>
                    <a:pt x="5364" y="8520"/>
                    <a:pt x="6483" y="7260"/>
                    <a:pt x="6624" y="7260"/>
                  </a:cubicBezTo>
                  <a:cubicBezTo>
                    <a:pt x="6631" y="7260"/>
                    <a:pt x="6636" y="7263"/>
                    <a:pt x="6638" y="7269"/>
                  </a:cubicBezTo>
                  <a:cubicBezTo>
                    <a:pt x="6674" y="7349"/>
                    <a:pt x="6727" y="8384"/>
                    <a:pt x="6781" y="9686"/>
                  </a:cubicBezTo>
                  <a:cubicBezTo>
                    <a:pt x="6799" y="9963"/>
                    <a:pt x="6807" y="10257"/>
                    <a:pt x="6816" y="10552"/>
                  </a:cubicBezTo>
                  <a:cubicBezTo>
                    <a:pt x="6861" y="11801"/>
                    <a:pt x="6897" y="13165"/>
                    <a:pt x="6897" y="14156"/>
                  </a:cubicBezTo>
                  <a:cubicBezTo>
                    <a:pt x="6897" y="14789"/>
                    <a:pt x="6914" y="15530"/>
                    <a:pt x="6941" y="16270"/>
                  </a:cubicBezTo>
                  <a:cubicBezTo>
                    <a:pt x="6959" y="16778"/>
                    <a:pt x="6986" y="17287"/>
                    <a:pt x="7013" y="17760"/>
                  </a:cubicBezTo>
                  <a:cubicBezTo>
                    <a:pt x="7057" y="18509"/>
                    <a:pt x="7111" y="19169"/>
                    <a:pt x="7173" y="19633"/>
                  </a:cubicBezTo>
                  <a:cubicBezTo>
                    <a:pt x="7218" y="19999"/>
                    <a:pt x="7271" y="20240"/>
                    <a:pt x="7334" y="20275"/>
                  </a:cubicBezTo>
                  <a:cubicBezTo>
                    <a:pt x="7447" y="20350"/>
                    <a:pt x="7785" y="20398"/>
                    <a:pt x="8114" y="20398"/>
                  </a:cubicBezTo>
                  <a:cubicBezTo>
                    <a:pt x="8457" y="20398"/>
                    <a:pt x="8791" y="20345"/>
                    <a:pt x="8850" y="20213"/>
                  </a:cubicBezTo>
                  <a:cubicBezTo>
                    <a:pt x="8877" y="20124"/>
                    <a:pt x="8913" y="19892"/>
                    <a:pt x="8940" y="19606"/>
                  </a:cubicBezTo>
                  <a:cubicBezTo>
                    <a:pt x="9002" y="19027"/>
                    <a:pt x="9064" y="18242"/>
                    <a:pt x="9172" y="18242"/>
                  </a:cubicBezTo>
                  <a:cubicBezTo>
                    <a:pt x="9234" y="18242"/>
                    <a:pt x="10028" y="18340"/>
                    <a:pt x="11098" y="18393"/>
                  </a:cubicBezTo>
                  <a:cubicBezTo>
                    <a:pt x="11412" y="18406"/>
                    <a:pt x="11745" y="18415"/>
                    <a:pt x="12089" y="18415"/>
                  </a:cubicBezTo>
                  <a:cubicBezTo>
                    <a:pt x="12215" y="18415"/>
                    <a:pt x="12343" y="18413"/>
                    <a:pt x="12472" y="18411"/>
                  </a:cubicBezTo>
                  <a:cubicBezTo>
                    <a:pt x="13587" y="18393"/>
                    <a:pt x="14783" y="18286"/>
                    <a:pt x="15728" y="17956"/>
                  </a:cubicBezTo>
                  <a:cubicBezTo>
                    <a:pt x="15728" y="17956"/>
                    <a:pt x="15889" y="18714"/>
                    <a:pt x="16076" y="19357"/>
                  </a:cubicBezTo>
                  <a:cubicBezTo>
                    <a:pt x="16210" y="19794"/>
                    <a:pt x="16362" y="20177"/>
                    <a:pt x="16487" y="20213"/>
                  </a:cubicBezTo>
                  <a:cubicBezTo>
                    <a:pt x="16598" y="20243"/>
                    <a:pt x="16764" y="20260"/>
                    <a:pt x="16929" y="20260"/>
                  </a:cubicBezTo>
                  <a:cubicBezTo>
                    <a:pt x="16963" y="20260"/>
                    <a:pt x="16997" y="20259"/>
                    <a:pt x="17031" y="20258"/>
                  </a:cubicBezTo>
                  <a:cubicBezTo>
                    <a:pt x="17263" y="20240"/>
                    <a:pt x="17468" y="20168"/>
                    <a:pt x="17504" y="20017"/>
                  </a:cubicBezTo>
                  <a:cubicBezTo>
                    <a:pt x="17522" y="19919"/>
                    <a:pt x="17575" y="19624"/>
                    <a:pt x="17620" y="19160"/>
                  </a:cubicBezTo>
                  <a:cubicBezTo>
                    <a:pt x="17691" y="18304"/>
                    <a:pt x="17718" y="16877"/>
                    <a:pt x="17379" y="15164"/>
                  </a:cubicBezTo>
                  <a:cubicBezTo>
                    <a:pt x="17370" y="15110"/>
                    <a:pt x="17361" y="15066"/>
                    <a:pt x="17352" y="15012"/>
                  </a:cubicBezTo>
                  <a:cubicBezTo>
                    <a:pt x="17254" y="14566"/>
                    <a:pt x="17156" y="14182"/>
                    <a:pt x="17058" y="13861"/>
                  </a:cubicBezTo>
                  <a:cubicBezTo>
                    <a:pt x="16540" y="12273"/>
                    <a:pt x="15880" y="12166"/>
                    <a:pt x="14685" y="11988"/>
                  </a:cubicBezTo>
                  <a:cubicBezTo>
                    <a:pt x="14283" y="11925"/>
                    <a:pt x="13632" y="11908"/>
                    <a:pt x="12918" y="11908"/>
                  </a:cubicBezTo>
                  <a:cubicBezTo>
                    <a:pt x="12089" y="11908"/>
                    <a:pt x="11170" y="11943"/>
                    <a:pt x="10412" y="11970"/>
                  </a:cubicBezTo>
                  <a:cubicBezTo>
                    <a:pt x="9716" y="12006"/>
                    <a:pt x="9163" y="12032"/>
                    <a:pt x="8966" y="12050"/>
                  </a:cubicBezTo>
                  <a:lnTo>
                    <a:pt x="8886" y="12050"/>
                  </a:lnTo>
                  <a:cubicBezTo>
                    <a:pt x="8886" y="12050"/>
                    <a:pt x="8877" y="11096"/>
                    <a:pt x="8868" y="9347"/>
                  </a:cubicBezTo>
                  <a:cubicBezTo>
                    <a:pt x="8868" y="8973"/>
                    <a:pt x="8859" y="8571"/>
                    <a:pt x="8859" y="8125"/>
                  </a:cubicBezTo>
                  <a:cubicBezTo>
                    <a:pt x="8859" y="7331"/>
                    <a:pt x="8850" y="6421"/>
                    <a:pt x="8850" y="5413"/>
                  </a:cubicBezTo>
                  <a:cubicBezTo>
                    <a:pt x="8833" y="3094"/>
                    <a:pt x="9127" y="1880"/>
                    <a:pt x="7396" y="801"/>
                  </a:cubicBezTo>
                  <a:cubicBezTo>
                    <a:pt x="6596" y="302"/>
                    <a:pt x="5824" y="1"/>
                    <a:pt x="50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706;p61">
              <a:extLst>
                <a:ext uri="{FF2B5EF4-FFF2-40B4-BE49-F238E27FC236}">
                  <a16:creationId xmlns:a16="http://schemas.microsoft.com/office/drawing/2014/main" id="{91DA4898-1B6E-4367-942A-659A5970C34D}"/>
                </a:ext>
              </a:extLst>
            </p:cNvPr>
            <p:cNvSpPr/>
            <p:nvPr/>
          </p:nvSpPr>
          <p:spPr>
            <a:xfrm>
              <a:off x="5629174" y="4534196"/>
              <a:ext cx="253536" cy="113788"/>
            </a:xfrm>
            <a:custGeom>
              <a:avLst/>
              <a:gdLst/>
              <a:ahLst/>
              <a:cxnLst/>
              <a:rect l="l" t="t" r="r" b="b"/>
              <a:pathLst>
                <a:path w="1767" h="793" extrusionOk="0">
                  <a:moveTo>
                    <a:pt x="1767" y="0"/>
                  </a:moveTo>
                  <a:lnTo>
                    <a:pt x="0" y="27"/>
                  </a:lnTo>
                  <a:cubicBezTo>
                    <a:pt x="45" y="393"/>
                    <a:pt x="98" y="634"/>
                    <a:pt x="161" y="669"/>
                  </a:cubicBezTo>
                  <a:cubicBezTo>
                    <a:pt x="274" y="744"/>
                    <a:pt x="612" y="792"/>
                    <a:pt x="941" y="792"/>
                  </a:cubicBezTo>
                  <a:cubicBezTo>
                    <a:pt x="1284" y="792"/>
                    <a:pt x="1618" y="739"/>
                    <a:pt x="1677" y="607"/>
                  </a:cubicBezTo>
                  <a:cubicBezTo>
                    <a:pt x="1704" y="518"/>
                    <a:pt x="1740" y="286"/>
                    <a:pt x="1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707;p61">
              <a:extLst>
                <a:ext uri="{FF2B5EF4-FFF2-40B4-BE49-F238E27FC236}">
                  <a16:creationId xmlns:a16="http://schemas.microsoft.com/office/drawing/2014/main" id="{D2ED7490-2D58-4658-9DF3-BA7392586CBA}"/>
                </a:ext>
              </a:extLst>
            </p:cNvPr>
            <p:cNvSpPr/>
            <p:nvPr/>
          </p:nvSpPr>
          <p:spPr>
            <a:xfrm>
              <a:off x="6906609" y="4470200"/>
              <a:ext cx="221539" cy="157839"/>
            </a:xfrm>
            <a:custGeom>
              <a:avLst/>
              <a:gdLst/>
              <a:ahLst/>
              <a:cxnLst/>
              <a:rect l="l" t="t" r="r" b="b"/>
              <a:pathLst>
                <a:path w="1544" h="1100" extrusionOk="0">
                  <a:moveTo>
                    <a:pt x="1544" y="0"/>
                  </a:moveTo>
                  <a:lnTo>
                    <a:pt x="901" y="81"/>
                  </a:lnTo>
                  <a:lnTo>
                    <a:pt x="0" y="197"/>
                  </a:lnTo>
                  <a:cubicBezTo>
                    <a:pt x="134" y="634"/>
                    <a:pt x="286" y="1017"/>
                    <a:pt x="411" y="1053"/>
                  </a:cubicBezTo>
                  <a:cubicBezTo>
                    <a:pt x="522" y="1083"/>
                    <a:pt x="688" y="1100"/>
                    <a:pt x="853" y="1100"/>
                  </a:cubicBezTo>
                  <a:cubicBezTo>
                    <a:pt x="887" y="1100"/>
                    <a:pt x="921" y="1099"/>
                    <a:pt x="955" y="1098"/>
                  </a:cubicBezTo>
                  <a:cubicBezTo>
                    <a:pt x="1187" y="1080"/>
                    <a:pt x="1392" y="1008"/>
                    <a:pt x="1428" y="857"/>
                  </a:cubicBezTo>
                  <a:cubicBezTo>
                    <a:pt x="1446" y="759"/>
                    <a:pt x="1499" y="464"/>
                    <a:pt x="1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708;p61">
              <a:extLst>
                <a:ext uri="{FF2B5EF4-FFF2-40B4-BE49-F238E27FC236}">
                  <a16:creationId xmlns:a16="http://schemas.microsoft.com/office/drawing/2014/main" id="{C0C33F50-B0E2-4A40-8EDD-68EBBA2442C5}"/>
                </a:ext>
              </a:extLst>
            </p:cNvPr>
            <p:cNvSpPr/>
            <p:nvPr/>
          </p:nvSpPr>
          <p:spPr>
            <a:xfrm>
              <a:off x="5793032" y="2886783"/>
              <a:ext cx="79490" cy="175489"/>
            </a:xfrm>
            <a:custGeom>
              <a:avLst/>
              <a:gdLst/>
              <a:ahLst/>
              <a:cxnLst/>
              <a:rect l="l" t="t" r="r" b="b"/>
              <a:pathLst>
                <a:path w="554" h="1223" extrusionOk="0">
                  <a:moveTo>
                    <a:pt x="544" y="0"/>
                  </a:moveTo>
                  <a:cubicBezTo>
                    <a:pt x="241" y="36"/>
                    <a:pt x="0" y="294"/>
                    <a:pt x="0" y="607"/>
                  </a:cubicBezTo>
                  <a:cubicBezTo>
                    <a:pt x="0" y="928"/>
                    <a:pt x="241" y="1187"/>
                    <a:pt x="553" y="1222"/>
                  </a:cubicBezTo>
                  <a:cubicBezTo>
                    <a:pt x="553" y="848"/>
                    <a:pt x="553" y="446"/>
                    <a:pt x="5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709;p61">
              <a:extLst>
                <a:ext uri="{FF2B5EF4-FFF2-40B4-BE49-F238E27FC236}">
                  <a16:creationId xmlns:a16="http://schemas.microsoft.com/office/drawing/2014/main" id="{DD249A1E-57B2-4069-95CA-8B091B27E823}"/>
                </a:ext>
              </a:extLst>
            </p:cNvPr>
            <p:cNvSpPr/>
            <p:nvPr/>
          </p:nvSpPr>
          <p:spPr>
            <a:xfrm>
              <a:off x="5572785" y="3101732"/>
              <a:ext cx="134588" cy="141051"/>
            </a:xfrm>
            <a:custGeom>
              <a:avLst/>
              <a:gdLst/>
              <a:ahLst/>
              <a:cxnLst/>
              <a:rect l="l" t="t" r="r" b="b"/>
              <a:pathLst>
                <a:path w="938" h="983" extrusionOk="0">
                  <a:moveTo>
                    <a:pt x="313" y="1"/>
                  </a:moveTo>
                  <a:cubicBezTo>
                    <a:pt x="197" y="1"/>
                    <a:pt x="99" y="19"/>
                    <a:pt x="1" y="63"/>
                  </a:cubicBezTo>
                  <a:cubicBezTo>
                    <a:pt x="19" y="340"/>
                    <a:pt x="27" y="634"/>
                    <a:pt x="36" y="929"/>
                  </a:cubicBezTo>
                  <a:cubicBezTo>
                    <a:pt x="117" y="964"/>
                    <a:pt x="215" y="982"/>
                    <a:pt x="313" y="982"/>
                  </a:cubicBezTo>
                  <a:cubicBezTo>
                    <a:pt x="652" y="982"/>
                    <a:pt x="937" y="759"/>
                    <a:pt x="937" y="491"/>
                  </a:cubicBezTo>
                  <a:cubicBezTo>
                    <a:pt x="937" y="215"/>
                    <a:pt x="652" y="1"/>
                    <a:pt x="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710;p61">
              <a:extLst>
                <a:ext uri="{FF2B5EF4-FFF2-40B4-BE49-F238E27FC236}">
                  <a16:creationId xmlns:a16="http://schemas.microsoft.com/office/drawing/2014/main" id="{308FE5FE-6BF2-42C1-AA4F-1FC4AA050A1E}"/>
                </a:ext>
              </a:extLst>
            </p:cNvPr>
            <p:cNvSpPr/>
            <p:nvPr/>
          </p:nvSpPr>
          <p:spPr>
            <a:xfrm>
              <a:off x="6063068" y="3429464"/>
              <a:ext cx="427725" cy="320127"/>
            </a:xfrm>
            <a:custGeom>
              <a:avLst/>
              <a:gdLst/>
              <a:ahLst/>
              <a:cxnLst/>
              <a:rect l="l" t="t" r="r" b="b"/>
              <a:pathLst>
                <a:path w="2981" h="2231" extrusionOk="0">
                  <a:moveTo>
                    <a:pt x="2721" y="1"/>
                  </a:moveTo>
                  <a:cubicBezTo>
                    <a:pt x="1892" y="1"/>
                    <a:pt x="973" y="36"/>
                    <a:pt x="215" y="63"/>
                  </a:cubicBezTo>
                  <a:cubicBezTo>
                    <a:pt x="81" y="277"/>
                    <a:pt x="0" y="536"/>
                    <a:pt x="0" y="812"/>
                  </a:cubicBezTo>
                  <a:cubicBezTo>
                    <a:pt x="0" y="1589"/>
                    <a:pt x="670" y="2231"/>
                    <a:pt x="1490" y="2231"/>
                  </a:cubicBezTo>
                  <a:cubicBezTo>
                    <a:pt x="2320" y="2231"/>
                    <a:pt x="2980" y="1589"/>
                    <a:pt x="2980" y="812"/>
                  </a:cubicBezTo>
                  <a:cubicBezTo>
                    <a:pt x="2980" y="509"/>
                    <a:pt x="2882" y="233"/>
                    <a:pt x="27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711;p61">
              <a:extLst>
                <a:ext uri="{FF2B5EF4-FFF2-40B4-BE49-F238E27FC236}">
                  <a16:creationId xmlns:a16="http://schemas.microsoft.com/office/drawing/2014/main" id="{0BAED5CC-5C31-43CD-AB6A-314889A6AA2C}"/>
                </a:ext>
              </a:extLst>
            </p:cNvPr>
            <p:cNvSpPr/>
            <p:nvPr/>
          </p:nvSpPr>
          <p:spPr>
            <a:xfrm>
              <a:off x="5595885" y="4041307"/>
              <a:ext cx="181937" cy="238337"/>
            </a:xfrm>
            <a:custGeom>
              <a:avLst/>
              <a:gdLst/>
              <a:ahLst/>
              <a:cxnLst/>
              <a:rect l="l" t="t" r="r" b="b"/>
              <a:pathLst>
                <a:path w="1268" h="1661" extrusionOk="0">
                  <a:moveTo>
                    <a:pt x="402" y="1"/>
                  </a:moveTo>
                  <a:cubicBezTo>
                    <a:pt x="259" y="1"/>
                    <a:pt x="116" y="37"/>
                    <a:pt x="0" y="99"/>
                  </a:cubicBezTo>
                  <a:cubicBezTo>
                    <a:pt x="18" y="607"/>
                    <a:pt x="45" y="1116"/>
                    <a:pt x="72" y="1589"/>
                  </a:cubicBezTo>
                  <a:cubicBezTo>
                    <a:pt x="170" y="1633"/>
                    <a:pt x="286" y="1660"/>
                    <a:pt x="402" y="1660"/>
                  </a:cubicBezTo>
                  <a:cubicBezTo>
                    <a:pt x="883" y="1660"/>
                    <a:pt x="1267" y="1285"/>
                    <a:pt x="1267" y="830"/>
                  </a:cubicBezTo>
                  <a:cubicBezTo>
                    <a:pt x="1267" y="367"/>
                    <a:pt x="883" y="1"/>
                    <a:pt x="4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712;p61">
              <a:extLst>
                <a:ext uri="{FF2B5EF4-FFF2-40B4-BE49-F238E27FC236}">
                  <a16:creationId xmlns:a16="http://schemas.microsoft.com/office/drawing/2014/main" id="{F4E7439E-E6EE-4027-A0F0-2D0749D704AA}"/>
                </a:ext>
              </a:extLst>
            </p:cNvPr>
            <p:cNvSpPr/>
            <p:nvPr/>
          </p:nvSpPr>
          <p:spPr>
            <a:xfrm>
              <a:off x="6191056" y="4232149"/>
              <a:ext cx="201164" cy="131150"/>
            </a:xfrm>
            <a:custGeom>
              <a:avLst/>
              <a:gdLst/>
              <a:ahLst/>
              <a:cxnLst/>
              <a:rect l="l" t="t" r="r" b="b"/>
              <a:pathLst>
                <a:path w="1402" h="914" extrusionOk="0">
                  <a:moveTo>
                    <a:pt x="696" y="0"/>
                  </a:moveTo>
                  <a:cubicBezTo>
                    <a:pt x="313" y="0"/>
                    <a:pt x="1" y="339"/>
                    <a:pt x="1" y="767"/>
                  </a:cubicBezTo>
                  <a:cubicBezTo>
                    <a:pt x="1" y="812"/>
                    <a:pt x="1" y="848"/>
                    <a:pt x="9" y="892"/>
                  </a:cubicBezTo>
                  <a:cubicBezTo>
                    <a:pt x="323" y="905"/>
                    <a:pt x="656" y="914"/>
                    <a:pt x="1000" y="914"/>
                  </a:cubicBezTo>
                  <a:cubicBezTo>
                    <a:pt x="1126" y="914"/>
                    <a:pt x="1254" y="912"/>
                    <a:pt x="1383" y="910"/>
                  </a:cubicBezTo>
                  <a:cubicBezTo>
                    <a:pt x="1392" y="865"/>
                    <a:pt x="1401" y="821"/>
                    <a:pt x="1401" y="767"/>
                  </a:cubicBezTo>
                  <a:cubicBezTo>
                    <a:pt x="1401" y="339"/>
                    <a:pt x="1089" y="0"/>
                    <a:pt x="6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713;p61">
              <a:extLst>
                <a:ext uri="{FF2B5EF4-FFF2-40B4-BE49-F238E27FC236}">
                  <a16:creationId xmlns:a16="http://schemas.microsoft.com/office/drawing/2014/main" id="{EC21F051-4910-42EA-9FA2-4867222F8758}"/>
                </a:ext>
              </a:extLst>
            </p:cNvPr>
            <p:cNvSpPr/>
            <p:nvPr/>
          </p:nvSpPr>
          <p:spPr>
            <a:xfrm>
              <a:off x="6614763" y="3635516"/>
              <a:ext cx="133296" cy="155113"/>
            </a:xfrm>
            <a:custGeom>
              <a:avLst/>
              <a:gdLst/>
              <a:ahLst/>
              <a:cxnLst/>
              <a:rect l="l" t="t" r="r" b="b"/>
              <a:pathLst>
                <a:path w="929" h="1081" extrusionOk="0">
                  <a:moveTo>
                    <a:pt x="464" y="1"/>
                  </a:moveTo>
                  <a:cubicBezTo>
                    <a:pt x="215" y="1"/>
                    <a:pt x="0" y="242"/>
                    <a:pt x="0" y="545"/>
                  </a:cubicBezTo>
                  <a:cubicBezTo>
                    <a:pt x="0" y="839"/>
                    <a:pt x="215" y="1080"/>
                    <a:pt x="464" y="1080"/>
                  </a:cubicBezTo>
                  <a:cubicBezTo>
                    <a:pt x="723" y="1080"/>
                    <a:pt x="928" y="839"/>
                    <a:pt x="928" y="545"/>
                  </a:cubicBezTo>
                  <a:cubicBezTo>
                    <a:pt x="928" y="242"/>
                    <a:pt x="723" y="1"/>
                    <a:pt x="464" y="1"/>
                  </a:cubicBezTo>
                  <a:close/>
                </a:path>
              </a:pathLst>
            </a:custGeom>
            <a:solidFill>
              <a:srgbClr val="FDE3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714;p61">
              <a:extLst>
                <a:ext uri="{FF2B5EF4-FFF2-40B4-BE49-F238E27FC236}">
                  <a16:creationId xmlns:a16="http://schemas.microsoft.com/office/drawing/2014/main" id="{2D085D6E-3B48-4DF7-BEB9-870C510B2297}"/>
                </a:ext>
              </a:extLst>
            </p:cNvPr>
            <p:cNvSpPr/>
            <p:nvPr/>
          </p:nvSpPr>
          <p:spPr>
            <a:xfrm>
              <a:off x="6938606" y="3709844"/>
              <a:ext cx="154962" cy="203613"/>
            </a:xfrm>
            <a:custGeom>
              <a:avLst/>
              <a:gdLst/>
              <a:ahLst/>
              <a:cxnLst/>
              <a:rect l="l" t="t" r="r" b="b"/>
              <a:pathLst>
                <a:path w="1080" h="1419" extrusionOk="0">
                  <a:moveTo>
                    <a:pt x="696" y="0"/>
                  </a:moveTo>
                  <a:cubicBezTo>
                    <a:pt x="313" y="0"/>
                    <a:pt x="0" y="321"/>
                    <a:pt x="0" y="705"/>
                  </a:cubicBezTo>
                  <a:cubicBezTo>
                    <a:pt x="0" y="1098"/>
                    <a:pt x="313" y="1419"/>
                    <a:pt x="696" y="1419"/>
                  </a:cubicBezTo>
                  <a:cubicBezTo>
                    <a:pt x="839" y="1419"/>
                    <a:pt x="973" y="1374"/>
                    <a:pt x="1080" y="1303"/>
                  </a:cubicBezTo>
                  <a:cubicBezTo>
                    <a:pt x="1071" y="1249"/>
                    <a:pt x="1062" y="1205"/>
                    <a:pt x="1053" y="1151"/>
                  </a:cubicBezTo>
                  <a:cubicBezTo>
                    <a:pt x="955" y="705"/>
                    <a:pt x="857" y="321"/>
                    <a:pt x="759" y="0"/>
                  </a:cubicBezTo>
                  <a:close/>
                </a:path>
              </a:pathLst>
            </a:custGeom>
            <a:solidFill>
              <a:srgbClr val="FDE3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715;p61">
              <a:extLst>
                <a:ext uri="{FF2B5EF4-FFF2-40B4-BE49-F238E27FC236}">
                  <a16:creationId xmlns:a16="http://schemas.microsoft.com/office/drawing/2014/main" id="{06CD93CF-75A3-4C9C-BF11-BA77F891C326}"/>
                </a:ext>
              </a:extLst>
            </p:cNvPr>
            <p:cNvSpPr/>
            <p:nvPr/>
          </p:nvSpPr>
          <p:spPr>
            <a:xfrm>
              <a:off x="4886646" y="2117675"/>
              <a:ext cx="149940" cy="170323"/>
            </a:xfrm>
            <a:custGeom>
              <a:avLst/>
              <a:gdLst/>
              <a:ahLst/>
              <a:cxnLst/>
              <a:rect l="l" t="t" r="r" b="b"/>
              <a:pathLst>
                <a:path w="1045" h="1187" extrusionOk="0">
                  <a:moveTo>
                    <a:pt x="526" y="1"/>
                  </a:moveTo>
                  <a:cubicBezTo>
                    <a:pt x="462" y="1"/>
                    <a:pt x="403" y="23"/>
                    <a:pt x="349" y="70"/>
                  </a:cubicBezTo>
                  <a:cubicBezTo>
                    <a:pt x="81" y="266"/>
                    <a:pt x="10" y="891"/>
                    <a:pt x="10" y="962"/>
                  </a:cubicBezTo>
                  <a:cubicBezTo>
                    <a:pt x="1" y="1016"/>
                    <a:pt x="37" y="1060"/>
                    <a:pt x="90" y="1069"/>
                  </a:cubicBezTo>
                  <a:lnTo>
                    <a:pt x="99" y="1069"/>
                  </a:lnTo>
                  <a:cubicBezTo>
                    <a:pt x="104" y="1070"/>
                    <a:pt x="108" y="1070"/>
                    <a:pt x="113" y="1070"/>
                  </a:cubicBezTo>
                  <a:cubicBezTo>
                    <a:pt x="160" y="1070"/>
                    <a:pt x="197" y="1029"/>
                    <a:pt x="197" y="980"/>
                  </a:cubicBezTo>
                  <a:cubicBezTo>
                    <a:pt x="224" y="748"/>
                    <a:pt x="322" y="338"/>
                    <a:pt x="465" y="222"/>
                  </a:cubicBezTo>
                  <a:cubicBezTo>
                    <a:pt x="492" y="195"/>
                    <a:pt x="527" y="195"/>
                    <a:pt x="554" y="195"/>
                  </a:cubicBezTo>
                  <a:cubicBezTo>
                    <a:pt x="741" y="231"/>
                    <a:pt x="750" y="739"/>
                    <a:pt x="688" y="1078"/>
                  </a:cubicBezTo>
                  <a:cubicBezTo>
                    <a:pt x="679" y="1132"/>
                    <a:pt x="724" y="1176"/>
                    <a:pt x="768" y="1185"/>
                  </a:cubicBezTo>
                  <a:lnTo>
                    <a:pt x="777" y="1185"/>
                  </a:lnTo>
                  <a:cubicBezTo>
                    <a:pt x="783" y="1186"/>
                    <a:pt x="788" y="1186"/>
                    <a:pt x="793" y="1186"/>
                  </a:cubicBezTo>
                  <a:cubicBezTo>
                    <a:pt x="839" y="1186"/>
                    <a:pt x="876" y="1153"/>
                    <a:pt x="884" y="1105"/>
                  </a:cubicBezTo>
                  <a:cubicBezTo>
                    <a:pt x="902" y="998"/>
                    <a:pt x="1045" y="79"/>
                    <a:pt x="590" y="8"/>
                  </a:cubicBezTo>
                  <a:cubicBezTo>
                    <a:pt x="568" y="3"/>
                    <a:pt x="547" y="1"/>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716;p61">
              <a:extLst>
                <a:ext uri="{FF2B5EF4-FFF2-40B4-BE49-F238E27FC236}">
                  <a16:creationId xmlns:a16="http://schemas.microsoft.com/office/drawing/2014/main" id="{6C75A88A-00AB-4A3D-9332-22152FB40EC4}"/>
                </a:ext>
              </a:extLst>
            </p:cNvPr>
            <p:cNvSpPr/>
            <p:nvPr/>
          </p:nvSpPr>
          <p:spPr>
            <a:xfrm>
              <a:off x="5346224" y="2157135"/>
              <a:ext cx="134588" cy="162862"/>
            </a:xfrm>
            <a:custGeom>
              <a:avLst/>
              <a:gdLst/>
              <a:ahLst/>
              <a:cxnLst/>
              <a:rect l="l" t="t" r="r" b="b"/>
              <a:pathLst>
                <a:path w="938" h="1135" extrusionOk="0">
                  <a:moveTo>
                    <a:pt x="491" y="0"/>
                  </a:moveTo>
                  <a:cubicBezTo>
                    <a:pt x="27" y="0"/>
                    <a:pt x="1" y="928"/>
                    <a:pt x="1" y="1035"/>
                  </a:cubicBezTo>
                  <a:cubicBezTo>
                    <a:pt x="1" y="1088"/>
                    <a:pt x="45" y="1133"/>
                    <a:pt x="90" y="1133"/>
                  </a:cubicBezTo>
                  <a:lnTo>
                    <a:pt x="99" y="1133"/>
                  </a:lnTo>
                  <a:cubicBezTo>
                    <a:pt x="152" y="1133"/>
                    <a:pt x="197" y="1088"/>
                    <a:pt x="197" y="1035"/>
                  </a:cubicBezTo>
                  <a:cubicBezTo>
                    <a:pt x="206" y="696"/>
                    <a:pt x="295" y="196"/>
                    <a:pt x="482" y="196"/>
                  </a:cubicBezTo>
                  <a:cubicBezTo>
                    <a:pt x="518" y="196"/>
                    <a:pt x="545" y="214"/>
                    <a:pt x="572" y="241"/>
                  </a:cubicBezTo>
                  <a:cubicBezTo>
                    <a:pt x="696" y="375"/>
                    <a:pt x="714" y="794"/>
                    <a:pt x="696" y="1035"/>
                  </a:cubicBezTo>
                  <a:cubicBezTo>
                    <a:pt x="696" y="1088"/>
                    <a:pt x="732" y="1133"/>
                    <a:pt x="786" y="1133"/>
                  </a:cubicBezTo>
                  <a:cubicBezTo>
                    <a:pt x="790" y="1134"/>
                    <a:pt x="795" y="1134"/>
                    <a:pt x="800" y="1134"/>
                  </a:cubicBezTo>
                  <a:cubicBezTo>
                    <a:pt x="848" y="1134"/>
                    <a:pt x="893" y="1093"/>
                    <a:pt x="893" y="1044"/>
                  </a:cubicBezTo>
                  <a:cubicBezTo>
                    <a:pt x="902" y="973"/>
                    <a:pt x="937" y="348"/>
                    <a:pt x="714" y="107"/>
                  </a:cubicBezTo>
                  <a:cubicBezTo>
                    <a:pt x="652" y="36"/>
                    <a:pt x="572" y="0"/>
                    <a:pt x="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717;p61">
              <a:extLst>
                <a:ext uri="{FF2B5EF4-FFF2-40B4-BE49-F238E27FC236}">
                  <a16:creationId xmlns:a16="http://schemas.microsoft.com/office/drawing/2014/main" id="{40D98C05-1C69-4D3E-8192-71E39BC0E214}"/>
                </a:ext>
              </a:extLst>
            </p:cNvPr>
            <p:cNvSpPr/>
            <p:nvPr/>
          </p:nvSpPr>
          <p:spPr>
            <a:xfrm>
              <a:off x="5881849" y="3429464"/>
              <a:ext cx="1260361" cy="1198288"/>
            </a:xfrm>
            <a:custGeom>
              <a:avLst/>
              <a:gdLst/>
              <a:ahLst/>
              <a:cxnLst/>
              <a:rect l="l" t="t" r="r" b="b"/>
              <a:pathLst>
                <a:path w="8784" h="8351" extrusionOk="0">
                  <a:moveTo>
                    <a:pt x="3984" y="1"/>
                  </a:moveTo>
                  <a:cubicBezTo>
                    <a:pt x="3155" y="1"/>
                    <a:pt x="2236" y="36"/>
                    <a:pt x="1478" y="63"/>
                  </a:cubicBezTo>
                  <a:cubicBezTo>
                    <a:pt x="782" y="99"/>
                    <a:pt x="229" y="125"/>
                    <a:pt x="32" y="143"/>
                  </a:cubicBezTo>
                  <a:cubicBezTo>
                    <a:pt x="1" y="537"/>
                    <a:pt x="81" y="639"/>
                    <a:pt x="1205" y="639"/>
                  </a:cubicBezTo>
                  <a:cubicBezTo>
                    <a:pt x="1354" y="639"/>
                    <a:pt x="1522" y="637"/>
                    <a:pt x="1709" y="634"/>
                  </a:cubicBezTo>
                  <a:cubicBezTo>
                    <a:pt x="1942" y="631"/>
                    <a:pt x="2188" y="627"/>
                    <a:pt x="2441" y="627"/>
                  </a:cubicBezTo>
                  <a:cubicBezTo>
                    <a:pt x="4184" y="627"/>
                    <a:pt x="6282" y="782"/>
                    <a:pt x="7053" y="2106"/>
                  </a:cubicBezTo>
                  <a:cubicBezTo>
                    <a:pt x="7669" y="3176"/>
                    <a:pt x="7936" y="5808"/>
                    <a:pt x="8043" y="7334"/>
                  </a:cubicBezTo>
                  <a:cubicBezTo>
                    <a:pt x="8070" y="7798"/>
                    <a:pt x="8088" y="8163"/>
                    <a:pt x="8097" y="8351"/>
                  </a:cubicBezTo>
                  <a:cubicBezTo>
                    <a:pt x="8329" y="8333"/>
                    <a:pt x="8534" y="8261"/>
                    <a:pt x="8570" y="8110"/>
                  </a:cubicBezTo>
                  <a:cubicBezTo>
                    <a:pt x="8588" y="8012"/>
                    <a:pt x="8641" y="7717"/>
                    <a:pt x="8686" y="7253"/>
                  </a:cubicBezTo>
                  <a:cubicBezTo>
                    <a:pt x="8757" y="6397"/>
                    <a:pt x="8784" y="4970"/>
                    <a:pt x="8445" y="3257"/>
                  </a:cubicBezTo>
                  <a:cubicBezTo>
                    <a:pt x="8436" y="3203"/>
                    <a:pt x="8427" y="3159"/>
                    <a:pt x="8418" y="3105"/>
                  </a:cubicBezTo>
                  <a:cubicBezTo>
                    <a:pt x="8320" y="2659"/>
                    <a:pt x="8222" y="2275"/>
                    <a:pt x="8124" y="1954"/>
                  </a:cubicBezTo>
                  <a:cubicBezTo>
                    <a:pt x="7606" y="366"/>
                    <a:pt x="6946" y="259"/>
                    <a:pt x="5751" y="81"/>
                  </a:cubicBezTo>
                  <a:cubicBezTo>
                    <a:pt x="5349" y="18"/>
                    <a:pt x="4698" y="1"/>
                    <a:pt x="3984"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718;p61">
              <a:extLst>
                <a:ext uri="{FF2B5EF4-FFF2-40B4-BE49-F238E27FC236}">
                  <a16:creationId xmlns:a16="http://schemas.microsoft.com/office/drawing/2014/main" id="{CF1907AE-654A-4EBC-A3D8-8440D15A375D}"/>
                </a:ext>
              </a:extLst>
            </p:cNvPr>
            <p:cNvSpPr/>
            <p:nvPr/>
          </p:nvSpPr>
          <p:spPr>
            <a:xfrm>
              <a:off x="4781541" y="2497458"/>
              <a:ext cx="772250" cy="447300"/>
            </a:xfrm>
            <a:custGeom>
              <a:avLst/>
              <a:gdLst/>
              <a:ahLst/>
              <a:cxnLst/>
              <a:rect l="l" t="t" r="r" b="b"/>
              <a:pathLst>
                <a:path w="30890" h="17892" extrusionOk="0">
                  <a:moveTo>
                    <a:pt x="13795" y="17877"/>
                  </a:moveTo>
                  <a:cubicBezTo>
                    <a:pt x="16828" y="18016"/>
                    <a:pt x="20407" y="17170"/>
                    <a:pt x="23247" y="15755"/>
                  </a:cubicBezTo>
                  <a:cubicBezTo>
                    <a:pt x="26087" y="14340"/>
                    <a:pt x="30373" y="11575"/>
                    <a:pt x="30834" y="9389"/>
                  </a:cubicBezTo>
                  <a:cubicBezTo>
                    <a:pt x="31295" y="7203"/>
                    <a:pt x="28820" y="4203"/>
                    <a:pt x="26012" y="2638"/>
                  </a:cubicBezTo>
                  <a:cubicBezTo>
                    <a:pt x="23204" y="1073"/>
                    <a:pt x="17867" y="-31"/>
                    <a:pt x="13988" y="1"/>
                  </a:cubicBezTo>
                  <a:cubicBezTo>
                    <a:pt x="10109" y="33"/>
                    <a:pt x="5051" y="1331"/>
                    <a:pt x="2736" y="2831"/>
                  </a:cubicBezTo>
                  <a:cubicBezTo>
                    <a:pt x="421" y="4331"/>
                    <a:pt x="-287" y="6988"/>
                    <a:pt x="99" y="9003"/>
                  </a:cubicBezTo>
                  <a:cubicBezTo>
                    <a:pt x="485" y="11018"/>
                    <a:pt x="2767" y="13440"/>
                    <a:pt x="5050" y="14919"/>
                  </a:cubicBezTo>
                  <a:cubicBezTo>
                    <a:pt x="7333" y="16398"/>
                    <a:pt x="10762" y="17738"/>
                    <a:pt x="13795" y="17877"/>
                  </a:cubicBezTo>
                  <a:close/>
                </a:path>
              </a:pathLst>
            </a:custGeom>
            <a:solidFill>
              <a:schemeClr val="accent6"/>
            </a:solidFill>
            <a:ln>
              <a:noFill/>
            </a:ln>
          </p:spPr>
        </p:sp>
        <p:sp>
          <p:nvSpPr>
            <p:cNvPr id="85" name="Google Shape;3719;p61">
              <a:extLst>
                <a:ext uri="{FF2B5EF4-FFF2-40B4-BE49-F238E27FC236}">
                  <a16:creationId xmlns:a16="http://schemas.microsoft.com/office/drawing/2014/main" id="{DE152CB2-79B5-4282-8534-C0B2F17CD90D}"/>
                </a:ext>
              </a:extLst>
            </p:cNvPr>
            <p:cNvSpPr/>
            <p:nvPr/>
          </p:nvSpPr>
          <p:spPr>
            <a:xfrm>
              <a:off x="4782787" y="2502423"/>
              <a:ext cx="297425" cy="408050"/>
            </a:xfrm>
            <a:custGeom>
              <a:avLst/>
              <a:gdLst/>
              <a:ahLst/>
              <a:cxnLst/>
              <a:rect l="l" t="t" r="r" b="b"/>
              <a:pathLst>
                <a:path w="11897" h="16322" extrusionOk="0">
                  <a:moveTo>
                    <a:pt x="11884" y="212"/>
                  </a:moveTo>
                  <a:cubicBezTo>
                    <a:pt x="11665" y="735"/>
                    <a:pt x="8162" y="2546"/>
                    <a:pt x="6928" y="3704"/>
                  </a:cubicBezTo>
                  <a:cubicBezTo>
                    <a:pt x="5694" y="4862"/>
                    <a:pt x="4870" y="5852"/>
                    <a:pt x="4479" y="7161"/>
                  </a:cubicBezTo>
                  <a:cubicBezTo>
                    <a:pt x="4088" y="8470"/>
                    <a:pt x="3959" y="10039"/>
                    <a:pt x="4581" y="11560"/>
                  </a:cubicBezTo>
                  <a:cubicBezTo>
                    <a:pt x="5203" y="13081"/>
                    <a:pt x="8408" y="15978"/>
                    <a:pt x="8210" y="16289"/>
                  </a:cubicBezTo>
                  <a:cubicBezTo>
                    <a:pt x="8012" y="16600"/>
                    <a:pt x="4736" y="14612"/>
                    <a:pt x="3392" y="13427"/>
                  </a:cubicBezTo>
                  <a:cubicBezTo>
                    <a:pt x="2048" y="12242"/>
                    <a:pt x="569" y="10680"/>
                    <a:pt x="148" y="9181"/>
                  </a:cubicBezTo>
                  <a:cubicBezTo>
                    <a:pt x="-273" y="7682"/>
                    <a:pt x="282" y="5620"/>
                    <a:pt x="867" y="4435"/>
                  </a:cubicBezTo>
                  <a:cubicBezTo>
                    <a:pt x="1452" y="3250"/>
                    <a:pt x="2429" y="2717"/>
                    <a:pt x="3658" y="2073"/>
                  </a:cubicBezTo>
                  <a:cubicBezTo>
                    <a:pt x="4887" y="1429"/>
                    <a:pt x="6869" y="879"/>
                    <a:pt x="8240" y="569"/>
                  </a:cubicBezTo>
                  <a:cubicBezTo>
                    <a:pt x="9611" y="259"/>
                    <a:pt x="12103" y="-310"/>
                    <a:pt x="11884" y="212"/>
                  </a:cubicBezTo>
                  <a:close/>
                </a:path>
              </a:pathLst>
            </a:custGeom>
            <a:solidFill>
              <a:srgbClr val="4D1311">
                <a:alpha val="20090"/>
              </a:srgbClr>
            </a:solidFill>
            <a:ln>
              <a:noFill/>
            </a:ln>
          </p:spPr>
        </p:sp>
      </p:grpSp>
    </p:spTree>
    <p:extLst>
      <p:ext uri="{BB962C8B-B14F-4D97-AF65-F5344CB8AC3E}">
        <p14:creationId xmlns:p14="http://schemas.microsoft.com/office/powerpoint/2010/main" val="9044035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8">
                                            <p:txEl>
                                              <p:pRg st="0" end="0"/>
                                            </p:txEl>
                                          </p:spTgt>
                                        </p:tgtEl>
                                        <p:attrNameLst>
                                          <p:attrName>style.visibility</p:attrName>
                                        </p:attrNameLst>
                                      </p:cBhvr>
                                      <p:to>
                                        <p:strVal val="visible"/>
                                      </p:to>
                                    </p:set>
                                    <p:animEffect transition="in" filter="fade">
                                      <p:cBhvr>
                                        <p:cTn id="7" dur="500"/>
                                        <p:tgtEl>
                                          <p:spTgt spid="20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 grpId="0" build="p"/>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6 tuyệt chiêu phối màu đỉnh cao trong thiết kế webs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775" y="90535"/>
            <a:ext cx="3134282" cy="20822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64BAE0D-6991-4D4B-81C5-093724731731}"/>
              </a:ext>
            </a:extLst>
          </p:cNvPr>
          <p:cNvPicPr>
            <a:picLocks noChangeAspect="1"/>
          </p:cNvPicPr>
          <p:nvPr/>
        </p:nvPicPr>
        <p:blipFill>
          <a:blip r:embed="rId3"/>
          <a:stretch>
            <a:fillRect/>
          </a:stretch>
        </p:blipFill>
        <p:spPr>
          <a:xfrm>
            <a:off x="3674650" y="331082"/>
            <a:ext cx="1841750" cy="1841750"/>
          </a:xfrm>
          <a:prstGeom prst="rect">
            <a:avLst/>
          </a:prstGeom>
        </p:spPr>
      </p:pic>
      <p:pic>
        <p:nvPicPr>
          <p:cNvPr id="1026" name="Picture 2" descr="Màu bổ túc là gì?"/>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0966" y="90535"/>
            <a:ext cx="2652666" cy="20845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pinimg.com/564x/6a/d9/cf/6ad9cf426b4ec89403f1789e528511f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7478" y="2172832"/>
            <a:ext cx="2125141" cy="29706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pinimg.com/564x/40/63/a6/4063a6aec44994ee7ff9ffc16eadc539.jpg"/>
          <p:cNvPicPr>
            <a:picLocks noChangeAspect="1" noChangeArrowheads="1"/>
          </p:cNvPicPr>
          <p:nvPr/>
        </p:nvPicPr>
        <p:blipFill rotWithShape="1">
          <a:blip r:embed="rId6">
            <a:extLst>
              <a:ext uri="{28A0092B-C50C-407E-A947-70E740481C1C}">
                <a14:useLocalDpi xmlns:a14="http://schemas.microsoft.com/office/drawing/2010/main" val="0"/>
              </a:ext>
            </a:extLst>
          </a:blip>
          <a:srcRect l="-337" t="-73" r="337" b="85658"/>
          <a:stretch/>
        </p:blipFill>
        <p:spPr bwMode="auto">
          <a:xfrm>
            <a:off x="5920966" y="2172832"/>
            <a:ext cx="3201825" cy="21637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i.pinimg.com/564x/40/63/a6/4063a6aec44994ee7ff9ffc16eadc539.jpg"/>
          <p:cNvPicPr>
            <a:picLocks noChangeAspect="1" noChangeArrowheads="1"/>
          </p:cNvPicPr>
          <p:nvPr/>
        </p:nvPicPr>
        <p:blipFill rotWithShape="1">
          <a:blip r:embed="rId6">
            <a:extLst>
              <a:ext uri="{28A0092B-C50C-407E-A947-70E740481C1C}">
                <a14:useLocalDpi xmlns:a14="http://schemas.microsoft.com/office/drawing/2010/main" val="0"/>
              </a:ext>
            </a:extLst>
          </a:blip>
          <a:srcRect l="-337" t="70736" r="337" b="16116"/>
          <a:stretch/>
        </p:blipFill>
        <p:spPr bwMode="auto">
          <a:xfrm>
            <a:off x="-23978" y="2172833"/>
            <a:ext cx="3510256" cy="2163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4442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sp>
        <p:nvSpPr>
          <p:cNvPr id="2047" name="Google Shape;2047;p41"/>
          <p:cNvSpPr txBox="1">
            <a:spLocks noGrp="1"/>
          </p:cNvSpPr>
          <p:nvPr>
            <p:ph type="title"/>
          </p:nvPr>
        </p:nvSpPr>
        <p:spPr>
          <a:xfrm>
            <a:off x="1633341" y="98181"/>
            <a:ext cx="5716966" cy="1061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600" dirty="0" err="1">
                <a:solidFill>
                  <a:schemeClr val="accent4"/>
                </a:solidFill>
                <a:latin typeface="UTM Cooper Black" panose="02040603050506020204" pitchFamily="18" charset="0"/>
              </a:rPr>
              <a:t>Phối</a:t>
            </a:r>
            <a:r>
              <a:rPr lang="en-US" sz="3600" dirty="0">
                <a:solidFill>
                  <a:schemeClr val="accent4"/>
                </a:solidFill>
                <a:latin typeface="UTM Cooper Black" panose="02040603050506020204" pitchFamily="18" charset="0"/>
              </a:rPr>
              <a:t> </a:t>
            </a:r>
            <a:r>
              <a:rPr lang="en-US" sz="3600" dirty="0" err="1">
                <a:solidFill>
                  <a:schemeClr val="accent4"/>
                </a:solidFill>
                <a:latin typeface="UTM Cooper Black" panose="02040603050506020204" pitchFamily="18" charset="0"/>
              </a:rPr>
              <a:t>màu</a:t>
            </a:r>
            <a:r>
              <a:rPr lang="en-US" sz="3600" dirty="0">
                <a:solidFill>
                  <a:schemeClr val="accent4"/>
                </a:solidFill>
                <a:latin typeface="UTM Cooper Black" panose="02040603050506020204" pitchFamily="18" charset="0"/>
              </a:rPr>
              <a:t> </a:t>
            </a:r>
            <a:r>
              <a:rPr lang="en-US" sz="3600" dirty="0" err="1">
                <a:solidFill>
                  <a:schemeClr val="accent4"/>
                </a:solidFill>
                <a:latin typeface="UTM Cooper Black" panose="02040603050506020204" pitchFamily="18" charset="0"/>
              </a:rPr>
              <a:t>bổ</a:t>
            </a:r>
            <a:r>
              <a:rPr lang="en-US" sz="3600" dirty="0">
                <a:solidFill>
                  <a:schemeClr val="accent4"/>
                </a:solidFill>
                <a:latin typeface="UTM Cooper Black" panose="02040603050506020204" pitchFamily="18" charset="0"/>
              </a:rPr>
              <a:t> </a:t>
            </a:r>
            <a:r>
              <a:rPr lang="en-US" sz="3600" dirty="0" err="1">
                <a:solidFill>
                  <a:schemeClr val="accent4"/>
                </a:solidFill>
                <a:latin typeface="UTM Cooper Black" panose="02040603050506020204" pitchFamily="18" charset="0"/>
              </a:rPr>
              <a:t>túc</a:t>
            </a:r>
            <a:r>
              <a:rPr lang="en-US" sz="3600" dirty="0">
                <a:solidFill>
                  <a:schemeClr val="accent4"/>
                </a:solidFill>
                <a:latin typeface="UTM Cooper Black" panose="02040603050506020204" pitchFamily="18" charset="0"/>
              </a:rPr>
              <a:t> </a:t>
            </a:r>
            <a:r>
              <a:rPr lang="en-US" sz="3600" dirty="0" err="1">
                <a:solidFill>
                  <a:schemeClr val="accent4"/>
                </a:solidFill>
                <a:latin typeface="UTM Cooper Black" panose="02040603050506020204" pitchFamily="18" charset="0"/>
              </a:rPr>
              <a:t>bộ</a:t>
            </a:r>
            <a:r>
              <a:rPr lang="en-US" sz="3600" dirty="0">
                <a:solidFill>
                  <a:schemeClr val="accent4"/>
                </a:solidFill>
                <a:latin typeface="UTM Cooper Black" panose="02040603050506020204" pitchFamily="18" charset="0"/>
              </a:rPr>
              <a:t> </a:t>
            </a:r>
            <a:r>
              <a:rPr lang="en-US" sz="3600" dirty="0" err="1">
                <a:solidFill>
                  <a:schemeClr val="accent4"/>
                </a:solidFill>
                <a:latin typeface="UTM Cooper Black" panose="02040603050506020204" pitchFamily="18" charset="0"/>
              </a:rPr>
              <a:t>bốn</a:t>
            </a:r>
            <a:endParaRPr sz="3600" dirty="0">
              <a:solidFill>
                <a:schemeClr val="accent4"/>
              </a:solidFill>
              <a:latin typeface="UTM Cooper Black" panose="02040603050506020204" pitchFamily="18" charset="0"/>
            </a:endParaRPr>
          </a:p>
        </p:txBody>
      </p:sp>
      <p:sp>
        <p:nvSpPr>
          <p:cNvPr id="2048" name="Google Shape;2048;p41"/>
          <p:cNvSpPr txBox="1">
            <a:spLocks noGrp="1"/>
          </p:cNvSpPr>
          <p:nvPr>
            <p:ph type="subTitle" idx="1"/>
          </p:nvPr>
        </p:nvSpPr>
        <p:spPr>
          <a:xfrm>
            <a:off x="726507" y="868454"/>
            <a:ext cx="4677809" cy="1665359"/>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sz="1400" b="0" i="0" dirty="0">
                <a:solidFill>
                  <a:srgbClr val="212529"/>
                </a:solidFill>
                <a:effectLst/>
                <a:latin typeface="+mj-lt"/>
              </a:rPr>
              <a:t>Phối màu bổ túc sử dụng những cặp màu đối xứng nhau trên vòng tròn màu để tạo nên những phối màu năng động và tràn đầy năng lượng. Rõ ràng, với cặp màu đối xứng được sử dụng, bạn rất dễ để tạo điểm nhất cho các chi tiết quan trọng. Cũng chính vì sự đối lập giữa các màu, phối màu bổ túc trực tiếp này hoàn toàn không phù hợp nếu sản phẩm của bạn mang phong cách của  sự thư giãn và nhẹ nhàng.</a:t>
            </a:r>
            <a:endParaRPr lang="en-US" sz="1600" b="0" i="0" dirty="0">
              <a:solidFill>
                <a:srgbClr val="212529"/>
              </a:solidFill>
              <a:effectLst/>
              <a:latin typeface="+mj-lt"/>
            </a:endParaRPr>
          </a:p>
        </p:txBody>
      </p:sp>
      <p:sp>
        <p:nvSpPr>
          <p:cNvPr id="2049" name="Google Shape;2049;p41"/>
          <p:cNvSpPr txBox="1">
            <a:spLocks noGrp="1"/>
          </p:cNvSpPr>
          <p:nvPr>
            <p:ph type="title" idx="2"/>
          </p:nvPr>
        </p:nvSpPr>
        <p:spPr>
          <a:xfrm>
            <a:off x="720000" y="64450"/>
            <a:ext cx="3940800" cy="1080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600" dirty="0">
                <a:latin typeface="UTM Cooper Black" panose="02040603050506020204" pitchFamily="18" charset="0"/>
              </a:rPr>
              <a:t>05.</a:t>
            </a:r>
            <a:endParaRPr sz="3600" dirty="0">
              <a:latin typeface="UTM Cooper Black" panose="02040603050506020204" pitchFamily="18" charset="0"/>
            </a:endParaRPr>
          </a:p>
        </p:txBody>
      </p:sp>
      <p:sp>
        <p:nvSpPr>
          <p:cNvPr id="4" name="TextBox 3">
            <a:extLst>
              <a:ext uri="{FF2B5EF4-FFF2-40B4-BE49-F238E27FC236}">
                <a16:creationId xmlns:a16="http://schemas.microsoft.com/office/drawing/2014/main" id="{9AB971C0-2A6B-45B2-8BA3-2C3C6F79BC3C}"/>
              </a:ext>
            </a:extLst>
          </p:cNvPr>
          <p:cNvSpPr txBox="1"/>
          <p:nvPr/>
        </p:nvSpPr>
        <p:spPr>
          <a:xfrm>
            <a:off x="1277896" y="2417052"/>
            <a:ext cx="4810779" cy="2246769"/>
          </a:xfrm>
          <a:prstGeom prst="rect">
            <a:avLst/>
          </a:prstGeom>
          <a:noFill/>
        </p:spPr>
        <p:txBody>
          <a:bodyPr wrap="square" rtlCol="0">
            <a:spAutoFit/>
          </a:bodyPr>
          <a:lstStyle/>
          <a:p>
            <a:pPr algn="just"/>
            <a:r>
              <a:rPr lang="vi-VN" b="0" i="0" dirty="0">
                <a:solidFill>
                  <a:srgbClr val="FF0000"/>
                </a:solidFill>
                <a:effectLst/>
                <a:latin typeface="+mj-lt"/>
              </a:rPr>
              <a:t>Nguyên tắc phối màu bổ túc bộ bốn</a:t>
            </a:r>
          </a:p>
          <a:p>
            <a:pPr algn="l"/>
            <a:r>
              <a:rPr lang="vi-VN" b="0" i="0" dirty="0">
                <a:solidFill>
                  <a:srgbClr val="212529"/>
                </a:solidFill>
                <a:effectLst/>
                <a:latin typeface="+mj-lt"/>
              </a:rPr>
              <a:t>Phối màu này được hình thành với hai cặp màu bổ túc trực tiếp. Những sự đối nghịch cũng như bổ sung giữa hai cặp màu này chính là điểm mạnh và khác biệt đặc trưng của phối màu này. Các cặp màu trong phối màu này thoạt nhìn thì rất khó để có thể phối hợp và sử dụng chúng đúng cách, vì thế bạn sẽ mất khá nhiều thời gian cho khâu chọn lọc và lên màu cho sản phẩm của mình. Mẹo để chọn màu cho phối màu này cũng khá cơ bản khi bạn cần chú ý cân bằng thật tốt giữa hai gam màu nóng (đỏ, cam hay vàng) và lạnh (xanh, tím).</a:t>
            </a:r>
          </a:p>
        </p:txBody>
      </p:sp>
      <p:pic>
        <p:nvPicPr>
          <p:cNvPr id="3" name="Picture 2">
            <a:extLst>
              <a:ext uri="{FF2B5EF4-FFF2-40B4-BE49-F238E27FC236}">
                <a16:creationId xmlns:a16="http://schemas.microsoft.com/office/drawing/2014/main" id="{E0E55075-0562-407B-BB94-4A879578A7E9}"/>
              </a:ext>
            </a:extLst>
          </p:cNvPr>
          <p:cNvPicPr>
            <a:picLocks noChangeAspect="1"/>
          </p:cNvPicPr>
          <p:nvPr/>
        </p:nvPicPr>
        <p:blipFill>
          <a:blip r:embed="rId3"/>
          <a:stretch>
            <a:fillRect/>
          </a:stretch>
        </p:blipFill>
        <p:spPr>
          <a:xfrm>
            <a:off x="6239309" y="1573647"/>
            <a:ext cx="2221997" cy="2221997"/>
          </a:xfrm>
          <a:prstGeom prst="rect">
            <a:avLst/>
          </a:prstGeom>
        </p:spPr>
      </p:pic>
      <p:grpSp>
        <p:nvGrpSpPr>
          <p:cNvPr id="49" name="Google Shape;3855;p61">
            <a:extLst>
              <a:ext uri="{FF2B5EF4-FFF2-40B4-BE49-F238E27FC236}">
                <a16:creationId xmlns:a16="http://schemas.microsoft.com/office/drawing/2014/main" id="{3E4659E3-6BEF-4011-B3A5-43F5D4241B5C}"/>
              </a:ext>
            </a:extLst>
          </p:cNvPr>
          <p:cNvGrpSpPr/>
          <p:nvPr/>
        </p:nvGrpSpPr>
        <p:grpSpPr>
          <a:xfrm>
            <a:off x="97703" y="3616751"/>
            <a:ext cx="1244594" cy="1324323"/>
            <a:chOff x="4199306" y="3475234"/>
            <a:chExt cx="1244594" cy="1324323"/>
          </a:xfrm>
        </p:grpSpPr>
        <p:sp>
          <p:nvSpPr>
            <p:cNvPr id="50" name="Google Shape;3856;p61">
              <a:extLst>
                <a:ext uri="{FF2B5EF4-FFF2-40B4-BE49-F238E27FC236}">
                  <a16:creationId xmlns:a16="http://schemas.microsoft.com/office/drawing/2014/main" id="{1DF83E35-CD22-4651-B7A4-DB2E78D67DC9}"/>
                </a:ext>
              </a:extLst>
            </p:cNvPr>
            <p:cNvSpPr/>
            <p:nvPr/>
          </p:nvSpPr>
          <p:spPr>
            <a:xfrm>
              <a:off x="4364714" y="4701267"/>
              <a:ext cx="879109" cy="98290"/>
            </a:xfrm>
            <a:custGeom>
              <a:avLst/>
              <a:gdLst/>
              <a:ahLst/>
              <a:cxnLst/>
              <a:rect l="l" t="t" r="r" b="b"/>
              <a:pathLst>
                <a:path w="10858" h="1214" extrusionOk="0">
                  <a:moveTo>
                    <a:pt x="5425" y="1"/>
                  </a:moveTo>
                  <a:cubicBezTo>
                    <a:pt x="2436" y="1"/>
                    <a:pt x="1" y="277"/>
                    <a:pt x="1" y="607"/>
                  </a:cubicBezTo>
                  <a:cubicBezTo>
                    <a:pt x="1" y="946"/>
                    <a:pt x="2436" y="1214"/>
                    <a:pt x="5425" y="1214"/>
                  </a:cubicBezTo>
                  <a:cubicBezTo>
                    <a:pt x="8422" y="1214"/>
                    <a:pt x="10858" y="946"/>
                    <a:pt x="10858" y="607"/>
                  </a:cubicBezTo>
                  <a:cubicBezTo>
                    <a:pt x="10858" y="277"/>
                    <a:pt x="8422" y="1"/>
                    <a:pt x="5425" y="1"/>
                  </a:cubicBezTo>
                  <a:close/>
                </a:path>
              </a:pathLst>
            </a:custGeom>
            <a:solidFill>
              <a:srgbClr val="C9CAD2">
                <a:alpha val="4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857;p61">
              <a:extLst>
                <a:ext uri="{FF2B5EF4-FFF2-40B4-BE49-F238E27FC236}">
                  <a16:creationId xmlns:a16="http://schemas.microsoft.com/office/drawing/2014/main" id="{F59E0C92-3DE7-409F-87F6-C11AC8E34D4A}"/>
                </a:ext>
              </a:extLst>
            </p:cNvPr>
            <p:cNvSpPr/>
            <p:nvPr/>
          </p:nvSpPr>
          <p:spPr>
            <a:xfrm>
              <a:off x="4199306" y="3493613"/>
              <a:ext cx="1244594" cy="1262568"/>
            </a:xfrm>
            <a:custGeom>
              <a:avLst/>
              <a:gdLst/>
              <a:ahLst/>
              <a:cxnLst/>
              <a:rect l="l" t="t" r="r" b="b"/>
              <a:pathLst>
                <a:path w="15372" h="15594" extrusionOk="0">
                  <a:moveTo>
                    <a:pt x="7512" y="1"/>
                  </a:moveTo>
                  <a:cubicBezTo>
                    <a:pt x="5657" y="1"/>
                    <a:pt x="3873" y="830"/>
                    <a:pt x="2044" y="4925"/>
                  </a:cubicBezTo>
                  <a:cubicBezTo>
                    <a:pt x="241" y="8942"/>
                    <a:pt x="1" y="15593"/>
                    <a:pt x="7250" y="15593"/>
                  </a:cubicBezTo>
                  <a:cubicBezTo>
                    <a:pt x="7391" y="15593"/>
                    <a:pt x="7535" y="15591"/>
                    <a:pt x="7682" y="15586"/>
                  </a:cubicBezTo>
                  <a:cubicBezTo>
                    <a:pt x="15372" y="15327"/>
                    <a:pt x="13918" y="8208"/>
                    <a:pt x="13249" y="5665"/>
                  </a:cubicBezTo>
                  <a:cubicBezTo>
                    <a:pt x="12588" y="3114"/>
                    <a:pt x="10893" y="1"/>
                    <a:pt x="7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858;p61">
              <a:extLst>
                <a:ext uri="{FF2B5EF4-FFF2-40B4-BE49-F238E27FC236}">
                  <a16:creationId xmlns:a16="http://schemas.microsoft.com/office/drawing/2014/main" id="{34C1F077-C57D-474E-A95B-710F9ECEAC29}"/>
                </a:ext>
              </a:extLst>
            </p:cNvPr>
            <p:cNvSpPr/>
            <p:nvPr/>
          </p:nvSpPr>
          <p:spPr>
            <a:xfrm>
              <a:off x="4344474" y="3563566"/>
              <a:ext cx="963645" cy="1153994"/>
            </a:xfrm>
            <a:custGeom>
              <a:avLst/>
              <a:gdLst/>
              <a:ahLst/>
              <a:cxnLst/>
              <a:rect l="l" t="t" r="r" b="b"/>
              <a:pathLst>
                <a:path w="11902" h="14253" extrusionOk="0">
                  <a:moveTo>
                    <a:pt x="5750" y="0"/>
                  </a:moveTo>
                  <a:cubicBezTo>
                    <a:pt x="3105" y="0"/>
                    <a:pt x="2071" y="1742"/>
                    <a:pt x="2071" y="1742"/>
                  </a:cubicBezTo>
                  <a:cubicBezTo>
                    <a:pt x="2008" y="1777"/>
                    <a:pt x="554" y="3606"/>
                    <a:pt x="295" y="6514"/>
                  </a:cubicBezTo>
                  <a:cubicBezTo>
                    <a:pt x="1" y="9833"/>
                    <a:pt x="260" y="12723"/>
                    <a:pt x="2927" y="13722"/>
                  </a:cubicBezTo>
                  <a:cubicBezTo>
                    <a:pt x="3924" y="14099"/>
                    <a:pt x="4920" y="14253"/>
                    <a:pt x="5844" y="14253"/>
                  </a:cubicBezTo>
                  <a:cubicBezTo>
                    <a:pt x="7391" y="14253"/>
                    <a:pt x="8736" y="13822"/>
                    <a:pt x="9546" y="13285"/>
                  </a:cubicBezTo>
                  <a:cubicBezTo>
                    <a:pt x="10840" y="12429"/>
                    <a:pt x="11902" y="9637"/>
                    <a:pt x="11224" y="5613"/>
                  </a:cubicBezTo>
                  <a:cubicBezTo>
                    <a:pt x="10608" y="1956"/>
                    <a:pt x="8797" y="64"/>
                    <a:pt x="5889" y="2"/>
                  </a:cubicBezTo>
                  <a:cubicBezTo>
                    <a:pt x="5842" y="1"/>
                    <a:pt x="5796" y="0"/>
                    <a:pt x="57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859;p61">
              <a:extLst>
                <a:ext uri="{FF2B5EF4-FFF2-40B4-BE49-F238E27FC236}">
                  <a16:creationId xmlns:a16="http://schemas.microsoft.com/office/drawing/2014/main" id="{2EA229A1-08B7-42CB-8AD2-B6FA6D278E38}"/>
                </a:ext>
              </a:extLst>
            </p:cNvPr>
            <p:cNvSpPr/>
            <p:nvPr/>
          </p:nvSpPr>
          <p:spPr>
            <a:xfrm>
              <a:off x="4385684" y="3599028"/>
              <a:ext cx="857419" cy="1092947"/>
            </a:xfrm>
            <a:custGeom>
              <a:avLst/>
              <a:gdLst/>
              <a:ahLst/>
              <a:cxnLst/>
              <a:rect l="l" t="t" r="r" b="b"/>
              <a:pathLst>
                <a:path w="10590" h="13499" extrusionOk="0">
                  <a:moveTo>
                    <a:pt x="5135" y="1"/>
                  </a:moveTo>
                  <a:cubicBezTo>
                    <a:pt x="4571" y="1"/>
                    <a:pt x="3498" y="36"/>
                    <a:pt x="2623" y="688"/>
                  </a:cubicBezTo>
                  <a:cubicBezTo>
                    <a:pt x="2623" y="688"/>
                    <a:pt x="2257" y="217"/>
                    <a:pt x="1805" y="217"/>
                  </a:cubicBezTo>
                  <a:cubicBezTo>
                    <a:pt x="1667" y="217"/>
                    <a:pt x="1520" y="261"/>
                    <a:pt x="1374" y="376"/>
                  </a:cubicBezTo>
                  <a:cubicBezTo>
                    <a:pt x="759" y="875"/>
                    <a:pt x="1687" y="1678"/>
                    <a:pt x="1687" y="1678"/>
                  </a:cubicBezTo>
                  <a:cubicBezTo>
                    <a:pt x="1687" y="1678"/>
                    <a:pt x="0" y="3570"/>
                    <a:pt x="54" y="7307"/>
                  </a:cubicBezTo>
                  <a:cubicBezTo>
                    <a:pt x="90" y="9805"/>
                    <a:pt x="491" y="11741"/>
                    <a:pt x="2070" y="12740"/>
                  </a:cubicBezTo>
                  <a:cubicBezTo>
                    <a:pt x="2106" y="12767"/>
                    <a:pt x="2142" y="12794"/>
                    <a:pt x="2177" y="12812"/>
                  </a:cubicBezTo>
                  <a:cubicBezTo>
                    <a:pt x="2935" y="13258"/>
                    <a:pt x="3944" y="13499"/>
                    <a:pt x="5300" y="13499"/>
                  </a:cubicBezTo>
                  <a:cubicBezTo>
                    <a:pt x="6905" y="13499"/>
                    <a:pt x="8029" y="13160"/>
                    <a:pt x="8814" y="12544"/>
                  </a:cubicBezTo>
                  <a:cubicBezTo>
                    <a:pt x="8886" y="12482"/>
                    <a:pt x="8957" y="12419"/>
                    <a:pt x="9029" y="12357"/>
                  </a:cubicBezTo>
                  <a:cubicBezTo>
                    <a:pt x="10197" y="11286"/>
                    <a:pt x="10509" y="9511"/>
                    <a:pt x="10536" y="7307"/>
                  </a:cubicBezTo>
                  <a:cubicBezTo>
                    <a:pt x="10590" y="3570"/>
                    <a:pt x="8904" y="1678"/>
                    <a:pt x="8904" y="1678"/>
                  </a:cubicBezTo>
                  <a:cubicBezTo>
                    <a:pt x="8904" y="1678"/>
                    <a:pt x="9840" y="875"/>
                    <a:pt x="9216" y="376"/>
                  </a:cubicBezTo>
                  <a:cubicBezTo>
                    <a:pt x="9070" y="261"/>
                    <a:pt x="8924" y="217"/>
                    <a:pt x="8785" y="217"/>
                  </a:cubicBezTo>
                  <a:cubicBezTo>
                    <a:pt x="8333" y="217"/>
                    <a:pt x="7967" y="688"/>
                    <a:pt x="7967" y="688"/>
                  </a:cubicBezTo>
                  <a:cubicBezTo>
                    <a:pt x="7100" y="36"/>
                    <a:pt x="6056" y="1"/>
                    <a:pt x="5499" y="1"/>
                  </a:cubicBezTo>
                  <a:cubicBezTo>
                    <a:pt x="5431" y="1"/>
                    <a:pt x="5370" y="1"/>
                    <a:pt x="5317" y="1"/>
                  </a:cubicBezTo>
                  <a:cubicBezTo>
                    <a:pt x="5265" y="1"/>
                    <a:pt x="5204" y="1"/>
                    <a:pt x="51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860;p61">
              <a:extLst>
                <a:ext uri="{FF2B5EF4-FFF2-40B4-BE49-F238E27FC236}">
                  <a16:creationId xmlns:a16="http://schemas.microsoft.com/office/drawing/2014/main" id="{51488715-6562-4B37-A495-CC8BD9FD9DED}"/>
                </a:ext>
              </a:extLst>
            </p:cNvPr>
            <p:cNvSpPr/>
            <p:nvPr/>
          </p:nvSpPr>
          <p:spPr>
            <a:xfrm>
              <a:off x="4296867" y="4305436"/>
              <a:ext cx="31819" cy="10201"/>
            </a:xfrm>
            <a:custGeom>
              <a:avLst/>
              <a:gdLst/>
              <a:ahLst/>
              <a:cxnLst/>
              <a:rect l="l" t="t" r="r" b="b"/>
              <a:pathLst>
                <a:path w="393" h="126" extrusionOk="0">
                  <a:moveTo>
                    <a:pt x="63" y="1"/>
                  </a:moveTo>
                  <a:cubicBezTo>
                    <a:pt x="27" y="1"/>
                    <a:pt x="0" y="28"/>
                    <a:pt x="0" y="63"/>
                  </a:cubicBezTo>
                  <a:cubicBezTo>
                    <a:pt x="0" y="99"/>
                    <a:pt x="27" y="126"/>
                    <a:pt x="63" y="126"/>
                  </a:cubicBezTo>
                  <a:lnTo>
                    <a:pt x="330" y="126"/>
                  </a:lnTo>
                  <a:cubicBezTo>
                    <a:pt x="366" y="126"/>
                    <a:pt x="393" y="99"/>
                    <a:pt x="393" y="63"/>
                  </a:cubicBezTo>
                  <a:cubicBezTo>
                    <a:pt x="393" y="28"/>
                    <a:pt x="366" y="1"/>
                    <a:pt x="3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861;p61">
              <a:extLst>
                <a:ext uri="{FF2B5EF4-FFF2-40B4-BE49-F238E27FC236}">
                  <a16:creationId xmlns:a16="http://schemas.microsoft.com/office/drawing/2014/main" id="{483A68EB-C5AE-47AE-8E55-C886E7866340}"/>
                </a:ext>
              </a:extLst>
            </p:cNvPr>
            <p:cNvSpPr/>
            <p:nvPr/>
          </p:nvSpPr>
          <p:spPr>
            <a:xfrm>
              <a:off x="4298324" y="4252000"/>
              <a:ext cx="30362" cy="10201"/>
            </a:xfrm>
            <a:custGeom>
              <a:avLst/>
              <a:gdLst/>
              <a:ahLst/>
              <a:cxnLst/>
              <a:rect l="l" t="t" r="r" b="b"/>
              <a:pathLst>
                <a:path w="375" h="126" extrusionOk="0">
                  <a:moveTo>
                    <a:pt x="62" y="1"/>
                  </a:moveTo>
                  <a:cubicBezTo>
                    <a:pt x="27" y="1"/>
                    <a:pt x="0" y="27"/>
                    <a:pt x="0" y="63"/>
                  </a:cubicBezTo>
                  <a:cubicBezTo>
                    <a:pt x="0" y="99"/>
                    <a:pt x="27" y="126"/>
                    <a:pt x="62" y="126"/>
                  </a:cubicBezTo>
                  <a:lnTo>
                    <a:pt x="312" y="126"/>
                  </a:lnTo>
                  <a:cubicBezTo>
                    <a:pt x="348" y="126"/>
                    <a:pt x="375" y="99"/>
                    <a:pt x="375" y="63"/>
                  </a:cubicBezTo>
                  <a:cubicBezTo>
                    <a:pt x="375" y="27"/>
                    <a:pt x="348" y="1"/>
                    <a:pt x="3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862;p61">
              <a:extLst>
                <a:ext uri="{FF2B5EF4-FFF2-40B4-BE49-F238E27FC236}">
                  <a16:creationId xmlns:a16="http://schemas.microsoft.com/office/drawing/2014/main" id="{2AA63F52-FCB2-4120-A1BE-DE79938CB655}"/>
                </a:ext>
              </a:extLst>
            </p:cNvPr>
            <p:cNvSpPr/>
            <p:nvPr/>
          </p:nvSpPr>
          <p:spPr>
            <a:xfrm>
              <a:off x="4310550" y="4167474"/>
              <a:ext cx="13116" cy="9473"/>
            </a:xfrm>
            <a:custGeom>
              <a:avLst/>
              <a:gdLst/>
              <a:ahLst/>
              <a:cxnLst/>
              <a:rect l="l" t="t" r="r" b="b"/>
              <a:pathLst>
                <a:path w="162" h="117" extrusionOk="0">
                  <a:moveTo>
                    <a:pt x="45" y="1"/>
                  </a:moveTo>
                  <a:cubicBezTo>
                    <a:pt x="36" y="1"/>
                    <a:pt x="27" y="10"/>
                    <a:pt x="19" y="19"/>
                  </a:cubicBezTo>
                  <a:cubicBezTo>
                    <a:pt x="19" y="19"/>
                    <a:pt x="10" y="28"/>
                    <a:pt x="10" y="37"/>
                  </a:cubicBezTo>
                  <a:cubicBezTo>
                    <a:pt x="1" y="46"/>
                    <a:pt x="1" y="54"/>
                    <a:pt x="1" y="54"/>
                  </a:cubicBezTo>
                  <a:cubicBezTo>
                    <a:pt x="1" y="63"/>
                    <a:pt x="1" y="72"/>
                    <a:pt x="10" y="72"/>
                  </a:cubicBezTo>
                  <a:cubicBezTo>
                    <a:pt x="10" y="81"/>
                    <a:pt x="10" y="90"/>
                    <a:pt x="19" y="99"/>
                  </a:cubicBezTo>
                  <a:lnTo>
                    <a:pt x="36" y="108"/>
                  </a:lnTo>
                  <a:cubicBezTo>
                    <a:pt x="45" y="117"/>
                    <a:pt x="54" y="117"/>
                    <a:pt x="63" y="117"/>
                  </a:cubicBezTo>
                  <a:lnTo>
                    <a:pt x="126" y="117"/>
                  </a:lnTo>
                  <a:cubicBezTo>
                    <a:pt x="134" y="108"/>
                    <a:pt x="143" y="108"/>
                    <a:pt x="143" y="99"/>
                  </a:cubicBezTo>
                  <a:cubicBezTo>
                    <a:pt x="152" y="99"/>
                    <a:pt x="161" y="90"/>
                    <a:pt x="161" y="81"/>
                  </a:cubicBezTo>
                  <a:cubicBezTo>
                    <a:pt x="161" y="72"/>
                    <a:pt x="161" y="63"/>
                    <a:pt x="161" y="54"/>
                  </a:cubicBezTo>
                  <a:cubicBezTo>
                    <a:pt x="161" y="54"/>
                    <a:pt x="161" y="46"/>
                    <a:pt x="161" y="46"/>
                  </a:cubicBezTo>
                  <a:cubicBezTo>
                    <a:pt x="161" y="28"/>
                    <a:pt x="152" y="19"/>
                    <a:pt x="143" y="19"/>
                  </a:cubicBezTo>
                  <a:lnTo>
                    <a:pt x="134" y="10"/>
                  </a:lnTo>
                  <a:cubicBezTo>
                    <a:pt x="126" y="1"/>
                    <a:pt x="117" y="1"/>
                    <a:pt x="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863;p61">
              <a:extLst>
                <a:ext uri="{FF2B5EF4-FFF2-40B4-BE49-F238E27FC236}">
                  <a16:creationId xmlns:a16="http://schemas.microsoft.com/office/drawing/2014/main" id="{95B6D616-375F-491F-9D89-EF4B3032A71A}"/>
                </a:ext>
              </a:extLst>
            </p:cNvPr>
            <p:cNvSpPr/>
            <p:nvPr/>
          </p:nvSpPr>
          <p:spPr>
            <a:xfrm>
              <a:off x="4310550" y="4107560"/>
              <a:ext cx="18136" cy="12388"/>
            </a:xfrm>
            <a:custGeom>
              <a:avLst/>
              <a:gdLst/>
              <a:ahLst/>
              <a:cxnLst/>
              <a:rect l="l" t="t" r="r" b="b"/>
              <a:pathLst>
                <a:path w="224" h="153" extrusionOk="0">
                  <a:moveTo>
                    <a:pt x="54" y="0"/>
                  </a:moveTo>
                  <a:cubicBezTo>
                    <a:pt x="45" y="0"/>
                    <a:pt x="45" y="0"/>
                    <a:pt x="36" y="9"/>
                  </a:cubicBezTo>
                  <a:cubicBezTo>
                    <a:pt x="19" y="9"/>
                    <a:pt x="10" y="27"/>
                    <a:pt x="10" y="45"/>
                  </a:cubicBezTo>
                  <a:cubicBezTo>
                    <a:pt x="1" y="54"/>
                    <a:pt x="1" y="72"/>
                    <a:pt x="10" y="90"/>
                  </a:cubicBezTo>
                  <a:cubicBezTo>
                    <a:pt x="19" y="90"/>
                    <a:pt x="19" y="99"/>
                    <a:pt x="19" y="99"/>
                  </a:cubicBezTo>
                  <a:cubicBezTo>
                    <a:pt x="27" y="108"/>
                    <a:pt x="36" y="116"/>
                    <a:pt x="45" y="116"/>
                  </a:cubicBezTo>
                  <a:lnTo>
                    <a:pt x="143" y="152"/>
                  </a:lnTo>
                  <a:lnTo>
                    <a:pt x="170" y="152"/>
                  </a:lnTo>
                  <a:cubicBezTo>
                    <a:pt x="179" y="152"/>
                    <a:pt x="188" y="152"/>
                    <a:pt x="197" y="143"/>
                  </a:cubicBezTo>
                  <a:cubicBezTo>
                    <a:pt x="206" y="143"/>
                    <a:pt x="224" y="125"/>
                    <a:pt x="224" y="108"/>
                  </a:cubicBezTo>
                  <a:cubicBezTo>
                    <a:pt x="224" y="99"/>
                    <a:pt x="224" y="81"/>
                    <a:pt x="215" y="63"/>
                  </a:cubicBezTo>
                  <a:cubicBezTo>
                    <a:pt x="215" y="63"/>
                    <a:pt x="206" y="54"/>
                    <a:pt x="206" y="54"/>
                  </a:cubicBezTo>
                  <a:cubicBezTo>
                    <a:pt x="197" y="45"/>
                    <a:pt x="188" y="36"/>
                    <a:pt x="179" y="36"/>
                  </a:cubicBezTo>
                  <a:lnTo>
                    <a:pt x="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864;p61">
              <a:extLst>
                <a:ext uri="{FF2B5EF4-FFF2-40B4-BE49-F238E27FC236}">
                  <a16:creationId xmlns:a16="http://schemas.microsoft.com/office/drawing/2014/main" id="{C5D1D7C8-E648-49DB-9C84-C9E716047ACD}"/>
                </a:ext>
              </a:extLst>
            </p:cNvPr>
            <p:cNvSpPr/>
            <p:nvPr/>
          </p:nvSpPr>
          <p:spPr>
            <a:xfrm>
              <a:off x="4329333" y="4082300"/>
              <a:ext cx="20322" cy="13035"/>
            </a:xfrm>
            <a:custGeom>
              <a:avLst/>
              <a:gdLst/>
              <a:ahLst/>
              <a:cxnLst/>
              <a:rect l="l" t="t" r="r" b="b"/>
              <a:pathLst>
                <a:path w="251" h="161" extrusionOk="0">
                  <a:moveTo>
                    <a:pt x="121" y="125"/>
                  </a:moveTo>
                  <a:cubicBezTo>
                    <a:pt x="123" y="126"/>
                    <a:pt x="124" y="127"/>
                    <a:pt x="126" y="128"/>
                  </a:cubicBezTo>
                  <a:lnTo>
                    <a:pt x="126" y="128"/>
                  </a:lnTo>
                  <a:cubicBezTo>
                    <a:pt x="126" y="126"/>
                    <a:pt x="126" y="125"/>
                    <a:pt x="126" y="125"/>
                  </a:cubicBezTo>
                  <a:lnTo>
                    <a:pt x="126" y="125"/>
                  </a:lnTo>
                  <a:cubicBezTo>
                    <a:pt x="126" y="125"/>
                    <a:pt x="126" y="125"/>
                    <a:pt x="126" y="125"/>
                  </a:cubicBezTo>
                  <a:cubicBezTo>
                    <a:pt x="124" y="125"/>
                    <a:pt x="122" y="125"/>
                    <a:pt x="121" y="125"/>
                  </a:cubicBezTo>
                  <a:close/>
                  <a:moveTo>
                    <a:pt x="99" y="0"/>
                  </a:moveTo>
                  <a:cubicBezTo>
                    <a:pt x="81" y="0"/>
                    <a:pt x="63" y="0"/>
                    <a:pt x="54" y="9"/>
                  </a:cubicBezTo>
                  <a:cubicBezTo>
                    <a:pt x="36" y="9"/>
                    <a:pt x="18" y="18"/>
                    <a:pt x="10" y="36"/>
                  </a:cubicBezTo>
                  <a:cubicBezTo>
                    <a:pt x="10" y="45"/>
                    <a:pt x="1" y="63"/>
                    <a:pt x="10" y="81"/>
                  </a:cubicBezTo>
                  <a:cubicBezTo>
                    <a:pt x="10" y="98"/>
                    <a:pt x="18" y="107"/>
                    <a:pt x="36" y="116"/>
                  </a:cubicBezTo>
                  <a:cubicBezTo>
                    <a:pt x="45" y="125"/>
                    <a:pt x="63" y="125"/>
                    <a:pt x="81" y="125"/>
                  </a:cubicBezTo>
                  <a:cubicBezTo>
                    <a:pt x="90" y="125"/>
                    <a:pt x="99" y="116"/>
                    <a:pt x="99" y="116"/>
                  </a:cubicBezTo>
                  <a:cubicBezTo>
                    <a:pt x="103" y="116"/>
                    <a:pt x="108" y="119"/>
                    <a:pt x="112" y="121"/>
                  </a:cubicBezTo>
                  <a:lnTo>
                    <a:pt x="112" y="121"/>
                  </a:lnTo>
                  <a:cubicBezTo>
                    <a:pt x="111" y="120"/>
                    <a:pt x="110" y="118"/>
                    <a:pt x="108" y="116"/>
                  </a:cubicBezTo>
                  <a:lnTo>
                    <a:pt x="108" y="116"/>
                  </a:lnTo>
                  <a:cubicBezTo>
                    <a:pt x="111" y="119"/>
                    <a:pt x="114" y="121"/>
                    <a:pt x="117" y="123"/>
                  </a:cubicBezTo>
                  <a:lnTo>
                    <a:pt x="117" y="123"/>
                  </a:lnTo>
                  <a:cubicBezTo>
                    <a:pt x="115" y="122"/>
                    <a:pt x="114" y="121"/>
                    <a:pt x="112" y="121"/>
                  </a:cubicBezTo>
                  <a:lnTo>
                    <a:pt x="112" y="121"/>
                  </a:lnTo>
                  <a:cubicBezTo>
                    <a:pt x="116" y="124"/>
                    <a:pt x="117" y="125"/>
                    <a:pt x="121" y="125"/>
                  </a:cubicBezTo>
                  <a:lnTo>
                    <a:pt x="121" y="125"/>
                  </a:lnTo>
                  <a:cubicBezTo>
                    <a:pt x="119" y="124"/>
                    <a:pt x="118" y="124"/>
                    <a:pt x="117" y="123"/>
                  </a:cubicBezTo>
                  <a:lnTo>
                    <a:pt x="117" y="123"/>
                  </a:lnTo>
                  <a:cubicBezTo>
                    <a:pt x="120" y="124"/>
                    <a:pt x="123" y="125"/>
                    <a:pt x="126" y="125"/>
                  </a:cubicBezTo>
                  <a:cubicBezTo>
                    <a:pt x="134" y="125"/>
                    <a:pt x="134" y="134"/>
                    <a:pt x="134" y="134"/>
                  </a:cubicBezTo>
                  <a:lnTo>
                    <a:pt x="134" y="134"/>
                  </a:lnTo>
                  <a:cubicBezTo>
                    <a:pt x="132" y="131"/>
                    <a:pt x="129" y="129"/>
                    <a:pt x="126" y="128"/>
                  </a:cubicBezTo>
                  <a:lnTo>
                    <a:pt x="126" y="128"/>
                  </a:lnTo>
                  <a:cubicBezTo>
                    <a:pt x="127" y="130"/>
                    <a:pt x="129" y="134"/>
                    <a:pt x="134" y="134"/>
                  </a:cubicBezTo>
                  <a:cubicBezTo>
                    <a:pt x="134" y="134"/>
                    <a:pt x="143" y="143"/>
                    <a:pt x="143" y="152"/>
                  </a:cubicBezTo>
                  <a:cubicBezTo>
                    <a:pt x="152" y="152"/>
                    <a:pt x="161" y="161"/>
                    <a:pt x="170" y="161"/>
                  </a:cubicBezTo>
                  <a:cubicBezTo>
                    <a:pt x="179" y="161"/>
                    <a:pt x="206" y="161"/>
                    <a:pt x="215" y="152"/>
                  </a:cubicBezTo>
                  <a:cubicBezTo>
                    <a:pt x="224" y="143"/>
                    <a:pt x="241" y="134"/>
                    <a:pt x="241" y="116"/>
                  </a:cubicBezTo>
                  <a:cubicBezTo>
                    <a:pt x="250" y="98"/>
                    <a:pt x="250" y="81"/>
                    <a:pt x="233" y="72"/>
                  </a:cubicBezTo>
                  <a:cubicBezTo>
                    <a:pt x="233" y="63"/>
                    <a:pt x="224" y="54"/>
                    <a:pt x="215" y="45"/>
                  </a:cubicBezTo>
                  <a:cubicBezTo>
                    <a:pt x="206" y="36"/>
                    <a:pt x="197" y="27"/>
                    <a:pt x="188" y="27"/>
                  </a:cubicBezTo>
                  <a:cubicBezTo>
                    <a:pt x="179" y="18"/>
                    <a:pt x="161" y="9"/>
                    <a:pt x="1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865;p61">
              <a:extLst>
                <a:ext uri="{FF2B5EF4-FFF2-40B4-BE49-F238E27FC236}">
                  <a16:creationId xmlns:a16="http://schemas.microsoft.com/office/drawing/2014/main" id="{FF8DCF08-4897-488E-83F8-1D5FC3D4673E}"/>
                </a:ext>
              </a:extLst>
            </p:cNvPr>
            <p:cNvSpPr/>
            <p:nvPr/>
          </p:nvSpPr>
          <p:spPr>
            <a:xfrm>
              <a:off x="4301158" y="4062059"/>
              <a:ext cx="16679" cy="13116"/>
            </a:xfrm>
            <a:custGeom>
              <a:avLst/>
              <a:gdLst/>
              <a:ahLst/>
              <a:cxnLst/>
              <a:rect l="l" t="t" r="r" b="b"/>
              <a:pathLst>
                <a:path w="206" h="162" extrusionOk="0">
                  <a:moveTo>
                    <a:pt x="45" y="0"/>
                  </a:moveTo>
                  <a:cubicBezTo>
                    <a:pt x="36" y="0"/>
                    <a:pt x="36" y="0"/>
                    <a:pt x="27" y="9"/>
                  </a:cubicBezTo>
                  <a:cubicBezTo>
                    <a:pt x="19" y="18"/>
                    <a:pt x="19" y="18"/>
                    <a:pt x="10" y="27"/>
                  </a:cubicBezTo>
                  <a:cubicBezTo>
                    <a:pt x="1" y="45"/>
                    <a:pt x="1" y="63"/>
                    <a:pt x="10" y="72"/>
                  </a:cubicBezTo>
                  <a:cubicBezTo>
                    <a:pt x="10" y="90"/>
                    <a:pt x="19" y="108"/>
                    <a:pt x="36" y="108"/>
                  </a:cubicBezTo>
                  <a:lnTo>
                    <a:pt x="108" y="152"/>
                  </a:lnTo>
                  <a:cubicBezTo>
                    <a:pt x="117" y="152"/>
                    <a:pt x="126" y="161"/>
                    <a:pt x="135" y="161"/>
                  </a:cubicBezTo>
                  <a:cubicBezTo>
                    <a:pt x="143" y="161"/>
                    <a:pt x="152" y="161"/>
                    <a:pt x="161" y="152"/>
                  </a:cubicBezTo>
                  <a:cubicBezTo>
                    <a:pt x="170" y="152"/>
                    <a:pt x="170" y="152"/>
                    <a:pt x="179" y="143"/>
                  </a:cubicBezTo>
                  <a:cubicBezTo>
                    <a:pt x="188" y="143"/>
                    <a:pt x="188" y="134"/>
                    <a:pt x="197" y="125"/>
                  </a:cubicBezTo>
                  <a:cubicBezTo>
                    <a:pt x="206" y="116"/>
                    <a:pt x="206" y="99"/>
                    <a:pt x="197" y="81"/>
                  </a:cubicBezTo>
                  <a:cubicBezTo>
                    <a:pt x="197" y="63"/>
                    <a:pt x="188" y="54"/>
                    <a:pt x="170" y="45"/>
                  </a:cubicBezTo>
                  <a:cubicBezTo>
                    <a:pt x="143" y="27"/>
                    <a:pt x="126" y="18"/>
                    <a:pt x="99" y="9"/>
                  </a:cubicBezTo>
                  <a:cubicBezTo>
                    <a:pt x="90" y="0"/>
                    <a:pt x="81" y="0"/>
                    <a:pt x="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866;p61">
              <a:extLst>
                <a:ext uri="{FF2B5EF4-FFF2-40B4-BE49-F238E27FC236}">
                  <a16:creationId xmlns:a16="http://schemas.microsoft.com/office/drawing/2014/main" id="{DF5D227C-AE85-4C72-8960-3C0F83D98039}"/>
                </a:ext>
              </a:extLst>
            </p:cNvPr>
            <p:cNvSpPr/>
            <p:nvPr/>
          </p:nvSpPr>
          <p:spPr>
            <a:xfrm>
              <a:off x="4317027" y="3987572"/>
              <a:ext cx="32629" cy="16760"/>
            </a:xfrm>
            <a:custGeom>
              <a:avLst/>
              <a:gdLst/>
              <a:ahLst/>
              <a:cxnLst/>
              <a:rect l="l" t="t" r="r" b="b"/>
              <a:pathLst>
                <a:path w="403" h="207" extrusionOk="0">
                  <a:moveTo>
                    <a:pt x="96" y="0"/>
                  </a:moveTo>
                  <a:cubicBezTo>
                    <a:pt x="85" y="0"/>
                    <a:pt x="74" y="1"/>
                    <a:pt x="63" y="2"/>
                  </a:cubicBezTo>
                  <a:cubicBezTo>
                    <a:pt x="28" y="11"/>
                    <a:pt x="1" y="28"/>
                    <a:pt x="1" y="64"/>
                  </a:cubicBezTo>
                  <a:cubicBezTo>
                    <a:pt x="1" y="100"/>
                    <a:pt x="28" y="127"/>
                    <a:pt x="63" y="127"/>
                  </a:cubicBezTo>
                  <a:lnTo>
                    <a:pt x="153" y="127"/>
                  </a:lnTo>
                  <a:cubicBezTo>
                    <a:pt x="170" y="135"/>
                    <a:pt x="179" y="135"/>
                    <a:pt x="188" y="135"/>
                  </a:cubicBezTo>
                  <a:cubicBezTo>
                    <a:pt x="197" y="144"/>
                    <a:pt x="215" y="144"/>
                    <a:pt x="224" y="153"/>
                  </a:cubicBezTo>
                  <a:cubicBezTo>
                    <a:pt x="233" y="153"/>
                    <a:pt x="233" y="153"/>
                    <a:pt x="242" y="162"/>
                  </a:cubicBezTo>
                  <a:cubicBezTo>
                    <a:pt x="260" y="171"/>
                    <a:pt x="286" y="180"/>
                    <a:pt x="304" y="198"/>
                  </a:cubicBezTo>
                  <a:cubicBezTo>
                    <a:pt x="313" y="207"/>
                    <a:pt x="340" y="207"/>
                    <a:pt x="349" y="207"/>
                  </a:cubicBezTo>
                  <a:cubicBezTo>
                    <a:pt x="367" y="198"/>
                    <a:pt x="385" y="189"/>
                    <a:pt x="385" y="171"/>
                  </a:cubicBezTo>
                  <a:cubicBezTo>
                    <a:pt x="393" y="162"/>
                    <a:pt x="402" y="144"/>
                    <a:pt x="393" y="127"/>
                  </a:cubicBezTo>
                  <a:cubicBezTo>
                    <a:pt x="385" y="109"/>
                    <a:pt x="376" y="100"/>
                    <a:pt x="367" y="91"/>
                  </a:cubicBezTo>
                  <a:cubicBezTo>
                    <a:pt x="287" y="35"/>
                    <a:pt x="192" y="0"/>
                    <a:pt x="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867;p61">
              <a:extLst>
                <a:ext uri="{FF2B5EF4-FFF2-40B4-BE49-F238E27FC236}">
                  <a16:creationId xmlns:a16="http://schemas.microsoft.com/office/drawing/2014/main" id="{12B1F836-0EDB-446F-BBE0-8D48A9EF9A6B}"/>
                </a:ext>
              </a:extLst>
            </p:cNvPr>
            <p:cNvSpPr/>
            <p:nvPr/>
          </p:nvSpPr>
          <p:spPr>
            <a:xfrm>
              <a:off x="4354594" y="3910819"/>
              <a:ext cx="16760" cy="13359"/>
            </a:xfrm>
            <a:custGeom>
              <a:avLst/>
              <a:gdLst/>
              <a:ahLst/>
              <a:cxnLst/>
              <a:rect l="l" t="t" r="r" b="b"/>
              <a:pathLst>
                <a:path w="207" h="165" extrusionOk="0">
                  <a:moveTo>
                    <a:pt x="63" y="0"/>
                  </a:moveTo>
                  <a:cubicBezTo>
                    <a:pt x="57" y="0"/>
                    <a:pt x="51" y="4"/>
                    <a:pt x="45" y="4"/>
                  </a:cubicBezTo>
                  <a:cubicBezTo>
                    <a:pt x="37" y="4"/>
                    <a:pt x="37" y="4"/>
                    <a:pt x="28" y="13"/>
                  </a:cubicBezTo>
                  <a:cubicBezTo>
                    <a:pt x="19" y="22"/>
                    <a:pt x="19" y="22"/>
                    <a:pt x="10" y="31"/>
                  </a:cubicBezTo>
                  <a:cubicBezTo>
                    <a:pt x="1" y="49"/>
                    <a:pt x="1" y="58"/>
                    <a:pt x="10" y="75"/>
                  </a:cubicBezTo>
                  <a:cubicBezTo>
                    <a:pt x="10" y="93"/>
                    <a:pt x="19" y="111"/>
                    <a:pt x="37" y="111"/>
                  </a:cubicBezTo>
                  <a:cubicBezTo>
                    <a:pt x="63" y="129"/>
                    <a:pt x="90" y="138"/>
                    <a:pt x="108" y="156"/>
                  </a:cubicBezTo>
                  <a:cubicBezTo>
                    <a:pt x="117" y="156"/>
                    <a:pt x="126" y="156"/>
                    <a:pt x="135" y="165"/>
                  </a:cubicBezTo>
                  <a:cubicBezTo>
                    <a:pt x="144" y="165"/>
                    <a:pt x="153" y="165"/>
                    <a:pt x="161" y="156"/>
                  </a:cubicBezTo>
                  <a:cubicBezTo>
                    <a:pt x="170" y="156"/>
                    <a:pt x="170" y="156"/>
                    <a:pt x="179" y="147"/>
                  </a:cubicBezTo>
                  <a:cubicBezTo>
                    <a:pt x="188" y="147"/>
                    <a:pt x="188" y="138"/>
                    <a:pt x="197" y="129"/>
                  </a:cubicBezTo>
                  <a:cubicBezTo>
                    <a:pt x="206" y="120"/>
                    <a:pt x="206" y="102"/>
                    <a:pt x="206" y="84"/>
                  </a:cubicBezTo>
                  <a:cubicBezTo>
                    <a:pt x="197" y="66"/>
                    <a:pt x="188" y="58"/>
                    <a:pt x="170" y="49"/>
                  </a:cubicBezTo>
                  <a:cubicBezTo>
                    <a:pt x="144" y="31"/>
                    <a:pt x="126" y="22"/>
                    <a:pt x="99" y="4"/>
                  </a:cubicBezTo>
                  <a:lnTo>
                    <a:pt x="72" y="4"/>
                  </a:lnTo>
                  <a:cubicBezTo>
                    <a:pt x="69" y="1"/>
                    <a:pt x="66"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868;p61">
              <a:extLst>
                <a:ext uri="{FF2B5EF4-FFF2-40B4-BE49-F238E27FC236}">
                  <a16:creationId xmlns:a16="http://schemas.microsoft.com/office/drawing/2014/main" id="{5BC87BB4-7127-434A-B443-7CAB7DC4E3B1}"/>
                </a:ext>
              </a:extLst>
            </p:cNvPr>
            <p:cNvSpPr/>
            <p:nvPr/>
          </p:nvSpPr>
          <p:spPr>
            <a:xfrm>
              <a:off x="4357509" y="3947252"/>
              <a:ext cx="21779" cy="13035"/>
            </a:xfrm>
            <a:custGeom>
              <a:avLst/>
              <a:gdLst/>
              <a:ahLst/>
              <a:cxnLst/>
              <a:rect l="l" t="t" r="r" b="b"/>
              <a:pathLst>
                <a:path w="269" h="161" extrusionOk="0">
                  <a:moveTo>
                    <a:pt x="81" y="0"/>
                  </a:moveTo>
                  <a:cubicBezTo>
                    <a:pt x="72" y="0"/>
                    <a:pt x="54" y="0"/>
                    <a:pt x="36" y="9"/>
                  </a:cubicBezTo>
                  <a:cubicBezTo>
                    <a:pt x="27" y="18"/>
                    <a:pt x="9" y="27"/>
                    <a:pt x="9" y="45"/>
                  </a:cubicBezTo>
                  <a:cubicBezTo>
                    <a:pt x="1" y="71"/>
                    <a:pt x="18" y="107"/>
                    <a:pt x="54" y="116"/>
                  </a:cubicBezTo>
                  <a:cubicBezTo>
                    <a:pt x="99" y="134"/>
                    <a:pt x="143" y="143"/>
                    <a:pt x="188" y="161"/>
                  </a:cubicBezTo>
                  <a:cubicBezTo>
                    <a:pt x="206" y="161"/>
                    <a:pt x="224" y="161"/>
                    <a:pt x="232" y="152"/>
                  </a:cubicBezTo>
                  <a:cubicBezTo>
                    <a:pt x="250" y="143"/>
                    <a:pt x="259" y="125"/>
                    <a:pt x="259" y="116"/>
                  </a:cubicBezTo>
                  <a:cubicBezTo>
                    <a:pt x="268" y="80"/>
                    <a:pt x="250" y="45"/>
                    <a:pt x="224" y="36"/>
                  </a:cubicBezTo>
                  <a:lnTo>
                    <a:pt x="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869;p61">
              <a:extLst>
                <a:ext uri="{FF2B5EF4-FFF2-40B4-BE49-F238E27FC236}">
                  <a16:creationId xmlns:a16="http://schemas.microsoft.com/office/drawing/2014/main" id="{1216ADDA-7ADB-4429-BE7C-51D8E75F8300}"/>
                </a:ext>
              </a:extLst>
            </p:cNvPr>
            <p:cNvSpPr/>
            <p:nvPr/>
          </p:nvSpPr>
          <p:spPr>
            <a:xfrm>
              <a:off x="4379936" y="3800627"/>
              <a:ext cx="28256" cy="19512"/>
            </a:xfrm>
            <a:custGeom>
              <a:avLst/>
              <a:gdLst/>
              <a:ahLst/>
              <a:cxnLst/>
              <a:rect l="l" t="t" r="r" b="b"/>
              <a:pathLst>
                <a:path w="349" h="241" extrusionOk="0">
                  <a:moveTo>
                    <a:pt x="219" y="205"/>
                  </a:moveTo>
                  <a:cubicBezTo>
                    <a:pt x="220" y="205"/>
                    <a:pt x="221" y="205"/>
                    <a:pt x="223" y="205"/>
                  </a:cubicBezTo>
                  <a:cubicBezTo>
                    <a:pt x="223" y="207"/>
                    <a:pt x="223" y="208"/>
                    <a:pt x="222" y="208"/>
                  </a:cubicBezTo>
                  <a:cubicBezTo>
                    <a:pt x="221" y="208"/>
                    <a:pt x="220" y="206"/>
                    <a:pt x="219" y="205"/>
                  </a:cubicBezTo>
                  <a:close/>
                  <a:moveTo>
                    <a:pt x="63" y="0"/>
                  </a:moveTo>
                  <a:cubicBezTo>
                    <a:pt x="45" y="0"/>
                    <a:pt x="27" y="9"/>
                    <a:pt x="18" y="18"/>
                  </a:cubicBezTo>
                  <a:cubicBezTo>
                    <a:pt x="9" y="27"/>
                    <a:pt x="0" y="45"/>
                    <a:pt x="0" y="63"/>
                  </a:cubicBezTo>
                  <a:cubicBezTo>
                    <a:pt x="0" y="98"/>
                    <a:pt x="27" y="116"/>
                    <a:pt x="63" y="125"/>
                  </a:cubicBezTo>
                  <a:lnTo>
                    <a:pt x="71" y="125"/>
                  </a:lnTo>
                  <a:cubicBezTo>
                    <a:pt x="71" y="125"/>
                    <a:pt x="63" y="125"/>
                    <a:pt x="63" y="116"/>
                  </a:cubicBezTo>
                  <a:lnTo>
                    <a:pt x="63" y="116"/>
                  </a:lnTo>
                  <a:cubicBezTo>
                    <a:pt x="80" y="125"/>
                    <a:pt x="98" y="125"/>
                    <a:pt x="116" y="134"/>
                  </a:cubicBezTo>
                  <a:cubicBezTo>
                    <a:pt x="116" y="134"/>
                    <a:pt x="125" y="134"/>
                    <a:pt x="125" y="143"/>
                  </a:cubicBezTo>
                  <a:cubicBezTo>
                    <a:pt x="134" y="143"/>
                    <a:pt x="143" y="152"/>
                    <a:pt x="152" y="152"/>
                  </a:cubicBezTo>
                  <a:cubicBezTo>
                    <a:pt x="161" y="161"/>
                    <a:pt x="170" y="161"/>
                    <a:pt x="179" y="170"/>
                  </a:cubicBezTo>
                  <a:cubicBezTo>
                    <a:pt x="187" y="170"/>
                    <a:pt x="187" y="178"/>
                    <a:pt x="187" y="178"/>
                  </a:cubicBezTo>
                  <a:cubicBezTo>
                    <a:pt x="196" y="187"/>
                    <a:pt x="205" y="187"/>
                    <a:pt x="214" y="196"/>
                  </a:cubicBezTo>
                  <a:cubicBezTo>
                    <a:pt x="214" y="200"/>
                    <a:pt x="214" y="202"/>
                    <a:pt x="215" y="203"/>
                  </a:cubicBezTo>
                  <a:lnTo>
                    <a:pt x="215" y="203"/>
                  </a:lnTo>
                  <a:cubicBezTo>
                    <a:pt x="214" y="203"/>
                    <a:pt x="214" y="204"/>
                    <a:pt x="214" y="205"/>
                  </a:cubicBezTo>
                  <a:cubicBezTo>
                    <a:pt x="214" y="205"/>
                    <a:pt x="223" y="214"/>
                    <a:pt x="223" y="214"/>
                  </a:cubicBezTo>
                  <a:cubicBezTo>
                    <a:pt x="232" y="223"/>
                    <a:pt x="241" y="232"/>
                    <a:pt x="259" y="241"/>
                  </a:cubicBezTo>
                  <a:cubicBezTo>
                    <a:pt x="277" y="241"/>
                    <a:pt x="294" y="241"/>
                    <a:pt x="303" y="232"/>
                  </a:cubicBezTo>
                  <a:cubicBezTo>
                    <a:pt x="330" y="214"/>
                    <a:pt x="348" y="178"/>
                    <a:pt x="330" y="152"/>
                  </a:cubicBezTo>
                  <a:cubicBezTo>
                    <a:pt x="294" y="107"/>
                    <a:pt x="259" y="71"/>
                    <a:pt x="214" y="45"/>
                  </a:cubicBezTo>
                  <a:cubicBezTo>
                    <a:pt x="170" y="18"/>
                    <a:pt x="116"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870;p61">
              <a:extLst>
                <a:ext uri="{FF2B5EF4-FFF2-40B4-BE49-F238E27FC236}">
                  <a16:creationId xmlns:a16="http://schemas.microsoft.com/office/drawing/2014/main" id="{FB74DBC2-14E6-4F28-977D-BC763B5E40FF}"/>
                </a:ext>
              </a:extLst>
            </p:cNvPr>
            <p:cNvSpPr/>
            <p:nvPr/>
          </p:nvSpPr>
          <p:spPr>
            <a:xfrm>
              <a:off x="4437663" y="3770995"/>
              <a:ext cx="16679" cy="14493"/>
            </a:xfrm>
            <a:custGeom>
              <a:avLst/>
              <a:gdLst/>
              <a:ahLst/>
              <a:cxnLst/>
              <a:rect l="l" t="t" r="r" b="b"/>
              <a:pathLst>
                <a:path w="206" h="179" extrusionOk="0">
                  <a:moveTo>
                    <a:pt x="54" y="0"/>
                  </a:moveTo>
                  <a:cubicBezTo>
                    <a:pt x="45" y="0"/>
                    <a:pt x="36" y="9"/>
                    <a:pt x="28" y="9"/>
                  </a:cubicBezTo>
                  <a:cubicBezTo>
                    <a:pt x="28" y="18"/>
                    <a:pt x="19" y="18"/>
                    <a:pt x="19" y="27"/>
                  </a:cubicBezTo>
                  <a:cubicBezTo>
                    <a:pt x="10" y="45"/>
                    <a:pt x="1" y="63"/>
                    <a:pt x="10" y="81"/>
                  </a:cubicBezTo>
                  <a:cubicBezTo>
                    <a:pt x="10" y="81"/>
                    <a:pt x="10" y="90"/>
                    <a:pt x="19" y="90"/>
                  </a:cubicBezTo>
                  <a:cubicBezTo>
                    <a:pt x="19" y="98"/>
                    <a:pt x="28" y="107"/>
                    <a:pt x="36" y="116"/>
                  </a:cubicBezTo>
                  <a:cubicBezTo>
                    <a:pt x="63" y="134"/>
                    <a:pt x="90" y="152"/>
                    <a:pt x="117" y="170"/>
                  </a:cubicBezTo>
                  <a:cubicBezTo>
                    <a:pt x="126" y="179"/>
                    <a:pt x="126" y="179"/>
                    <a:pt x="135" y="179"/>
                  </a:cubicBezTo>
                  <a:lnTo>
                    <a:pt x="161" y="179"/>
                  </a:lnTo>
                  <a:cubicBezTo>
                    <a:pt x="170" y="179"/>
                    <a:pt x="179" y="170"/>
                    <a:pt x="179" y="170"/>
                  </a:cubicBezTo>
                  <a:cubicBezTo>
                    <a:pt x="188" y="161"/>
                    <a:pt x="197" y="161"/>
                    <a:pt x="197" y="152"/>
                  </a:cubicBezTo>
                  <a:cubicBezTo>
                    <a:pt x="206" y="134"/>
                    <a:pt x="206" y="116"/>
                    <a:pt x="206" y="98"/>
                  </a:cubicBezTo>
                  <a:cubicBezTo>
                    <a:pt x="206" y="98"/>
                    <a:pt x="197" y="90"/>
                    <a:pt x="197" y="90"/>
                  </a:cubicBezTo>
                  <a:cubicBezTo>
                    <a:pt x="197" y="81"/>
                    <a:pt x="188" y="72"/>
                    <a:pt x="179" y="63"/>
                  </a:cubicBezTo>
                  <a:cubicBezTo>
                    <a:pt x="152" y="45"/>
                    <a:pt x="126" y="27"/>
                    <a:pt x="99" y="9"/>
                  </a:cubicBezTo>
                  <a:cubicBezTo>
                    <a:pt x="90" y="0"/>
                    <a:pt x="81" y="0"/>
                    <a:pt x="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871;p61">
              <a:extLst>
                <a:ext uri="{FF2B5EF4-FFF2-40B4-BE49-F238E27FC236}">
                  <a16:creationId xmlns:a16="http://schemas.microsoft.com/office/drawing/2014/main" id="{2EF725BE-1CFA-4FD2-ABEA-9DFAEBD27764}"/>
                </a:ext>
              </a:extLst>
            </p:cNvPr>
            <p:cNvSpPr/>
            <p:nvPr/>
          </p:nvSpPr>
          <p:spPr>
            <a:xfrm>
              <a:off x="4408111" y="3777148"/>
              <a:ext cx="23156" cy="16274"/>
            </a:xfrm>
            <a:custGeom>
              <a:avLst/>
              <a:gdLst/>
              <a:ahLst/>
              <a:cxnLst/>
              <a:rect l="l" t="t" r="r" b="b"/>
              <a:pathLst>
                <a:path w="286" h="201" extrusionOk="0">
                  <a:moveTo>
                    <a:pt x="62" y="1"/>
                  </a:moveTo>
                  <a:cubicBezTo>
                    <a:pt x="57" y="1"/>
                    <a:pt x="51" y="2"/>
                    <a:pt x="45" y="5"/>
                  </a:cubicBezTo>
                  <a:cubicBezTo>
                    <a:pt x="36" y="5"/>
                    <a:pt x="18" y="14"/>
                    <a:pt x="9" y="31"/>
                  </a:cubicBezTo>
                  <a:cubicBezTo>
                    <a:pt x="0" y="58"/>
                    <a:pt x="0" y="94"/>
                    <a:pt x="36" y="112"/>
                  </a:cubicBezTo>
                  <a:cubicBezTo>
                    <a:pt x="89" y="138"/>
                    <a:pt x="134" y="165"/>
                    <a:pt x="187" y="192"/>
                  </a:cubicBezTo>
                  <a:cubicBezTo>
                    <a:pt x="205" y="201"/>
                    <a:pt x="223" y="201"/>
                    <a:pt x="232" y="201"/>
                  </a:cubicBezTo>
                  <a:cubicBezTo>
                    <a:pt x="250" y="192"/>
                    <a:pt x="268" y="183"/>
                    <a:pt x="268" y="174"/>
                  </a:cubicBezTo>
                  <a:cubicBezTo>
                    <a:pt x="285" y="147"/>
                    <a:pt x="277" y="103"/>
                    <a:pt x="250" y="85"/>
                  </a:cubicBezTo>
                  <a:cubicBezTo>
                    <a:pt x="196" y="58"/>
                    <a:pt x="143" y="31"/>
                    <a:pt x="98" y="5"/>
                  </a:cubicBezTo>
                  <a:cubicBezTo>
                    <a:pt x="86" y="5"/>
                    <a:pt x="74" y="1"/>
                    <a:pt x="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872;p61">
              <a:extLst>
                <a:ext uri="{FF2B5EF4-FFF2-40B4-BE49-F238E27FC236}">
                  <a16:creationId xmlns:a16="http://schemas.microsoft.com/office/drawing/2014/main" id="{0C09599C-D07F-4DFB-BD58-109464850E56}"/>
                </a:ext>
              </a:extLst>
            </p:cNvPr>
            <p:cNvSpPr/>
            <p:nvPr/>
          </p:nvSpPr>
          <p:spPr>
            <a:xfrm>
              <a:off x="4392161" y="3879324"/>
              <a:ext cx="15302" cy="13116"/>
            </a:xfrm>
            <a:custGeom>
              <a:avLst/>
              <a:gdLst/>
              <a:ahLst/>
              <a:cxnLst/>
              <a:rect l="l" t="t" r="r" b="b"/>
              <a:pathLst>
                <a:path w="189" h="162" extrusionOk="0">
                  <a:moveTo>
                    <a:pt x="54" y="0"/>
                  </a:moveTo>
                  <a:cubicBezTo>
                    <a:pt x="45" y="9"/>
                    <a:pt x="36" y="9"/>
                    <a:pt x="28" y="18"/>
                  </a:cubicBezTo>
                  <a:cubicBezTo>
                    <a:pt x="19" y="18"/>
                    <a:pt x="19" y="27"/>
                    <a:pt x="10" y="36"/>
                  </a:cubicBezTo>
                  <a:cubicBezTo>
                    <a:pt x="10" y="36"/>
                    <a:pt x="10" y="45"/>
                    <a:pt x="10" y="45"/>
                  </a:cubicBezTo>
                  <a:cubicBezTo>
                    <a:pt x="1" y="54"/>
                    <a:pt x="1" y="72"/>
                    <a:pt x="10" y="81"/>
                  </a:cubicBezTo>
                  <a:cubicBezTo>
                    <a:pt x="10" y="81"/>
                    <a:pt x="10" y="90"/>
                    <a:pt x="10" y="99"/>
                  </a:cubicBezTo>
                  <a:cubicBezTo>
                    <a:pt x="19" y="108"/>
                    <a:pt x="28" y="108"/>
                    <a:pt x="36" y="116"/>
                  </a:cubicBezTo>
                  <a:cubicBezTo>
                    <a:pt x="54" y="125"/>
                    <a:pt x="72" y="143"/>
                    <a:pt x="90" y="152"/>
                  </a:cubicBezTo>
                  <a:cubicBezTo>
                    <a:pt x="99" y="161"/>
                    <a:pt x="108" y="161"/>
                    <a:pt x="117" y="161"/>
                  </a:cubicBezTo>
                  <a:lnTo>
                    <a:pt x="143" y="161"/>
                  </a:lnTo>
                  <a:cubicBezTo>
                    <a:pt x="152" y="161"/>
                    <a:pt x="152" y="152"/>
                    <a:pt x="161" y="152"/>
                  </a:cubicBezTo>
                  <a:cubicBezTo>
                    <a:pt x="170" y="143"/>
                    <a:pt x="170" y="143"/>
                    <a:pt x="179" y="134"/>
                  </a:cubicBezTo>
                  <a:cubicBezTo>
                    <a:pt x="179" y="125"/>
                    <a:pt x="179" y="125"/>
                    <a:pt x="179" y="116"/>
                  </a:cubicBezTo>
                  <a:cubicBezTo>
                    <a:pt x="188" y="108"/>
                    <a:pt x="188" y="99"/>
                    <a:pt x="179" y="90"/>
                  </a:cubicBezTo>
                  <a:cubicBezTo>
                    <a:pt x="179" y="81"/>
                    <a:pt x="179" y="72"/>
                    <a:pt x="179" y="72"/>
                  </a:cubicBezTo>
                  <a:cubicBezTo>
                    <a:pt x="170" y="63"/>
                    <a:pt x="161" y="54"/>
                    <a:pt x="152" y="45"/>
                  </a:cubicBezTo>
                  <a:cubicBezTo>
                    <a:pt x="135" y="36"/>
                    <a:pt x="117" y="27"/>
                    <a:pt x="99" y="9"/>
                  </a:cubicBezTo>
                  <a:cubicBezTo>
                    <a:pt x="90" y="9"/>
                    <a:pt x="81" y="0"/>
                    <a:pt x="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873;p61">
              <a:extLst>
                <a:ext uri="{FF2B5EF4-FFF2-40B4-BE49-F238E27FC236}">
                  <a16:creationId xmlns:a16="http://schemas.microsoft.com/office/drawing/2014/main" id="{AACCA1ED-88BD-437F-9D3A-47C49A972BFA}"/>
                </a:ext>
              </a:extLst>
            </p:cNvPr>
            <p:cNvSpPr/>
            <p:nvPr/>
          </p:nvSpPr>
          <p:spPr>
            <a:xfrm>
              <a:off x="4366900" y="3844671"/>
              <a:ext cx="21779" cy="15059"/>
            </a:xfrm>
            <a:custGeom>
              <a:avLst/>
              <a:gdLst/>
              <a:ahLst/>
              <a:cxnLst/>
              <a:rect l="l" t="t" r="r" b="b"/>
              <a:pathLst>
                <a:path w="269" h="186" extrusionOk="0">
                  <a:moveTo>
                    <a:pt x="54" y="0"/>
                  </a:moveTo>
                  <a:cubicBezTo>
                    <a:pt x="36" y="9"/>
                    <a:pt x="18" y="18"/>
                    <a:pt x="18" y="36"/>
                  </a:cubicBezTo>
                  <a:cubicBezTo>
                    <a:pt x="9" y="45"/>
                    <a:pt x="1" y="63"/>
                    <a:pt x="9" y="81"/>
                  </a:cubicBezTo>
                  <a:cubicBezTo>
                    <a:pt x="9" y="89"/>
                    <a:pt x="18" y="107"/>
                    <a:pt x="36" y="116"/>
                  </a:cubicBezTo>
                  <a:lnTo>
                    <a:pt x="170" y="179"/>
                  </a:lnTo>
                  <a:lnTo>
                    <a:pt x="197" y="179"/>
                  </a:lnTo>
                  <a:cubicBezTo>
                    <a:pt x="201" y="183"/>
                    <a:pt x="206" y="185"/>
                    <a:pt x="210" y="185"/>
                  </a:cubicBezTo>
                  <a:cubicBezTo>
                    <a:pt x="215" y="185"/>
                    <a:pt x="219" y="183"/>
                    <a:pt x="224" y="179"/>
                  </a:cubicBezTo>
                  <a:cubicBezTo>
                    <a:pt x="232" y="179"/>
                    <a:pt x="250" y="170"/>
                    <a:pt x="259" y="152"/>
                  </a:cubicBezTo>
                  <a:cubicBezTo>
                    <a:pt x="268" y="134"/>
                    <a:pt x="268" y="125"/>
                    <a:pt x="259" y="107"/>
                  </a:cubicBezTo>
                  <a:cubicBezTo>
                    <a:pt x="259" y="89"/>
                    <a:pt x="250" y="72"/>
                    <a:pt x="232" y="72"/>
                  </a:cubicBezTo>
                  <a:cubicBezTo>
                    <a:pt x="188" y="45"/>
                    <a:pt x="143" y="27"/>
                    <a:pt x="99" y="9"/>
                  </a:cubicBezTo>
                  <a:cubicBezTo>
                    <a:pt x="90" y="9"/>
                    <a:pt x="81" y="0"/>
                    <a:pt x="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874;p61">
              <a:extLst>
                <a:ext uri="{FF2B5EF4-FFF2-40B4-BE49-F238E27FC236}">
                  <a16:creationId xmlns:a16="http://schemas.microsoft.com/office/drawing/2014/main" id="{F56943CE-EEDC-4755-925F-A79B3F0BB99B}"/>
                </a:ext>
              </a:extLst>
            </p:cNvPr>
            <p:cNvSpPr/>
            <p:nvPr/>
          </p:nvSpPr>
          <p:spPr>
            <a:xfrm>
              <a:off x="4345202" y="4041089"/>
              <a:ext cx="15302" cy="11659"/>
            </a:xfrm>
            <a:custGeom>
              <a:avLst/>
              <a:gdLst/>
              <a:ahLst/>
              <a:cxnLst/>
              <a:rect l="l" t="t" r="r" b="b"/>
              <a:pathLst>
                <a:path w="189" h="144" extrusionOk="0">
                  <a:moveTo>
                    <a:pt x="54" y="1"/>
                  </a:moveTo>
                  <a:cubicBezTo>
                    <a:pt x="45" y="1"/>
                    <a:pt x="37" y="10"/>
                    <a:pt x="37" y="10"/>
                  </a:cubicBezTo>
                  <a:cubicBezTo>
                    <a:pt x="28" y="19"/>
                    <a:pt x="19" y="19"/>
                    <a:pt x="19" y="28"/>
                  </a:cubicBezTo>
                  <a:cubicBezTo>
                    <a:pt x="10" y="36"/>
                    <a:pt x="10" y="36"/>
                    <a:pt x="10" y="45"/>
                  </a:cubicBezTo>
                  <a:cubicBezTo>
                    <a:pt x="1" y="54"/>
                    <a:pt x="1" y="54"/>
                    <a:pt x="1" y="63"/>
                  </a:cubicBezTo>
                  <a:cubicBezTo>
                    <a:pt x="1" y="72"/>
                    <a:pt x="10" y="90"/>
                    <a:pt x="10" y="99"/>
                  </a:cubicBezTo>
                  <a:cubicBezTo>
                    <a:pt x="19" y="99"/>
                    <a:pt x="19" y="99"/>
                    <a:pt x="19" y="108"/>
                  </a:cubicBezTo>
                  <a:cubicBezTo>
                    <a:pt x="28" y="117"/>
                    <a:pt x="37" y="117"/>
                    <a:pt x="45" y="126"/>
                  </a:cubicBezTo>
                  <a:cubicBezTo>
                    <a:pt x="63" y="126"/>
                    <a:pt x="90" y="135"/>
                    <a:pt x="108" y="143"/>
                  </a:cubicBezTo>
                  <a:lnTo>
                    <a:pt x="135" y="143"/>
                  </a:lnTo>
                  <a:cubicBezTo>
                    <a:pt x="135" y="143"/>
                    <a:pt x="144" y="143"/>
                    <a:pt x="153" y="135"/>
                  </a:cubicBezTo>
                  <a:cubicBezTo>
                    <a:pt x="161" y="135"/>
                    <a:pt x="170" y="126"/>
                    <a:pt x="170" y="117"/>
                  </a:cubicBezTo>
                  <a:cubicBezTo>
                    <a:pt x="179" y="117"/>
                    <a:pt x="179" y="108"/>
                    <a:pt x="179" y="99"/>
                  </a:cubicBezTo>
                  <a:cubicBezTo>
                    <a:pt x="179" y="99"/>
                    <a:pt x="179" y="90"/>
                    <a:pt x="188" y="81"/>
                  </a:cubicBezTo>
                  <a:cubicBezTo>
                    <a:pt x="188" y="72"/>
                    <a:pt x="179" y="63"/>
                    <a:pt x="179" y="54"/>
                  </a:cubicBezTo>
                  <a:cubicBezTo>
                    <a:pt x="170" y="45"/>
                    <a:pt x="170" y="45"/>
                    <a:pt x="170" y="36"/>
                  </a:cubicBezTo>
                  <a:cubicBezTo>
                    <a:pt x="161" y="36"/>
                    <a:pt x="153" y="28"/>
                    <a:pt x="135" y="28"/>
                  </a:cubicBezTo>
                  <a:cubicBezTo>
                    <a:pt x="117" y="19"/>
                    <a:pt x="99" y="10"/>
                    <a:pt x="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875;p61">
              <a:extLst>
                <a:ext uri="{FF2B5EF4-FFF2-40B4-BE49-F238E27FC236}">
                  <a16:creationId xmlns:a16="http://schemas.microsoft.com/office/drawing/2014/main" id="{AA08D467-72A1-4393-B655-8DF5C8F9FE4E}"/>
                </a:ext>
              </a:extLst>
            </p:cNvPr>
            <p:cNvSpPr/>
            <p:nvPr/>
          </p:nvSpPr>
          <p:spPr>
            <a:xfrm>
              <a:off x="4267963" y="4194272"/>
              <a:ext cx="24613" cy="12873"/>
            </a:xfrm>
            <a:custGeom>
              <a:avLst/>
              <a:gdLst/>
              <a:ahLst/>
              <a:cxnLst/>
              <a:rect l="l" t="t" r="r" b="b"/>
              <a:pathLst>
                <a:path w="304" h="159" extrusionOk="0">
                  <a:moveTo>
                    <a:pt x="81" y="0"/>
                  </a:moveTo>
                  <a:cubicBezTo>
                    <a:pt x="63" y="0"/>
                    <a:pt x="45" y="0"/>
                    <a:pt x="36" y="9"/>
                  </a:cubicBezTo>
                  <a:cubicBezTo>
                    <a:pt x="18" y="18"/>
                    <a:pt x="9" y="27"/>
                    <a:pt x="9" y="45"/>
                  </a:cubicBezTo>
                  <a:cubicBezTo>
                    <a:pt x="0" y="71"/>
                    <a:pt x="18" y="116"/>
                    <a:pt x="45" y="116"/>
                  </a:cubicBezTo>
                  <a:cubicBezTo>
                    <a:pt x="107" y="134"/>
                    <a:pt x="170" y="143"/>
                    <a:pt x="223" y="152"/>
                  </a:cubicBezTo>
                  <a:cubicBezTo>
                    <a:pt x="232" y="156"/>
                    <a:pt x="241" y="158"/>
                    <a:pt x="249" y="158"/>
                  </a:cubicBezTo>
                  <a:cubicBezTo>
                    <a:pt x="257" y="158"/>
                    <a:pt x="264" y="156"/>
                    <a:pt x="268" y="152"/>
                  </a:cubicBezTo>
                  <a:cubicBezTo>
                    <a:pt x="286" y="143"/>
                    <a:pt x="295" y="125"/>
                    <a:pt x="304" y="116"/>
                  </a:cubicBezTo>
                  <a:cubicBezTo>
                    <a:pt x="304" y="80"/>
                    <a:pt x="295" y="45"/>
                    <a:pt x="259" y="36"/>
                  </a:cubicBezTo>
                  <a:cubicBezTo>
                    <a:pt x="197" y="27"/>
                    <a:pt x="143" y="9"/>
                    <a:pt x="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876;p61">
              <a:extLst>
                <a:ext uri="{FF2B5EF4-FFF2-40B4-BE49-F238E27FC236}">
                  <a16:creationId xmlns:a16="http://schemas.microsoft.com/office/drawing/2014/main" id="{24241C12-7385-4008-8D90-AD4C9549337E}"/>
                </a:ext>
              </a:extLst>
            </p:cNvPr>
            <p:cNvSpPr/>
            <p:nvPr/>
          </p:nvSpPr>
          <p:spPr>
            <a:xfrm>
              <a:off x="4277355" y="4126182"/>
              <a:ext cx="26799" cy="14897"/>
            </a:xfrm>
            <a:custGeom>
              <a:avLst/>
              <a:gdLst/>
              <a:ahLst/>
              <a:cxnLst/>
              <a:rect l="l" t="t" r="r" b="b"/>
              <a:pathLst>
                <a:path w="331" h="184" extrusionOk="0">
                  <a:moveTo>
                    <a:pt x="66" y="0"/>
                  </a:moveTo>
                  <a:cubicBezTo>
                    <a:pt x="42" y="0"/>
                    <a:pt x="17" y="17"/>
                    <a:pt x="9" y="47"/>
                  </a:cubicBezTo>
                  <a:cubicBezTo>
                    <a:pt x="0" y="83"/>
                    <a:pt x="18" y="109"/>
                    <a:pt x="54" y="127"/>
                  </a:cubicBezTo>
                  <a:cubicBezTo>
                    <a:pt x="116" y="145"/>
                    <a:pt x="179" y="163"/>
                    <a:pt x="241" y="181"/>
                  </a:cubicBezTo>
                  <a:cubicBezTo>
                    <a:pt x="247" y="182"/>
                    <a:pt x="253" y="183"/>
                    <a:pt x="259" y="183"/>
                  </a:cubicBezTo>
                  <a:cubicBezTo>
                    <a:pt x="288" y="183"/>
                    <a:pt x="314" y="166"/>
                    <a:pt x="321" y="136"/>
                  </a:cubicBezTo>
                  <a:cubicBezTo>
                    <a:pt x="330" y="101"/>
                    <a:pt x="313" y="74"/>
                    <a:pt x="277" y="65"/>
                  </a:cubicBezTo>
                  <a:lnTo>
                    <a:pt x="81" y="2"/>
                  </a:lnTo>
                  <a:cubicBezTo>
                    <a:pt x="76" y="1"/>
                    <a:pt x="71" y="0"/>
                    <a:pt x="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877;p61">
              <a:extLst>
                <a:ext uri="{FF2B5EF4-FFF2-40B4-BE49-F238E27FC236}">
                  <a16:creationId xmlns:a16="http://schemas.microsoft.com/office/drawing/2014/main" id="{72B8112C-9AC0-4FC1-B85A-B64E23B744AB}"/>
                </a:ext>
              </a:extLst>
            </p:cNvPr>
            <p:cNvSpPr/>
            <p:nvPr/>
          </p:nvSpPr>
          <p:spPr>
            <a:xfrm>
              <a:off x="4327876" y="4222367"/>
              <a:ext cx="18136" cy="11497"/>
            </a:xfrm>
            <a:custGeom>
              <a:avLst/>
              <a:gdLst/>
              <a:ahLst/>
              <a:cxnLst/>
              <a:rect l="l" t="t" r="r" b="b"/>
              <a:pathLst>
                <a:path w="224" h="142" extrusionOk="0">
                  <a:moveTo>
                    <a:pt x="81" y="1"/>
                  </a:moveTo>
                  <a:cubicBezTo>
                    <a:pt x="63" y="1"/>
                    <a:pt x="45" y="1"/>
                    <a:pt x="36" y="10"/>
                  </a:cubicBezTo>
                  <a:cubicBezTo>
                    <a:pt x="19" y="19"/>
                    <a:pt x="10" y="28"/>
                    <a:pt x="1" y="46"/>
                  </a:cubicBezTo>
                  <a:cubicBezTo>
                    <a:pt x="1" y="63"/>
                    <a:pt x="1" y="81"/>
                    <a:pt x="10" y="90"/>
                  </a:cubicBezTo>
                  <a:cubicBezTo>
                    <a:pt x="19" y="108"/>
                    <a:pt x="36" y="117"/>
                    <a:pt x="45" y="117"/>
                  </a:cubicBezTo>
                  <a:cubicBezTo>
                    <a:pt x="81" y="126"/>
                    <a:pt x="117" y="135"/>
                    <a:pt x="144" y="135"/>
                  </a:cubicBezTo>
                  <a:cubicBezTo>
                    <a:pt x="152" y="139"/>
                    <a:pt x="161" y="141"/>
                    <a:pt x="169" y="141"/>
                  </a:cubicBezTo>
                  <a:cubicBezTo>
                    <a:pt x="177" y="141"/>
                    <a:pt x="184" y="139"/>
                    <a:pt x="188" y="135"/>
                  </a:cubicBezTo>
                  <a:cubicBezTo>
                    <a:pt x="206" y="126"/>
                    <a:pt x="215" y="108"/>
                    <a:pt x="224" y="99"/>
                  </a:cubicBezTo>
                  <a:cubicBezTo>
                    <a:pt x="224" y="81"/>
                    <a:pt x="224" y="63"/>
                    <a:pt x="215" y="46"/>
                  </a:cubicBezTo>
                  <a:cubicBezTo>
                    <a:pt x="206" y="37"/>
                    <a:pt x="197" y="28"/>
                    <a:pt x="179" y="19"/>
                  </a:cubicBezTo>
                  <a:cubicBezTo>
                    <a:pt x="144" y="19"/>
                    <a:pt x="117" y="10"/>
                    <a:pt x="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878;p61">
              <a:extLst>
                <a:ext uri="{FF2B5EF4-FFF2-40B4-BE49-F238E27FC236}">
                  <a16:creationId xmlns:a16="http://schemas.microsoft.com/office/drawing/2014/main" id="{2AC2E166-D373-4ADB-8F59-473C06F4F3A3}"/>
                </a:ext>
              </a:extLst>
            </p:cNvPr>
            <p:cNvSpPr/>
            <p:nvPr/>
          </p:nvSpPr>
          <p:spPr>
            <a:xfrm>
              <a:off x="4335810" y="4148042"/>
              <a:ext cx="13116" cy="10121"/>
            </a:xfrm>
            <a:custGeom>
              <a:avLst/>
              <a:gdLst/>
              <a:ahLst/>
              <a:cxnLst/>
              <a:rect l="l" t="t" r="r" b="b"/>
              <a:pathLst>
                <a:path w="162" h="125" extrusionOk="0">
                  <a:moveTo>
                    <a:pt x="63" y="0"/>
                  </a:moveTo>
                  <a:cubicBezTo>
                    <a:pt x="54" y="0"/>
                    <a:pt x="46" y="9"/>
                    <a:pt x="37" y="9"/>
                  </a:cubicBezTo>
                  <a:cubicBezTo>
                    <a:pt x="37" y="9"/>
                    <a:pt x="28" y="18"/>
                    <a:pt x="19" y="18"/>
                  </a:cubicBezTo>
                  <a:cubicBezTo>
                    <a:pt x="10" y="27"/>
                    <a:pt x="10" y="36"/>
                    <a:pt x="10" y="45"/>
                  </a:cubicBezTo>
                  <a:cubicBezTo>
                    <a:pt x="1" y="54"/>
                    <a:pt x="1" y="54"/>
                    <a:pt x="1" y="63"/>
                  </a:cubicBezTo>
                  <a:cubicBezTo>
                    <a:pt x="1" y="71"/>
                    <a:pt x="1" y="80"/>
                    <a:pt x="1" y="80"/>
                  </a:cubicBezTo>
                  <a:cubicBezTo>
                    <a:pt x="10" y="89"/>
                    <a:pt x="10" y="98"/>
                    <a:pt x="19" y="107"/>
                  </a:cubicBezTo>
                  <a:cubicBezTo>
                    <a:pt x="28" y="116"/>
                    <a:pt x="28" y="116"/>
                    <a:pt x="37" y="116"/>
                  </a:cubicBezTo>
                  <a:cubicBezTo>
                    <a:pt x="46" y="125"/>
                    <a:pt x="54" y="125"/>
                    <a:pt x="63" y="125"/>
                  </a:cubicBezTo>
                  <a:lnTo>
                    <a:pt x="126" y="125"/>
                  </a:lnTo>
                  <a:cubicBezTo>
                    <a:pt x="135" y="116"/>
                    <a:pt x="144" y="116"/>
                    <a:pt x="144" y="107"/>
                  </a:cubicBezTo>
                  <a:cubicBezTo>
                    <a:pt x="153" y="107"/>
                    <a:pt x="153" y="98"/>
                    <a:pt x="161" y="89"/>
                  </a:cubicBezTo>
                  <a:cubicBezTo>
                    <a:pt x="161" y="80"/>
                    <a:pt x="161" y="71"/>
                    <a:pt x="161" y="63"/>
                  </a:cubicBezTo>
                  <a:cubicBezTo>
                    <a:pt x="161" y="63"/>
                    <a:pt x="161" y="54"/>
                    <a:pt x="161" y="54"/>
                  </a:cubicBezTo>
                  <a:cubicBezTo>
                    <a:pt x="161" y="36"/>
                    <a:pt x="153" y="27"/>
                    <a:pt x="144" y="18"/>
                  </a:cubicBezTo>
                  <a:lnTo>
                    <a:pt x="135" y="9"/>
                  </a:lnTo>
                  <a:cubicBezTo>
                    <a:pt x="126" y="9"/>
                    <a:pt x="117" y="0"/>
                    <a:pt x="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879;p61">
              <a:extLst>
                <a:ext uri="{FF2B5EF4-FFF2-40B4-BE49-F238E27FC236}">
                  <a16:creationId xmlns:a16="http://schemas.microsoft.com/office/drawing/2014/main" id="{1C0B3EC5-3253-4F39-A6BE-9C0BD439E04E}"/>
                </a:ext>
              </a:extLst>
            </p:cNvPr>
            <p:cNvSpPr/>
            <p:nvPr/>
          </p:nvSpPr>
          <p:spPr>
            <a:xfrm>
              <a:off x="4263591" y="4283818"/>
              <a:ext cx="19593" cy="9473"/>
            </a:xfrm>
            <a:custGeom>
              <a:avLst/>
              <a:gdLst/>
              <a:ahLst/>
              <a:cxnLst/>
              <a:rect l="l" t="t" r="r" b="b"/>
              <a:pathLst>
                <a:path w="242" h="117" extrusionOk="0">
                  <a:moveTo>
                    <a:pt x="63" y="0"/>
                  </a:moveTo>
                  <a:cubicBezTo>
                    <a:pt x="45" y="0"/>
                    <a:pt x="28" y="9"/>
                    <a:pt x="19" y="18"/>
                  </a:cubicBezTo>
                  <a:cubicBezTo>
                    <a:pt x="10" y="27"/>
                    <a:pt x="1" y="45"/>
                    <a:pt x="1" y="63"/>
                  </a:cubicBezTo>
                  <a:cubicBezTo>
                    <a:pt x="1" y="72"/>
                    <a:pt x="10" y="89"/>
                    <a:pt x="19" y="98"/>
                  </a:cubicBezTo>
                  <a:cubicBezTo>
                    <a:pt x="28" y="116"/>
                    <a:pt x="45" y="116"/>
                    <a:pt x="63" y="116"/>
                  </a:cubicBezTo>
                  <a:lnTo>
                    <a:pt x="179" y="116"/>
                  </a:lnTo>
                  <a:cubicBezTo>
                    <a:pt x="197" y="116"/>
                    <a:pt x="215" y="116"/>
                    <a:pt x="224" y="98"/>
                  </a:cubicBezTo>
                  <a:cubicBezTo>
                    <a:pt x="233" y="89"/>
                    <a:pt x="242" y="72"/>
                    <a:pt x="242" y="63"/>
                  </a:cubicBezTo>
                  <a:cubicBezTo>
                    <a:pt x="242" y="45"/>
                    <a:pt x="233" y="27"/>
                    <a:pt x="224" y="18"/>
                  </a:cubicBezTo>
                  <a:cubicBezTo>
                    <a:pt x="206" y="9"/>
                    <a:pt x="197" y="0"/>
                    <a:pt x="1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880;p61">
              <a:extLst>
                <a:ext uri="{FF2B5EF4-FFF2-40B4-BE49-F238E27FC236}">
                  <a16:creationId xmlns:a16="http://schemas.microsoft.com/office/drawing/2014/main" id="{8928F87F-F530-4AAA-951C-09547386A380}"/>
                </a:ext>
              </a:extLst>
            </p:cNvPr>
            <p:cNvSpPr/>
            <p:nvPr/>
          </p:nvSpPr>
          <p:spPr>
            <a:xfrm>
              <a:off x="4266506" y="4362515"/>
              <a:ext cx="19593" cy="9473"/>
            </a:xfrm>
            <a:custGeom>
              <a:avLst/>
              <a:gdLst/>
              <a:ahLst/>
              <a:cxnLst/>
              <a:rect l="l" t="t" r="r" b="b"/>
              <a:pathLst>
                <a:path w="242" h="117" extrusionOk="0">
                  <a:moveTo>
                    <a:pt x="63" y="1"/>
                  </a:moveTo>
                  <a:cubicBezTo>
                    <a:pt x="45" y="1"/>
                    <a:pt x="36" y="1"/>
                    <a:pt x="18" y="18"/>
                  </a:cubicBezTo>
                  <a:cubicBezTo>
                    <a:pt x="9" y="27"/>
                    <a:pt x="0" y="45"/>
                    <a:pt x="0" y="54"/>
                  </a:cubicBezTo>
                  <a:cubicBezTo>
                    <a:pt x="0" y="72"/>
                    <a:pt x="9" y="90"/>
                    <a:pt x="18" y="99"/>
                  </a:cubicBezTo>
                  <a:cubicBezTo>
                    <a:pt x="36" y="117"/>
                    <a:pt x="45" y="117"/>
                    <a:pt x="63" y="117"/>
                  </a:cubicBezTo>
                  <a:lnTo>
                    <a:pt x="179" y="117"/>
                  </a:lnTo>
                  <a:cubicBezTo>
                    <a:pt x="197" y="117"/>
                    <a:pt x="215" y="117"/>
                    <a:pt x="224" y="99"/>
                  </a:cubicBezTo>
                  <a:cubicBezTo>
                    <a:pt x="232" y="90"/>
                    <a:pt x="241" y="72"/>
                    <a:pt x="241" y="54"/>
                  </a:cubicBezTo>
                  <a:cubicBezTo>
                    <a:pt x="241" y="45"/>
                    <a:pt x="232" y="27"/>
                    <a:pt x="224" y="18"/>
                  </a:cubicBezTo>
                  <a:cubicBezTo>
                    <a:pt x="215" y="1"/>
                    <a:pt x="197" y="1"/>
                    <a:pt x="1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881;p61">
              <a:extLst>
                <a:ext uri="{FF2B5EF4-FFF2-40B4-BE49-F238E27FC236}">
                  <a16:creationId xmlns:a16="http://schemas.microsoft.com/office/drawing/2014/main" id="{38CF715E-2932-487A-A427-06F02B669F55}"/>
                </a:ext>
              </a:extLst>
            </p:cNvPr>
            <p:cNvSpPr/>
            <p:nvPr/>
          </p:nvSpPr>
          <p:spPr>
            <a:xfrm>
              <a:off x="4315651" y="4393605"/>
              <a:ext cx="11578" cy="10201"/>
            </a:xfrm>
            <a:custGeom>
              <a:avLst/>
              <a:gdLst/>
              <a:ahLst/>
              <a:cxnLst/>
              <a:rect l="l" t="t" r="r" b="b"/>
              <a:pathLst>
                <a:path w="143" h="126" extrusionOk="0">
                  <a:moveTo>
                    <a:pt x="63" y="0"/>
                  </a:moveTo>
                  <a:cubicBezTo>
                    <a:pt x="54" y="0"/>
                    <a:pt x="45" y="0"/>
                    <a:pt x="36" y="9"/>
                  </a:cubicBezTo>
                  <a:cubicBezTo>
                    <a:pt x="27" y="9"/>
                    <a:pt x="18" y="18"/>
                    <a:pt x="18" y="18"/>
                  </a:cubicBezTo>
                  <a:cubicBezTo>
                    <a:pt x="9" y="27"/>
                    <a:pt x="9" y="36"/>
                    <a:pt x="0" y="36"/>
                  </a:cubicBezTo>
                  <a:cubicBezTo>
                    <a:pt x="0" y="45"/>
                    <a:pt x="0" y="54"/>
                    <a:pt x="0" y="63"/>
                  </a:cubicBezTo>
                  <a:cubicBezTo>
                    <a:pt x="0" y="72"/>
                    <a:pt x="0" y="72"/>
                    <a:pt x="0" y="80"/>
                  </a:cubicBezTo>
                  <a:cubicBezTo>
                    <a:pt x="0" y="89"/>
                    <a:pt x="9" y="98"/>
                    <a:pt x="18" y="107"/>
                  </a:cubicBezTo>
                  <a:lnTo>
                    <a:pt x="27" y="116"/>
                  </a:lnTo>
                  <a:cubicBezTo>
                    <a:pt x="36" y="125"/>
                    <a:pt x="45" y="125"/>
                    <a:pt x="63" y="125"/>
                  </a:cubicBezTo>
                  <a:lnTo>
                    <a:pt x="80" y="125"/>
                  </a:lnTo>
                  <a:cubicBezTo>
                    <a:pt x="89" y="125"/>
                    <a:pt x="98" y="125"/>
                    <a:pt x="107" y="116"/>
                  </a:cubicBezTo>
                  <a:cubicBezTo>
                    <a:pt x="107" y="116"/>
                    <a:pt x="116" y="116"/>
                    <a:pt x="125" y="107"/>
                  </a:cubicBezTo>
                  <a:cubicBezTo>
                    <a:pt x="125" y="98"/>
                    <a:pt x="134" y="98"/>
                    <a:pt x="134" y="89"/>
                  </a:cubicBezTo>
                  <a:cubicBezTo>
                    <a:pt x="143" y="80"/>
                    <a:pt x="143" y="72"/>
                    <a:pt x="143" y="63"/>
                  </a:cubicBezTo>
                  <a:cubicBezTo>
                    <a:pt x="143" y="54"/>
                    <a:pt x="143" y="54"/>
                    <a:pt x="143" y="45"/>
                  </a:cubicBezTo>
                  <a:cubicBezTo>
                    <a:pt x="134" y="36"/>
                    <a:pt x="134" y="27"/>
                    <a:pt x="125" y="18"/>
                  </a:cubicBezTo>
                  <a:lnTo>
                    <a:pt x="107" y="9"/>
                  </a:lnTo>
                  <a:cubicBezTo>
                    <a:pt x="98" y="0"/>
                    <a:pt x="89" y="0"/>
                    <a:pt x="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882;p61">
              <a:extLst>
                <a:ext uri="{FF2B5EF4-FFF2-40B4-BE49-F238E27FC236}">
                  <a16:creationId xmlns:a16="http://schemas.microsoft.com/office/drawing/2014/main" id="{80E926D0-9213-44FD-A6BD-BF1629DD8181}"/>
                </a:ext>
              </a:extLst>
            </p:cNvPr>
            <p:cNvSpPr/>
            <p:nvPr/>
          </p:nvSpPr>
          <p:spPr>
            <a:xfrm>
              <a:off x="4325042" y="4337254"/>
              <a:ext cx="20970" cy="13035"/>
            </a:xfrm>
            <a:custGeom>
              <a:avLst/>
              <a:gdLst/>
              <a:ahLst/>
              <a:cxnLst/>
              <a:rect l="l" t="t" r="r" b="b"/>
              <a:pathLst>
                <a:path w="259" h="161" extrusionOk="0">
                  <a:moveTo>
                    <a:pt x="179" y="0"/>
                  </a:moveTo>
                  <a:cubicBezTo>
                    <a:pt x="134" y="18"/>
                    <a:pt x="89" y="27"/>
                    <a:pt x="45" y="36"/>
                  </a:cubicBezTo>
                  <a:cubicBezTo>
                    <a:pt x="27" y="45"/>
                    <a:pt x="18" y="54"/>
                    <a:pt x="9" y="63"/>
                  </a:cubicBezTo>
                  <a:cubicBezTo>
                    <a:pt x="0" y="81"/>
                    <a:pt x="0" y="99"/>
                    <a:pt x="0" y="116"/>
                  </a:cubicBezTo>
                  <a:cubicBezTo>
                    <a:pt x="9" y="143"/>
                    <a:pt x="45" y="161"/>
                    <a:pt x="80" y="161"/>
                  </a:cubicBezTo>
                  <a:cubicBezTo>
                    <a:pt x="125" y="143"/>
                    <a:pt x="170" y="134"/>
                    <a:pt x="214" y="125"/>
                  </a:cubicBezTo>
                  <a:cubicBezTo>
                    <a:pt x="232" y="116"/>
                    <a:pt x="241" y="107"/>
                    <a:pt x="250" y="99"/>
                  </a:cubicBezTo>
                  <a:cubicBezTo>
                    <a:pt x="259" y="81"/>
                    <a:pt x="259" y="63"/>
                    <a:pt x="259" y="45"/>
                  </a:cubicBezTo>
                  <a:cubicBezTo>
                    <a:pt x="250" y="18"/>
                    <a:pt x="214" y="0"/>
                    <a:pt x="1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883;p61">
              <a:extLst>
                <a:ext uri="{FF2B5EF4-FFF2-40B4-BE49-F238E27FC236}">
                  <a16:creationId xmlns:a16="http://schemas.microsoft.com/office/drawing/2014/main" id="{5BC4F8EB-3672-4D88-8E20-6F1038B5FAA1}"/>
                </a:ext>
              </a:extLst>
            </p:cNvPr>
            <p:cNvSpPr/>
            <p:nvPr/>
          </p:nvSpPr>
          <p:spPr>
            <a:xfrm>
              <a:off x="4279541" y="4436192"/>
              <a:ext cx="28904" cy="11740"/>
            </a:xfrm>
            <a:custGeom>
              <a:avLst/>
              <a:gdLst/>
              <a:ahLst/>
              <a:cxnLst/>
              <a:rect l="l" t="t" r="r" b="b"/>
              <a:pathLst>
                <a:path w="357" h="145" extrusionOk="0">
                  <a:moveTo>
                    <a:pt x="294" y="1"/>
                  </a:moveTo>
                  <a:cubicBezTo>
                    <a:pt x="214" y="9"/>
                    <a:pt x="134" y="18"/>
                    <a:pt x="63" y="27"/>
                  </a:cubicBezTo>
                  <a:cubicBezTo>
                    <a:pt x="45" y="27"/>
                    <a:pt x="27" y="27"/>
                    <a:pt x="18" y="45"/>
                  </a:cubicBezTo>
                  <a:cubicBezTo>
                    <a:pt x="9" y="54"/>
                    <a:pt x="0" y="72"/>
                    <a:pt x="0" y="81"/>
                  </a:cubicBezTo>
                  <a:cubicBezTo>
                    <a:pt x="0" y="113"/>
                    <a:pt x="21" y="145"/>
                    <a:pt x="52" y="145"/>
                  </a:cubicBezTo>
                  <a:cubicBezTo>
                    <a:pt x="55" y="145"/>
                    <a:pt x="59" y="144"/>
                    <a:pt x="63" y="143"/>
                  </a:cubicBezTo>
                  <a:cubicBezTo>
                    <a:pt x="134" y="134"/>
                    <a:pt x="214" y="134"/>
                    <a:pt x="294" y="125"/>
                  </a:cubicBezTo>
                  <a:cubicBezTo>
                    <a:pt x="312" y="117"/>
                    <a:pt x="321" y="117"/>
                    <a:pt x="339" y="108"/>
                  </a:cubicBezTo>
                  <a:cubicBezTo>
                    <a:pt x="348" y="90"/>
                    <a:pt x="357" y="72"/>
                    <a:pt x="357" y="63"/>
                  </a:cubicBezTo>
                  <a:cubicBezTo>
                    <a:pt x="348" y="27"/>
                    <a:pt x="330" y="1"/>
                    <a:pt x="2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884;p61">
              <a:extLst>
                <a:ext uri="{FF2B5EF4-FFF2-40B4-BE49-F238E27FC236}">
                  <a16:creationId xmlns:a16="http://schemas.microsoft.com/office/drawing/2014/main" id="{6229299E-2F8A-44AE-8A72-688E14F00F33}"/>
                </a:ext>
              </a:extLst>
            </p:cNvPr>
            <p:cNvSpPr/>
            <p:nvPr/>
          </p:nvSpPr>
          <p:spPr>
            <a:xfrm>
              <a:off x="4341640" y="4431010"/>
              <a:ext cx="28256" cy="14816"/>
            </a:xfrm>
            <a:custGeom>
              <a:avLst/>
              <a:gdLst/>
              <a:ahLst/>
              <a:cxnLst/>
              <a:rect l="l" t="t" r="r" b="b"/>
              <a:pathLst>
                <a:path w="349" h="183" extrusionOk="0">
                  <a:moveTo>
                    <a:pt x="279" y="0"/>
                  </a:moveTo>
                  <a:cubicBezTo>
                    <a:pt x="275" y="0"/>
                    <a:pt x="272" y="1"/>
                    <a:pt x="268" y="2"/>
                  </a:cubicBezTo>
                  <a:lnTo>
                    <a:pt x="54" y="65"/>
                  </a:lnTo>
                  <a:cubicBezTo>
                    <a:pt x="18" y="73"/>
                    <a:pt x="0" y="109"/>
                    <a:pt x="9" y="136"/>
                  </a:cubicBezTo>
                  <a:cubicBezTo>
                    <a:pt x="17" y="165"/>
                    <a:pt x="42" y="183"/>
                    <a:pt x="66" y="183"/>
                  </a:cubicBezTo>
                  <a:cubicBezTo>
                    <a:pt x="71" y="183"/>
                    <a:pt x="76" y="182"/>
                    <a:pt x="81" y="181"/>
                  </a:cubicBezTo>
                  <a:cubicBezTo>
                    <a:pt x="152" y="163"/>
                    <a:pt x="223" y="145"/>
                    <a:pt x="295" y="127"/>
                  </a:cubicBezTo>
                  <a:cubicBezTo>
                    <a:pt x="330" y="118"/>
                    <a:pt x="348" y="82"/>
                    <a:pt x="339" y="47"/>
                  </a:cubicBezTo>
                  <a:cubicBezTo>
                    <a:pt x="332" y="24"/>
                    <a:pt x="304" y="0"/>
                    <a:pt x="2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885;p61">
              <a:extLst>
                <a:ext uri="{FF2B5EF4-FFF2-40B4-BE49-F238E27FC236}">
                  <a16:creationId xmlns:a16="http://schemas.microsoft.com/office/drawing/2014/main" id="{7A90F795-11D3-4C39-AABF-FF8D5148C28D}"/>
                </a:ext>
              </a:extLst>
            </p:cNvPr>
            <p:cNvSpPr/>
            <p:nvPr/>
          </p:nvSpPr>
          <p:spPr>
            <a:xfrm>
              <a:off x="4348846" y="4373364"/>
              <a:ext cx="14493" cy="10201"/>
            </a:xfrm>
            <a:custGeom>
              <a:avLst/>
              <a:gdLst/>
              <a:ahLst/>
              <a:cxnLst/>
              <a:rect l="l" t="t" r="r" b="b"/>
              <a:pathLst>
                <a:path w="179" h="126" extrusionOk="0">
                  <a:moveTo>
                    <a:pt x="36" y="0"/>
                  </a:moveTo>
                  <a:cubicBezTo>
                    <a:pt x="27" y="9"/>
                    <a:pt x="18" y="9"/>
                    <a:pt x="18" y="18"/>
                  </a:cubicBezTo>
                  <a:cubicBezTo>
                    <a:pt x="9" y="18"/>
                    <a:pt x="0" y="27"/>
                    <a:pt x="0" y="36"/>
                  </a:cubicBezTo>
                  <a:cubicBezTo>
                    <a:pt x="0" y="45"/>
                    <a:pt x="0" y="54"/>
                    <a:pt x="0" y="63"/>
                  </a:cubicBezTo>
                  <a:cubicBezTo>
                    <a:pt x="0" y="63"/>
                    <a:pt x="0" y="72"/>
                    <a:pt x="0" y="81"/>
                  </a:cubicBezTo>
                  <a:cubicBezTo>
                    <a:pt x="0" y="90"/>
                    <a:pt x="9" y="99"/>
                    <a:pt x="18" y="107"/>
                  </a:cubicBezTo>
                  <a:lnTo>
                    <a:pt x="27" y="116"/>
                  </a:lnTo>
                  <a:cubicBezTo>
                    <a:pt x="36" y="116"/>
                    <a:pt x="45" y="125"/>
                    <a:pt x="54" y="125"/>
                  </a:cubicBezTo>
                  <a:lnTo>
                    <a:pt x="116" y="125"/>
                  </a:lnTo>
                  <a:cubicBezTo>
                    <a:pt x="125" y="125"/>
                    <a:pt x="134" y="116"/>
                    <a:pt x="143" y="116"/>
                  </a:cubicBezTo>
                  <a:cubicBezTo>
                    <a:pt x="143" y="116"/>
                    <a:pt x="152" y="107"/>
                    <a:pt x="161" y="107"/>
                  </a:cubicBezTo>
                  <a:cubicBezTo>
                    <a:pt x="161" y="99"/>
                    <a:pt x="170" y="90"/>
                    <a:pt x="170" y="81"/>
                  </a:cubicBezTo>
                  <a:cubicBezTo>
                    <a:pt x="179" y="81"/>
                    <a:pt x="179" y="72"/>
                    <a:pt x="179" y="63"/>
                  </a:cubicBezTo>
                  <a:cubicBezTo>
                    <a:pt x="179" y="54"/>
                    <a:pt x="179" y="54"/>
                    <a:pt x="179" y="45"/>
                  </a:cubicBezTo>
                  <a:cubicBezTo>
                    <a:pt x="170" y="36"/>
                    <a:pt x="170" y="27"/>
                    <a:pt x="161" y="18"/>
                  </a:cubicBezTo>
                  <a:cubicBezTo>
                    <a:pt x="152" y="18"/>
                    <a:pt x="152" y="9"/>
                    <a:pt x="143" y="9"/>
                  </a:cubicBezTo>
                  <a:cubicBezTo>
                    <a:pt x="134" y="0"/>
                    <a:pt x="125" y="0"/>
                    <a:pt x="1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886;p61">
              <a:extLst>
                <a:ext uri="{FF2B5EF4-FFF2-40B4-BE49-F238E27FC236}">
                  <a16:creationId xmlns:a16="http://schemas.microsoft.com/office/drawing/2014/main" id="{C54DA6CA-FF06-48F0-A8F6-F646E24830C7}"/>
                </a:ext>
              </a:extLst>
            </p:cNvPr>
            <p:cNvSpPr/>
            <p:nvPr/>
          </p:nvSpPr>
          <p:spPr>
            <a:xfrm>
              <a:off x="4327876" y="4459995"/>
              <a:ext cx="23237" cy="9473"/>
            </a:xfrm>
            <a:custGeom>
              <a:avLst/>
              <a:gdLst/>
              <a:ahLst/>
              <a:cxnLst/>
              <a:rect l="l" t="t" r="r" b="b"/>
              <a:pathLst>
                <a:path w="287" h="117" extrusionOk="0">
                  <a:moveTo>
                    <a:pt x="63" y="1"/>
                  </a:moveTo>
                  <a:cubicBezTo>
                    <a:pt x="36" y="1"/>
                    <a:pt x="1" y="28"/>
                    <a:pt x="1" y="63"/>
                  </a:cubicBezTo>
                  <a:cubicBezTo>
                    <a:pt x="1" y="90"/>
                    <a:pt x="28" y="117"/>
                    <a:pt x="63" y="117"/>
                  </a:cubicBezTo>
                  <a:lnTo>
                    <a:pt x="224" y="117"/>
                  </a:lnTo>
                  <a:cubicBezTo>
                    <a:pt x="251" y="117"/>
                    <a:pt x="286" y="90"/>
                    <a:pt x="277" y="63"/>
                  </a:cubicBezTo>
                  <a:cubicBezTo>
                    <a:pt x="277" y="28"/>
                    <a:pt x="251" y="1"/>
                    <a:pt x="2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887;p61">
              <a:extLst>
                <a:ext uri="{FF2B5EF4-FFF2-40B4-BE49-F238E27FC236}">
                  <a16:creationId xmlns:a16="http://schemas.microsoft.com/office/drawing/2014/main" id="{BA153AA1-7D6D-4591-B5A5-B9B96EA0B16E}"/>
                </a:ext>
              </a:extLst>
            </p:cNvPr>
            <p:cNvSpPr/>
            <p:nvPr/>
          </p:nvSpPr>
          <p:spPr>
            <a:xfrm>
              <a:off x="4315651" y="4516346"/>
              <a:ext cx="19512" cy="14574"/>
            </a:xfrm>
            <a:custGeom>
              <a:avLst/>
              <a:gdLst/>
              <a:ahLst/>
              <a:cxnLst/>
              <a:rect l="l" t="t" r="r" b="b"/>
              <a:pathLst>
                <a:path w="241" h="180" extrusionOk="0">
                  <a:moveTo>
                    <a:pt x="179" y="1"/>
                  </a:moveTo>
                  <a:cubicBezTo>
                    <a:pt x="170" y="1"/>
                    <a:pt x="152" y="1"/>
                    <a:pt x="143" y="10"/>
                  </a:cubicBezTo>
                  <a:cubicBezTo>
                    <a:pt x="107" y="28"/>
                    <a:pt x="71" y="45"/>
                    <a:pt x="27" y="63"/>
                  </a:cubicBezTo>
                  <a:cubicBezTo>
                    <a:pt x="18" y="72"/>
                    <a:pt x="0" y="90"/>
                    <a:pt x="0" y="99"/>
                  </a:cubicBezTo>
                  <a:cubicBezTo>
                    <a:pt x="0" y="117"/>
                    <a:pt x="0" y="135"/>
                    <a:pt x="9" y="152"/>
                  </a:cubicBezTo>
                  <a:cubicBezTo>
                    <a:pt x="18" y="161"/>
                    <a:pt x="27" y="179"/>
                    <a:pt x="45" y="179"/>
                  </a:cubicBezTo>
                  <a:lnTo>
                    <a:pt x="63" y="179"/>
                  </a:lnTo>
                  <a:cubicBezTo>
                    <a:pt x="71" y="179"/>
                    <a:pt x="80" y="179"/>
                    <a:pt x="89" y="170"/>
                  </a:cubicBezTo>
                  <a:lnTo>
                    <a:pt x="205" y="117"/>
                  </a:lnTo>
                  <a:cubicBezTo>
                    <a:pt x="223" y="108"/>
                    <a:pt x="232" y="90"/>
                    <a:pt x="232" y="81"/>
                  </a:cubicBezTo>
                  <a:cubicBezTo>
                    <a:pt x="241" y="63"/>
                    <a:pt x="241" y="45"/>
                    <a:pt x="232" y="36"/>
                  </a:cubicBezTo>
                  <a:cubicBezTo>
                    <a:pt x="223" y="19"/>
                    <a:pt x="205" y="10"/>
                    <a:pt x="1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888;p61">
              <a:extLst>
                <a:ext uri="{FF2B5EF4-FFF2-40B4-BE49-F238E27FC236}">
                  <a16:creationId xmlns:a16="http://schemas.microsoft.com/office/drawing/2014/main" id="{970B3DF0-8BA9-4B00-94CF-71C9245D3207}"/>
                </a:ext>
              </a:extLst>
            </p:cNvPr>
            <p:cNvSpPr/>
            <p:nvPr/>
          </p:nvSpPr>
          <p:spPr>
            <a:xfrm>
              <a:off x="4357509" y="4491085"/>
              <a:ext cx="18865" cy="13116"/>
            </a:xfrm>
            <a:custGeom>
              <a:avLst/>
              <a:gdLst/>
              <a:ahLst/>
              <a:cxnLst/>
              <a:rect l="l" t="t" r="r" b="b"/>
              <a:pathLst>
                <a:path w="233" h="162" extrusionOk="0">
                  <a:moveTo>
                    <a:pt x="152" y="1"/>
                  </a:moveTo>
                  <a:lnTo>
                    <a:pt x="54" y="45"/>
                  </a:lnTo>
                  <a:cubicBezTo>
                    <a:pt x="45" y="45"/>
                    <a:pt x="36" y="45"/>
                    <a:pt x="27" y="54"/>
                  </a:cubicBezTo>
                  <a:cubicBezTo>
                    <a:pt x="27" y="54"/>
                    <a:pt x="18" y="63"/>
                    <a:pt x="18" y="72"/>
                  </a:cubicBezTo>
                  <a:cubicBezTo>
                    <a:pt x="9" y="81"/>
                    <a:pt x="1" y="108"/>
                    <a:pt x="9" y="117"/>
                  </a:cubicBezTo>
                  <a:cubicBezTo>
                    <a:pt x="9" y="134"/>
                    <a:pt x="18" y="143"/>
                    <a:pt x="36" y="152"/>
                  </a:cubicBezTo>
                  <a:cubicBezTo>
                    <a:pt x="45" y="161"/>
                    <a:pt x="45" y="161"/>
                    <a:pt x="54" y="161"/>
                  </a:cubicBezTo>
                  <a:lnTo>
                    <a:pt x="81" y="161"/>
                  </a:lnTo>
                  <a:cubicBezTo>
                    <a:pt x="117" y="152"/>
                    <a:pt x="152" y="134"/>
                    <a:pt x="179" y="125"/>
                  </a:cubicBezTo>
                  <a:cubicBezTo>
                    <a:pt x="188" y="117"/>
                    <a:pt x="197" y="117"/>
                    <a:pt x="206" y="108"/>
                  </a:cubicBezTo>
                  <a:cubicBezTo>
                    <a:pt x="206" y="108"/>
                    <a:pt x="215" y="99"/>
                    <a:pt x="215" y="99"/>
                  </a:cubicBezTo>
                  <a:cubicBezTo>
                    <a:pt x="224" y="81"/>
                    <a:pt x="232" y="63"/>
                    <a:pt x="224" y="45"/>
                  </a:cubicBezTo>
                  <a:cubicBezTo>
                    <a:pt x="215" y="36"/>
                    <a:pt x="206" y="18"/>
                    <a:pt x="197" y="9"/>
                  </a:cubicBezTo>
                  <a:lnTo>
                    <a:pt x="1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889;p61">
              <a:extLst>
                <a:ext uri="{FF2B5EF4-FFF2-40B4-BE49-F238E27FC236}">
                  <a16:creationId xmlns:a16="http://schemas.microsoft.com/office/drawing/2014/main" id="{FFF35D0D-F98F-4E4B-8EBC-94FA06554C38}"/>
                </a:ext>
              </a:extLst>
            </p:cNvPr>
            <p:cNvSpPr/>
            <p:nvPr/>
          </p:nvSpPr>
          <p:spPr>
            <a:xfrm>
              <a:off x="4389327" y="4519989"/>
              <a:ext cx="15221" cy="12388"/>
            </a:xfrm>
            <a:custGeom>
              <a:avLst/>
              <a:gdLst/>
              <a:ahLst/>
              <a:cxnLst/>
              <a:rect l="l" t="t" r="r" b="b"/>
              <a:pathLst>
                <a:path w="188" h="153" extrusionOk="0">
                  <a:moveTo>
                    <a:pt x="125" y="0"/>
                  </a:moveTo>
                  <a:cubicBezTo>
                    <a:pt x="116" y="9"/>
                    <a:pt x="98" y="9"/>
                    <a:pt x="89" y="9"/>
                  </a:cubicBezTo>
                  <a:cubicBezTo>
                    <a:pt x="89" y="9"/>
                    <a:pt x="89" y="9"/>
                    <a:pt x="89" y="9"/>
                  </a:cubicBezTo>
                  <a:lnTo>
                    <a:pt x="89" y="9"/>
                  </a:lnTo>
                  <a:cubicBezTo>
                    <a:pt x="71" y="27"/>
                    <a:pt x="54" y="36"/>
                    <a:pt x="36" y="45"/>
                  </a:cubicBezTo>
                  <a:cubicBezTo>
                    <a:pt x="27" y="45"/>
                    <a:pt x="18" y="54"/>
                    <a:pt x="18" y="54"/>
                  </a:cubicBezTo>
                  <a:cubicBezTo>
                    <a:pt x="9" y="63"/>
                    <a:pt x="9" y="72"/>
                    <a:pt x="0" y="81"/>
                  </a:cubicBezTo>
                  <a:cubicBezTo>
                    <a:pt x="0" y="90"/>
                    <a:pt x="0" y="99"/>
                    <a:pt x="0" y="107"/>
                  </a:cubicBezTo>
                  <a:cubicBezTo>
                    <a:pt x="0" y="107"/>
                    <a:pt x="9" y="116"/>
                    <a:pt x="9" y="125"/>
                  </a:cubicBezTo>
                  <a:cubicBezTo>
                    <a:pt x="9" y="134"/>
                    <a:pt x="18" y="134"/>
                    <a:pt x="18" y="134"/>
                  </a:cubicBezTo>
                  <a:cubicBezTo>
                    <a:pt x="27" y="143"/>
                    <a:pt x="36" y="152"/>
                    <a:pt x="45" y="152"/>
                  </a:cubicBezTo>
                  <a:lnTo>
                    <a:pt x="116" y="152"/>
                  </a:lnTo>
                  <a:cubicBezTo>
                    <a:pt x="125" y="134"/>
                    <a:pt x="143" y="125"/>
                    <a:pt x="152" y="116"/>
                  </a:cubicBezTo>
                  <a:lnTo>
                    <a:pt x="152" y="116"/>
                  </a:lnTo>
                  <a:cubicBezTo>
                    <a:pt x="152" y="116"/>
                    <a:pt x="152" y="116"/>
                    <a:pt x="152" y="116"/>
                  </a:cubicBezTo>
                  <a:cubicBezTo>
                    <a:pt x="161" y="116"/>
                    <a:pt x="170" y="107"/>
                    <a:pt x="170" y="107"/>
                  </a:cubicBezTo>
                  <a:cubicBezTo>
                    <a:pt x="178" y="99"/>
                    <a:pt x="178" y="90"/>
                    <a:pt x="187" y="81"/>
                  </a:cubicBezTo>
                  <a:cubicBezTo>
                    <a:pt x="187" y="72"/>
                    <a:pt x="187" y="63"/>
                    <a:pt x="187" y="54"/>
                  </a:cubicBezTo>
                  <a:cubicBezTo>
                    <a:pt x="187" y="54"/>
                    <a:pt x="178" y="45"/>
                    <a:pt x="178" y="36"/>
                  </a:cubicBezTo>
                  <a:cubicBezTo>
                    <a:pt x="170" y="27"/>
                    <a:pt x="170" y="27"/>
                    <a:pt x="170" y="27"/>
                  </a:cubicBezTo>
                  <a:cubicBezTo>
                    <a:pt x="161" y="18"/>
                    <a:pt x="152" y="9"/>
                    <a:pt x="143" y="9"/>
                  </a:cubicBezTo>
                  <a:cubicBezTo>
                    <a:pt x="134" y="9"/>
                    <a:pt x="125" y="9"/>
                    <a:pt x="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890;p61">
              <a:extLst>
                <a:ext uri="{FF2B5EF4-FFF2-40B4-BE49-F238E27FC236}">
                  <a16:creationId xmlns:a16="http://schemas.microsoft.com/office/drawing/2014/main" id="{00B60116-9354-427A-8FC8-CF2E265F432D}"/>
                </a:ext>
              </a:extLst>
            </p:cNvPr>
            <p:cNvSpPr/>
            <p:nvPr/>
          </p:nvSpPr>
          <p:spPr>
            <a:xfrm>
              <a:off x="4386413" y="4560390"/>
              <a:ext cx="15950" cy="14574"/>
            </a:xfrm>
            <a:custGeom>
              <a:avLst/>
              <a:gdLst/>
              <a:ahLst/>
              <a:cxnLst/>
              <a:rect l="l" t="t" r="r" b="b"/>
              <a:pathLst>
                <a:path w="197" h="180" extrusionOk="0">
                  <a:moveTo>
                    <a:pt x="134" y="1"/>
                  </a:moveTo>
                  <a:cubicBezTo>
                    <a:pt x="125" y="1"/>
                    <a:pt x="116" y="1"/>
                    <a:pt x="107" y="10"/>
                  </a:cubicBezTo>
                  <a:cubicBezTo>
                    <a:pt x="81" y="28"/>
                    <a:pt x="54" y="46"/>
                    <a:pt x="27" y="63"/>
                  </a:cubicBezTo>
                  <a:cubicBezTo>
                    <a:pt x="18" y="72"/>
                    <a:pt x="18" y="72"/>
                    <a:pt x="9" y="81"/>
                  </a:cubicBezTo>
                  <a:cubicBezTo>
                    <a:pt x="9" y="90"/>
                    <a:pt x="0" y="99"/>
                    <a:pt x="0" y="108"/>
                  </a:cubicBezTo>
                  <a:cubicBezTo>
                    <a:pt x="0" y="108"/>
                    <a:pt x="0" y="117"/>
                    <a:pt x="0" y="126"/>
                  </a:cubicBezTo>
                  <a:cubicBezTo>
                    <a:pt x="0" y="135"/>
                    <a:pt x="0" y="144"/>
                    <a:pt x="9" y="153"/>
                  </a:cubicBezTo>
                  <a:cubicBezTo>
                    <a:pt x="18" y="162"/>
                    <a:pt x="27" y="179"/>
                    <a:pt x="45" y="179"/>
                  </a:cubicBezTo>
                  <a:lnTo>
                    <a:pt x="63" y="179"/>
                  </a:lnTo>
                  <a:cubicBezTo>
                    <a:pt x="72" y="179"/>
                    <a:pt x="81" y="179"/>
                    <a:pt x="90" y="170"/>
                  </a:cubicBezTo>
                  <a:cubicBezTo>
                    <a:pt x="116" y="153"/>
                    <a:pt x="143" y="135"/>
                    <a:pt x="170" y="117"/>
                  </a:cubicBezTo>
                  <a:cubicBezTo>
                    <a:pt x="179" y="108"/>
                    <a:pt x="179" y="108"/>
                    <a:pt x="188" y="99"/>
                  </a:cubicBezTo>
                  <a:cubicBezTo>
                    <a:pt x="188" y="90"/>
                    <a:pt x="197" y="90"/>
                    <a:pt x="197" y="81"/>
                  </a:cubicBezTo>
                  <a:cubicBezTo>
                    <a:pt x="197" y="72"/>
                    <a:pt x="197" y="63"/>
                    <a:pt x="197" y="54"/>
                  </a:cubicBezTo>
                  <a:cubicBezTo>
                    <a:pt x="197" y="46"/>
                    <a:pt x="197" y="37"/>
                    <a:pt x="188" y="28"/>
                  </a:cubicBezTo>
                  <a:cubicBezTo>
                    <a:pt x="179" y="19"/>
                    <a:pt x="170" y="10"/>
                    <a:pt x="1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891;p61">
              <a:extLst>
                <a:ext uri="{FF2B5EF4-FFF2-40B4-BE49-F238E27FC236}">
                  <a16:creationId xmlns:a16="http://schemas.microsoft.com/office/drawing/2014/main" id="{0D337D0B-0521-41D7-897D-ECBBCFC0A2D9}"/>
                </a:ext>
              </a:extLst>
            </p:cNvPr>
            <p:cNvSpPr/>
            <p:nvPr/>
          </p:nvSpPr>
          <p:spPr>
            <a:xfrm>
              <a:off x="4358237" y="4527195"/>
              <a:ext cx="13116" cy="13116"/>
            </a:xfrm>
            <a:custGeom>
              <a:avLst/>
              <a:gdLst/>
              <a:ahLst/>
              <a:cxnLst/>
              <a:rect l="l" t="t" r="r" b="b"/>
              <a:pathLst>
                <a:path w="162" h="162" extrusionOk="0">
                  <a:moveTo>
                    <a:pt x="99" y="1"/>
                  </a:moveTo>
                  <a:lnTo>
                    <a:pt x="81" y="10"/>
                  </a:lnTo>
                  <a:cubicBezTo>
                    <a:pt x="72" y="10"/>
                    <a:pt x="63" y="18"/>
                    <a:pt x="54" y="18"/>
                  </a:cubicBezTo>
                  <a:cubicBezTo>
                    <a:pt x="45" y="36"/>
                    <a:pt x="27" y="45"/>
                    <a:pt x="18" y="63"/>
                  </a:cubicBezTo>
                  <a:cubicBezTo>
                    <a:pt x="9" y="63"/>
                    <a:pt x="9" y="72"/>
                    <a:pt x="0" y="81"/>
                  </a:cubicBezTo>
                  <a:cubicBezTo>
                    <a:pt x="0" y="90"/>
                    <a:pt x="0" y="99"/>
                    <a:pt x="0" y="108"/>
                  </a:cubicBezTo>
                  <a:cubicBezTo>
                    <a:pt x="0" y="117"/>
                    <a:pt x="0" y="117"/>
                    <a:pt x="0" y="125"/>
                  </a:cubicBezTo>
                  <a:cubicBezTo>
                    <a:pt x="9" y="134"/>
                    <a:pt x="9" y="143"/>
                    <a:pt x="18" y="143"/>
                  </a:cubicBezTo>
                  <a:lnTo>
                    <a:pt x="27" y="161"/>
                  </a:lnTo>
                  <a:lnTo>
                    <a:pt x="72" y="161"/>
                  </a:lnTo>
                  <a:cubicBezTo>
                    <a:pt x="90" y="161"/>
                    <a:pt x="99" y="152"/>
                    <a:pt x="99" y="143"/>
                  </a:cubicBezTo>
                  <a:cubicBezTo>
                    <a:pt x="116" y="134"/>
                    <a:pt x="125" y="125"/>
                    <a:pt x="143" y="108"/>
                  </a:cubicBezTo>
                  <a:cubicBezTo>
                    <a:pt x="143" y="99"/>
                    <a:pt x="152" y="99"/>
                    <a:pt x="152" y="90"/>
                  </a:cubicBezTo>
                  <a:cubicBezTo>
                    <a:pt x="161" y="81"/>
                    <a:pt x="161" y="72"/>
                    <a:pt x="161" y="63"/>
                  </a:cubicBezTo>
                  <a:cubicBezTo>
                    <a:pt x="161" y="54"/>
                    <a:pt x="161" y="45"/>
                    <a:pt x="152" y="45"/>
                  </a:cubicBezTo>
                  <a:cubicBezTo>
                    <a:pt x="152" y="36"/>
                    <a:pt x="143" y="27"/>
                    <a:pt x="143" y="18"/>
                  </a:cubicBezTo>
                  <a:cubicBezTo>
                    <a:pt x="134" y="18"/>
                    <a:pt x="134" y="18"/>
                    <a:pt x="125" y="10"/>
                  </a:cubicBezTo>
                  <a:cubicBezTo>
                    <a:pt x="116" y="10"/>
                    <a:pt x="108" y="1"/>
                    <a:pt x="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892;p61">
              <a:extLst>
                <a:ext uri="{FF2B5EF4-FFF2-40B4-BE49-F238E27FC236}">
                  <a16:creationId xmlns:a16="http://schemas.microsoft.com/office/drawing/2014/main" id="{FCF3BEC1-C1CB-49BA-81B0-FA87709EDBCF}"/>
                </a:ext>
              </a:extLst>
            </p:cNvPr>
            <p:cNvSpPr/>
            <p:nvPr/>
          </p:nvSpPr>
          <p:spPr>
            <a:xfrm>
              <a:off x="4382769" y="4605892"/>
              <a:ext cx="16679" cy="16760"/>
            </a:xfrm>
            <a:custGeom>
              <a:avLst/>
              <a:gdLst/>
              <a:ahLst/>
              <a:cxnLst/>
              <a:rect l="l" t="t" r="r" b="b"/>
              <a:pathLst>
                <a:path w="206" h="207" extrusionOk="0">
                  <a:moveTo>
                    <a:pt x="144" y="1"/>
                  </a:moveTo>
                  <a:cubicBezTo>
                    <a:pt x="126" y="1"/>
                    <a:pt x="117" y="10"/>
                    <a:pt x="99" y="19"/>
                  </a:cubicBezTo>
                  <a:cubicBezTo>
                    <a:pt x="72" y="46"/>
                    <a:pt x="45" y="72"/>
                    <a:pt x="19" y="99"/>
                  </a:cubicBezTo>
                  <a:cubicBezTo>
                    <a:pt x="10" y="108"/>
                    <a:pt x="1" y="126"/>
                    <a:pt x="1" y="144"/>
                  </a:cubicBezTo>
                  <a:cubicBezTo>
                    <a:pt x="1" y="153"/>
                    <a:pt x="10" y="162"/>
                    <a:pt x="10" y="162"/>
                  </a:cubicBezTo>
                  <a:cubicBezTo>
                    <a:pt x="10" y="170"/>
                    <a:pt x="19" y="179"/>
                    <a:pt x="19" y="188"/>
                  </a:cubicBezTo>
                  <a:cubicBezTo>
                    <a:pt x="36" y="197"/>
                    <a:pt x="54" y="206"/>
                    <a:pt x="63" y="206"/>
                  </a:cubicBezTo>
                  <a:cubicBezTo>
                    <a:pt x="81" y="206"/>
                    <a:pt x="99" y="197"/>
                    <a:pt x="108" y="188"/>
                  </a:cubicBezTo>
                  <a:cubicBezTo>
                    <a:pt x="135" y="162"/>
                    <a:pt x="161" y="135"/>
                    <a:pt x="188" y="108"/>
                  </a:cubicBezTo>
                  <a:cubicBezTo>
                    <a:pt x="197" y="99"/>
                    <a:pt x="206" y="81"/>
                    <a:pt x="206" y="63"/>
                  </a:cubicBezTo>
                  <a:cubicBezTo>
                    <a:pt x="206" y="55"/>
                    <a:pt x="206" y="46"/>
                    <a:pt x="197" y="37"/>
                  </a:cubicBezTo>
                  <a:cubicBezTo>
                    <a:pt x="197" y="37"/>
                    <a:pt x="197" y="28"/>
                    <a:pt x="188" y="19"/>
                  </a:cubicBezTo>
                  <a:cubicBezTo>
                    <a:pt x="179" y="10"/>
                    <a:pt x="161"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893;p61">
              <a:extLst>
                <a:ext uri="{FF2B5EF4-FFF2-40B4-BE49-F238E27FC236}">
                  <a16:creationId xmlns:a16="http://schemas.microsoft.com/office/drawing/2014/main" id="{C3ED7692-BBC0-42D0-A7E4-202A729ED708}"/>
                </a:ext>
              </a:extLst>
            </p:cNvPr>
            <p:cNvSpPr/>
            <p:nvPr/>
          </p:nvSpPr>
          <p:spPr>
            <a:xfrm>
              <a:off x="4437663" y="4607592"/>
              <a:ext cx="18865" cy="14816"/>
            </a:xfrm>
            <a:custGeom>
              <a:avLst/>
              <a:gdLst/>
              <a:ahLst/>
              <a:cxnLst/>
              <a:rect l="l" t="t" r="r" b="b"/>
              <a:pathLst>
                <a:path w="233" h="183" extrusionOk="0">
                  <a:moveTo>
                    <a:pt x="157" y="0"/>
                  </a:moveTo>
                  <a:cubicBezTo>
                    <a:pt x="150" y="0"/>
                    <a:pt x="144" y="2"/>
                    <a:pt x="135" y="7"/>
                  </a:cubicBezTo>
                  <a:cubicBezTo>
                    <a:pt x="99" y="25"/>
                    <a:pt x="72" y="51"/>
                    <a:pt x="36" y="69"/>
                  </a:cubicBezTo>
                  <a:cubicBezTo>
                    <a:pt x="28" y="78"/>
                    <a:pt x="10" y="87"/>
                    <a:pt x="10" y="105"/>
                  </a:cubicBezTo>
                  <a:cubicBezTo>
                    <a:pt x="1" y="123"/>
                    <a:pt x="10" y="141"/>
                    <a:pt x="19" y="149"/>
                  </a:cubicBezTo>
                  <a:cubicBezTo>
                    <a:pt x="28" y="167"/>
                    <a:pt x="36" y="176"/>
                    <a:pt x="54" y="176"/>
                  </a:cubicBezTo>
                  <a:cubicBezTo>
                    <a:pt x="63" y="181"/>
                    <a:pt x="70" y="183"/>
                    <a:pt x="77" y="183"/>
                  </a:cubicBezTo>
                  <a:cubicBezTo>
                    <a:pt x="83" y="183"/>
                    <a:pt x="90" y="181"/>
                    <a:pt x="99" y="176"/>
                  </a:cubicBezTo>
                  <a:lnTo>
                    <a:pt x="197" y="114"/>
                  </a:lnTo>
                  <a:cubicBezTo>
                    <a:pt x="206" y="105"/>
                    <a:pt x="224" y="96"/>
                    <a:pt x="224" y="78"/>
                  </a:cubicBezTo>
                  <a:cubicBezTo>
                    <a:pt x="233" y="60"/>
                    <a:pt x="224" y="42"/>
                    <a:pt x="215" y="34"/>
                  </a:cubicBezTo>
                  <a:cubicBezTo>
                    <a:pt x="206" y="16"/>
                    <a:pt x="197" y="7"/>
                    <a:pt x="179" y="7"/>
                  </a:cubicBezTo>
                  <a:cubicBezTo>
                    <a:pt x="170" y="2"/>
                    <a:pt x="164" y="0"/>
                    <a:pt x="1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894;p61">
              <a:extLst>
                <a:ext uri="{FF2B5EF4-FFF2-40B4-BE49-F238E27FC236}">
                  <a16:creationId xmlns:a16="http://schemas.microsoft.com/office/drawing/2014/main" id="{400587D5-CDF5-49C8-801E-39FA94FDA488}"/>
                </a:ext>
              </a:extLst>
            </p:cNvPr>
            <p:cNvSpPr/>
            <p:nvPr/>
          </p:nvSpPr>
          <p:spPr>
            <a:xfrm>
              <a:off x="4458632" y="4672363"/>
              <a:ext cx="16679" cy="17407"/>
            </a:xfrm>
            <a:custGeom>
              <a:avLst/>
              <a:gdLst/>
              <a:ahLst/>
              <a:cxnLst/>
              <a:rect l="l" t="t" r="r" b="b"/>
              <a:pathLst>
                <a:path w="206" h="215" extrusionOk="0">
                  <a:moveTo>
                    <a:pt x="143" y="1"/>
                  </a:moveTo>
                  <a:cubicBezTo>
                    <a:pt x="125" y="1"/>
                    <a:pt x="108" y="1"/>
                    <a:pt x="99" y="19"/>
                  </a:cubicBezTo>
                  <a:cubicBezTo>
                    <a:pt x="72" y="45"/>
                    <a:pt x="45" y="81"/>
                    <a:pt x="18" y="117"/>
                  </a:cubicBezTo>
                  <a:cubicBezTo>
                    <a:pt x="18" y="117"/>
                    <a:pt x="9" y="126"/>
                    <a:pt x="9" y="135"/>
                  </a:cubicBezTo>
                  <a:cubicBezTo>
                    <a:pt x="0" y="143"/>
                    <a:pt x="0" y="152"/>
                    <a:pt x="0" y="161"/>
                  </a:cubicBezTo>
                  <a:cubicBezTo>
                    <a:pt x="0" y="170"/>
                    <a:pt x="9" y="188"/>
                    <a:pt x="18" y="197"/>
                  </a:cubicBezTo>
                  <a:cubicBezTo>
                    <a:pt x="36" y="215"/>
                    <a:pt x="45" y="215"/>
                    <a:pt x="63" y="215"/>
                  </a:cubicBezTo>
                  <a:cubicBezTo>
                    <a:pt x="81" y="215"/>
                    <a:pt x="99" y="215"/>
                    <a:pt x="108" y="197"/>
                  </a:cubicBezTo>
                  <a:lnTo>
                    <a:pt x="188" y="99"/>
                  </a:lnTo>
                  <a:cubicBezTo>
                    <a:pt x="188" y="99"/>
                    <a:pt x="197" y="90"/>
                    <a:pt x="197" y="81"/>
                  </a:cubicBezTo>
                  <a:cubicBezTo>
                    <a:pt x="197" y="72"/>
                    <a:pt x="206" y="72"/>
                    <a:pt x="206" y="63"/>
                  </a:cubicBezTo>
                  <a:cubicBezTo>
                    <a:pt x="206" y="45"/>
                    <a:pt x="197" y="27"/>
                    <a:pt x="188" y="19"/>
                  </a:cubicBezTo>
                  <a:cubicBezTo>
                    <a:pt x="170" y="10"/>
                    <a:pt x="161" y="1"/>
                    <a:pt x="1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895;p61">
              <a:extLst>
                <a:ext uri="{FF2B5EF4-FFF2-40B4-BE49-F238E27FC236}">
                  <a16:creationId xmlns:a16="http://schemas.microsoft.com/office/drawing/2014/main" id="{1C55D41A-227F-4A9A-B402-EF989EB6336A}"/>
                </a:ext>
              </a:extLst>
            </p:cNvPr>
            <p:cNvSpPr/>
            <p:nvPr/>
          </p:nvSpPr>
          <p:spPr>
            <a:xfrm>
              <a:off x="4468024" y="4635929"/>
              <a:ext cx="13764" cy="16274"/>
            </a:xfrm>
            <a:custGeom>
              <a:avLst/>
              <a:gdLst/>
              <a:ahLst/>
              <a:cxnLst/>
              <a:rect l="l" t="t" r="r" b="b"/>
              <a:pathLst>
                <a:path w="170" h="201" extrusionOk="0">
                  <a:moveTo>
                    <a:pt x="105" y="1"/>
                  </a:moveTo>
                  <a:cubicBezTo>
                    <a:pt x="100" y="1"/>
                    <a:pt x="95" y="2"/>
                    <a:pt x="90" y="5"/>
                  </a:cubicBezTo>
                  <a:cubicBezTo>
                    <a:pt x="72" y="14"/>
                    <a:pt x="63" y="23"/>
                    <a:pt x="54" y="31"/>
                  </a:cubicBezTo>
                  <a:cubicBezTo>
                    <a:pt x="36" y="58"/>
                    <a:pt x="27" y="85"/>
                    <a:pt x="9" y="112"/>
                  </a:cubicBezTo>
                  <a:cubicBezTo>
                    <a:pt x="9" y="121"/>
                    <a:pt x="9" y="121"/>
                    <a:pt x="9" y="130"/>
                  </a:cubicBezTo>
                  <a:cubicBezTo>
                    <a:pt x="0" y="138"/>
                    <a:pt x="0" y="147"/>
                    <a:pt x="9" y="156"/>
                  </a:cubicBezTo>
                  <a:cubicBezTo>
                    <a:pt x="9" y="165"/>
                    <a:pt x="9" y="174"/>
                    <a:pt x="18" y="174"/>
                  </a:cubicBezTo>
                  <a:cubicBezTo>
                    <a:pt x="18" y="183"/>
                    <a:pt x="27" y="192"/>
                    <a:pt x="36" y="192"/>
                  </a:cubicBezTo>
                  <a:cubicBezTo>
                    <a:pt x="45" y="201"/>
                    <a:pt x="63" y="201"/>
                    <a:pt x="81" y="201"/>
                  </a:cubicBezTo>
                  <a:cubicBezTo>
                    <a:pt x="99" y="192"/>
                    <a:pt x="108" y="183"/>
                    <a:pt x="116" y="174"/>
                  </a:cubicBezTo>
                  <a:cubicBezTo>
                    <a:pt x="134" y="147"/>
                    <a:pt x="143" y="121"/>
                    <a:pt x="161" y="94"/>
                  </a:cubicBezTo>
                  <a:cubicBezTo>
                    <a:pt x="161" y="85"/>
                    <a:pt x="161" y="76"/>
                    <a:pt x="161" y="76"/>
                  </a:cubicBezTo>
                  <a:cubicBezTo>
                    <a:pt x="170" y="67"/>
                    <a:pt x="170" y="58"/>
                    <a:pt x="161" y="49"/>
                  </a:cubicBezTo>
                  <a:cubicBezTo>
                    <a:pt x="161" y="40"/>
                    <a:pt x="161" y="31"/>
                    <a:pt x="152" y="23"/>
                  </a:cubicBezTo>
                  <a:cubicBezTo>
                    <a:pt x="152" y="23"/>
                    <a:pt x="143" y="14"/>
                    <a:pt x="134" y="14"/>
                  </a:cubicBezTo>
                  <a:cubicBezTo>
                    <a:pt x="128" y="7"/>
                    <a:pt x="117" y="1"/>
                    <a:pt x="1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896;p61">
              <a:extLst>
                <a:ext uri="{FF2B5EF4-FFF2-40B4-BE49-F238E27FC236}">
                  <a16:creationId xmlns:a16="http://schemas.microsoft.com/office/drawing/2014/main" id="{6D323735-A72F-4CE0-B6FA-52E59E4B7705}"/>
                </a:ext>
              </a:extLst>
            </p:cNvPr>
            <p:cNvSpPr/>
            <p:nvPr/>
          </p:nvSpPr>
          <p:spPr>
            <a:xfrm>
              <a:off x="4423980" y="4648560"/>
              <a:ext cx="14493" cy="11416"/>
            </a:xfrm>
            <a:custGeom>
              <a:avLst/>
              <a:gdLst/>
              <a:ahLst/>
              <a:cxnLst/>
              <a:rect l="l" t="t" r="r" b="b"/>
              <a:pathLst>
                <a:path w="179" h="141" extrusionOk="0">
                  <a:moveTo>
                    <a:pt x="107" y="0"/>
                  </a:moveTo>
                  <a:cubicBezTo>
                    <a:pt x="81" y="9"/>
                    <a:pt x="63" y="9"/>
                    <a:pt x="45" y="18"/>
                  </a:cubicBezTo>
                  <a:cubicBezTo>
                    <a:pt x="36" y="18"/>
                    <a:pt x="27" y="27"/>
                    <a:pt x="27" y="27"/>
                  </a:cubicBezTo>
                  <a:cubicBezTo>
                    <a:pt x="18" y="36"/>
                    <a:pt x="9" y="45"/>
                    <a:pt x="9" y="45"/>
                  </a:cubicBezTo>
                  <a:cubicBezTo>
                    <a:pt x="0" y="54"/>
                    <a:pt x="0" y="63"/>
                    <a:pt x="0" y="72"/>
                  </a:cubicBezTo>
                  <a:cubicBezTo>
                    <a:pt x="0" y="81"/>
                    <a:pt x="0" y="90"/>
                    <a:pt x="0" y="98"/>
                  </a:cubicBezTo>
                  <a:cubicBezTo>
                    <a:pt x="9" y="98"/>
                    <a:pt x="9" y="107"/>
                    <a:pt x="9" y="107"/>
                  </a:cubicBezTo>
                  <a:cubicBezTo>
                    <a:pt x="18" y="116"/>
                    <a:pt x="18" y="125"/>
                    <a:pt x="27" y="134"/>
                  </a:cubicBezTo>
                  <a:lnTo>
                    <a:pt x="45" y="134"/>
                  </a:lnTo>
                  <a:cubicBezTo>
                    <a:pt x="49" y="139"/>
                    <a:pt x="56" y="141"/>
                    <a:pt x="63" y="141"/>
                  </a:cubicBezTo>
                  <a:cubicBezTo>
                    <a:pt x="69" y="141"/>
                    <a:pt x="76" y="139"/>
                    <a:pt x="81" y="134"/>
                  </a:cubicBezTo>
                  <a:cubicBezTo>
                    <a:pt x="98" y="134"/>
                    <a:pt x="116" y="125"/>
                    <a:pt x="134" y="116"/>
                  </a:cubicBezTo>
                  <a:cubicBezTo>
                    <a:pt x="143" y="116"/>
                    <a:pt x="152" y="116"/>
                    <a:pt x="161" y="107"/>
                  </a:cubicBezTo>
                  <a:cubicBezTo>
                    <a:pt x="161" y="107"/>
                    <a:pt x="170" y="98"/>
                    <a:pt x="170" y="90"/>
                  </a:cubicBezTo>
                  <a:cubicBezTo>
                    <a:pt x="179" y="81"/>
                    <a:pt x="179" y="72"/>
                    <a:pt x="179" y="72"/>
                  </a:cubicBezTo>
                  <a:cubicBezTo>
                    <a:pt x="179" y="63"/>
                    <a:pt x="179" y="54"/>
                    <a:pt x="179" y="45"/>
                  </a:cubicBezTo>
                  <a:cubicBezTo>
                    <a:pt x="179" y="36"/>
                    <a:pt x="179" y="36"/>
                    <a:pt x="170" y="27"/>
                  </a:cubicBezTo>
                  <a:cubicBezTo>
                    <a:pt x="170" y="18"/>
                    <a:pt x="161" y="9"/>
                    <a:pt x="152" y="9"/>
                  </a:cubicBezTo>
                  <a:cubicBezTo>
                    <a:pt x="143" y="0"/>
                    <a:pt x="143" y="0"/>
                    <a:pt x="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897;p61">
              <a:extLst>
                <a:ext uri="{FF2B5EF4-FFF2-40B4-BE49-F238E27FC236}">
                  <a16:creationId xmlns:a16="http://schemas.microsoft.com/office/drawing/2014/main" id="{989F9821-99D1-425D-B704-22EFE0AD2AC1}"/>
                </a:ext>
              </a:extLst>
            </p:cNvPr>
            <p:cNvSpPr/>
            <p:nvPr/>
          </p:nvSpPr>
          <p:spPr>
            <a:xfrm>
              <a:off x="4653674" y="4730171"/>
              <a:ext cx="11578" cy="19593"/>
            </a:xfrm>
            <a:custGeom>
              <a:avLst/>
              <a:gdLst/>
              <a:ahLst/>
              <a:cxnLst/>
              <a:rect l="l" t="t" r="r" b="b"/>
              <a:pathLst>
                <a:path w="143" h="242" extrusionOk="0">
                  <a:moveTo>
                    <a:pt x="98" y="0"/>
                  </a:moveTo>
                  <a:cubicBezTo>
                    <a:pt x="89" y="0"/>
                    <a:pt x="72" y="0"/>
                    <a:pt x="54" y="9"/>
                  </a:cubicBezTo>
                  <a:cubicBezTo>
                    <a:pt x="45" y="18"/>
                    <a:pt x="27" y="36"/>
                    <a:pt x="27" y="45"/>
                  </a:cubicBezTo>
                  <a:cubicBezTo>
                    <a:pt x="18" y="90"/>
                    <a:pt x="9" y="125"/>
                    <a:pt x="9" y="161"/>
                  </a:cubicBezTo>
                  <a:cubicBezTo>
                    <a:pt x="0" y="170"/>
                    <a:pt x="0" y="179"/>
                    <a:pt x="9" y="188"/>
                  </a:cubicBezTo>
                  <a:cubicBezTo>
                    <a:pt x="9" y="197"/>
                    <a:pt x="9" y="206"/>
                    <a:pt x="9" y="214"/>
                  </a:cubicBezTo>
                  <a:cubicBezTo>
                    <a:pt x="18" y="223"/>
                    <a:pt x="36" y="232"/>
                    <a:pt x="54" y="241"/>
                  </a:cubicBezTo>
                  <a:cubicBezTo>
                    <a:pt x="63" y="241"/>
                    <a:pt x="80" y="241"/>
                    <a:pt x="98" y="232"/>
                  </a:cubicBezTo>
                  <a:cubicBezTo>
                    <a:pt x="107" y="223"/>
                    <a:pt x="125" y="214"/>
                    <a:pt x="125" y="197"/>
                  </a:cubicBezTo>
                  <a:cubicBezTo>
                    <a:pt x="134" y="161"/>
                    <a:pt x="134" y="116"/>
                    <a:pt x="143" y="81"/>
                  </a:cubicBezTo>
                  <a:cubicBezTo>
                    <a:pt x="143" y="72"/>
                    <a:pt x="143" y="63"/>
                    <a:pt x="143" y="54"/>
                  </a:cubicBezTo>
                  <a:cubicBezTo>
                    <a:pt x="143" y="45"/>
                    <a:pt x="143" y="36"/>
                    <a:pt x="134" y="36"/>
                  </a:cubicBezTo>
                  <a:cubicBezTo>
                    <a:pt x="134" y="18"/>
                    <a:pt x="116" y="9"/>
                    <a:pt x="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898;p61">
              <a:extLst>
                <a:ext uri="{FF2B5EF4-FFF2-40B4-BE49-F238E27FC236}">
                  <a16:creationId xmlns:a16="http://schemas.microsoft.com/office/drawing/2014/main" id="{7C662A5E-C01C-4DED-8414-24DD98A8617B}"/>
                </a:ext>
              </a:extLst>
            </p:cNvPr>
            <p:cNvSpPr/>
            <p:nvPr/>
          </p:nvSpPr>
          <p:spPr>
            <a:xfrm>
              <a:off x="4440577" y="3694079"/>
              <a:ext cx="26799" cy="28742"/>
            </a:xfrm>
            <a:custGeom>
              <a:avLst/>
              <a:gdLst/>
              <a:ahLst/>
              <a:cxnLst/>
              <a:rect l="l" t="t" r="r" b="b"/>
              <a:pathLst>
                <a:path w="331" h="355" extrusionOk="0">
                  <a:moveTo>
                    <a:pt x="67" y="0"/>
                  </a:moveTo>
                  <a:cubicBezTo>
                    <a:pt x="52" y="0"/>
                    <a:pt x="36" y="5"/>
                    <a:pt x="27" y="14"/>
                  </a:cubicBezTo>
                  <a:cubicBezTo>
                    <a:pt x="0" y="40"/>
                    <a:pt x="0" y="76"/>
                    <a:pt x="27" y="103"/>
                  </a:cubicBezTo>
                  <a:cubicBezTo>
                    <a:pt x="90" y="183"/>
                    <a:pt x="152" y="254"/>
                    <a:pt x="223" y="335"/>
                  </a:cubicBezTo>
                  <a:cubicBezTo>
                    <a:pt x="232" y="348"/>
                    <a:pt x="248" y="355"/>
                    <a:pt x="264" y="355"/>
                  </a:cubicBezTo>
                  <a:cubicBezTo>
                    <a:pt x="279" y="355"/>
                    <a:pt x="295" y="348"/>
                    <a:pt x="304" y="335"/>
                  </a:cubicBezTo>
                  <a:cubicBezTo>
                    <a:pt x="331" y="308"/>
                    <a:pt x="331" y="272"/>
                    <a:pt x="304" y="246"/>
                  </a:cubicBezTo>
                  <a:lnTo>
                    <a:pt x="108" y="14"/>
                  </a:lnTo>
                  <a:cubicBezTo>
                    <a:pt x="99" y="5"/>
                    <a:pt x="83" y="0"/>
                    <a:pt x="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899;p61">
              <a:extLst>
                <a:ext uri="{FF2B5EF4-FFF2-40B4-BE49-F238E27FC236}">
                  <a16:creationId xmlns:a16="http://schemas.microsoft.com/office/drawing/2014/main" id="{4DE90855-3CB2-4F8E-9542-BA9692C33758}"/>
                </a:ext>
              </a:extLst>
            </p:cNvPr>
            <p:cNvSpPr/>
            <p:nvPr/>
          </p:nvSpPr>
          <p:spPr>
            <a:xfrm>
              <a:off x="4538058" y="3577410"/>
              <a:ext cx="25423" cy="23965"/>
            </a:xfrm>
            <a:custGeom>
              <a:avLst/>
              <a:gdLst/>
              <a:ahLst/>
              <a:cxnLst/>
              <a:rect l="l" t="t" r="r" b="b"/>
              <a:pathLst>
                <a:path w="314" h="296" extrusionOk="0">
                  <a:moveTo>
                    <a:pt x="68" y="0"/>
                  </a:moveTo>
                  <a:cubicBezTo>
                    <a:pt x="49" y="0"/>
                    <a:pt x="30" y="10"/>
                    <a:pt x="19" y="27"/>
                  </a:cubicBezTo>
                  <a:cubicBezTo>
                    <a:pt x="1" y="63"/>
                    <a:pt x="10" y="99"/>
                    <a:pt x="36" y="116"/>
                  </a:cubicBezTo>
                  <a:cubicBezTo>
                    <a:pt x="54" y="125"/>
                    <a:pt x="72" y="134"/>
                    <a:pt x="90" y="152"/>
                  </a:cubicBezTo>
                  <a:lnTo>
                    <a:pt x="81" y="143"/>
                  </a:lnTo>
                  <a:lnTo>
                    <a:pt x="81" y="143"/>
                  </a:lnTo>
                  <a:cubicBezTo>
                    <a:pt x="108" y="170"/>
                    <a:pt x="144" y="197"/>
                    <a:pt x="170" y="232"/>
                  </a:cubicBezTo>
                  <a:cubicBezTo>
                    <a:pt x="170" y="232"/>
                    <a:pt x="162" y="224"/>
                    <a:pt x="161" y="224"/>
                  </a:cubicBezTo>
                  <a:lnTo>
                    <a:pt x="161" y="224"/>
                  </a:lnTo>
                  <a:cubicBezTo>
                    <a:pt x="170" y="232"/>
                    <a:pt x="179" y="250"/>
                    <a:pt x="197" y="268"/>
                  </a:cubicBezTo>
                  <a:cubicBezTo>
                    <a:pt x="203" y="285"/>
                    <a:pt x="223" y="295"/>
                    <a:pt x="245" y="295"/>
                  </a:cubicBezTo>
                  <a:cubicBezTo>
                    <a:pt x="256" y="295"/>
                    <a:pt x="268" y="292"/>
                    <a:pt x="277" y="286"/>
                  </a:cubicBezTo>
                  <a:cubicBezTo>
                    <a:pt x="304" y="268"/>
                    <a:pt x="313" y="232"/>
                    <a:pt x="295" y="206"/>
                  </a:cubicBezTo>
                  <a:cubicBezTo>
                    <a:pt x="251" y="125"/>
                    <a:pt x="179" y="54"/>
                    <a:pt x="99" y="9"/>
                  </a:cubicBezTo>
                  <a:cubicBezTo>
                    <a:pt x="89" y="3"/>
                    <a:pt x="79" y="0"/>
                    <a:pt x="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900;p61">
              <a:extLst>
                <a:ext uri="{FF2B5EF4-FFF2-40B4-BE49-F238E27FC236}">
                  <a16:creationId xmlns:a16="http://schemas.microsoft.com/office/drawing/2014/main" id="{79C18C3B-F0F0-4A1D-9D18-A1D1E9E6A87B}"/>
                </a:ext>
              </a:extLst>
            </p:cNvPr>
            <p:cNvSpPr/>
            <p:nvPr/>
          </p:nvSpPr>
          <p:spPr>
            <a:xfrm>
              <a:off x="4606715" y="3575953"/>
              <a:ext cx="13035" cy="15950"/>
            </a:xfrm>
            <a:custGeom>
              <a:avLst/>
              <a:gdLst/>
              <a:ahLst/>
              <a:cxnLst/>
              <a:rect l="l" t="t" r="r" b="b"/>
              <a:pathLst>
                <a:path w="161" h="197" extrusionOk="0">
                  <a:moveTo>
                    <a:pt x="54" y="1"/>
                  </a:moveTo>
                  <a:cubicBezTo>
                    <a:pt x="45" y="1"/>
                    <a:pt x="36" y="1"/>
                    <a:pt x="27" y="10"/>
                  </a:cubicBezTo>
                  <a:cubicBezTo>
                    <a:pt x="18" y="18"/>
                    <a:pt x="0" y="27"/>
                    <a:pt x="0" y="45"/>
                  </a:cubicBezTo>
                  <a:cubicBezTo>
                    <a:pt x="0" y="45"/>
                    <a:pt x="0" y="54"/>
                    <a:pt x="0" y="63"/>
                  </a:cubicBezTo>
                  <a:cubicBezTo>
                    <a:pt x="0" y="72"/>
                    <a:pt x="0" y="81"/>
                    <a:pt x="9" y="90"/>
                  </a:cubicBezTo>
                  <a:lnTo>
                    <a:pt x="45" y="170"/>
                  </a:lnTo>
                  <a:cubicBezTo>
                    <a:pt x="45" y="179"/>
                    <a:pt x="54" y="179"/>
                    <a:pt x="63" y="188"/>
                  </a:cubicBezTo>
                  <a:cubicBezTo>
                    <a:pt x="63" y="188"/>
                    <a:pt x="72" y="197"/>
                    <a:pt x="81" y="197"/>
                  </a:cubicBezTo>
                  <a:lnTo>
                    <a:pt x="107" y="197"/>
                  </a:lnTo>
                  <a:cubicBezTo>
                    <a:pt x="116" y="197"/>
                    <a:pt x="125" y="197"/>
                    <a:pt x="125" y="188"/>
                  </a:cubicBezTo>
                  <a:cubicBezTo>
                    <a:pt x="143" y="179"/>
                    <a:pt x="152" y="170"/>
                    <a:pt x="161" y="152"/>
                  </a:cubicBezTo>
                  <a:cubicBezTo>
                    <a:pt x="161" y="152"/>
                    <a:pt x="161" y="143"/>
                    <a:pt x="161" y="134"/>
                  </a:cubicBezTo>
                  <a:cubicBezTo>
                    <a:pt x="161" y="126"/>
                    <a:pt x="152" y="117"/>
                    <a:pt x="152" y="108"/>
                  </a:cubicBezTo>
                  <a:cubicBezTo>
                    <a:pt x="134" y="81"/>
                    <a:pt x="125" y="54"/>
                    <a:pt x="107" y="27"/>
                  </a:cubicBezTo>
                  <a:cubicBezTo>
                    <a:pt x="107" y="18"/>
                    <a:pt x="98" y="18"/>
                    <a:pt x="98" y="10"/>
                  </a:cubicBezTo>
                  <a:cubicBezTo>
                    <a:pt x="90" y="10"/>
                    <a:pt x="81" y="1"/>
                    <a:pt x="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901;p61">
              <a:extLst>
                <a:ext uri="{FF2B5EF4-FFF2-40B4-BE49-F238E27FC236}">
                  <a16:creationId xmlns:a16="http://schemas.microsoft.com/office/drawing/2014/main" id="{37A4FBE2-2B0E-49B0-8A83-7D6E6FE3E08C}"/>
                </a:ext>
              </a:extLst>
            </p:cNvPr>
            <p:cNvSpPr/>
            <p:nvPr/>
          </p:nvSpPr>
          <p:spPr>
            <a:xfrm>
              <a:off x="4576353" y="3589717"/>
              <a:ext cx="11659" cy="11578"/>
            </a:xfrm>
            <a:custGeom>
              <a:avLst/>
              <a:gdLst/>
              <a:ahLst/>
              <a:cxnLst/>
              <a:rect l="l" t="t" r="r" b="b"/>
              <a:pathLst>
                <a:path w="144" h="143" extrusionOk="0">
                  <a:moveTo>
                    <a:pt x="63" y="0"/>
                  </a:moveTo>
                  <a:cubicBezTo>
                    <a:pt x="54" y="0"/>
                    <a:pt x="45" y="9"/>
                    <a:pt x="45" y="9"/>
                  </a:cubicBezTo>
                  <a:cubicBezTo>
                    <a:pt x="36" y="9"/>
                    <a:pt x="27" y="18"/>
                    <a:pt x="18" y="18"/>
                  </a:cubicBezTo>
                  <a:cubicBezTo>
                    <a:pt x="18" y="27"/>
                    <a:pt x="18" y="27"/>
                    <a:pt x="10" y="36"/>
                  </a:cubicBezTo>
                  <a:cubicBezTo>
                    <a:pt x="10" y="45"/>
                    <a:pt x="1" y="54"/>
                    <a:pt x="1" y="63"/>
                  </a:cubicBezTo>
                  <a:cubicBezTo>
                    <a:pt x="1" y="72"/>
                    <a:pt x="1" y="80"/>
                    <a:pt x="10" y="80"/>
                  </a:cubicBezTo>
                  <a:cubicBezTo>
                    <a:pt x="10" y="89"/>
                    <a:pt x="10" y="98"/>
                    <a:pt x="18" y="107"/>
                  </a:cubicBezTo>
                  <a:lnTo>
                    <a:pt x="36" y="125"/>
                  </a:lnTo>
                  <a:cubicBezTo>
                    <a:pt x="45" y="134"/>
                    <a:pt x="54" y="134"/>
                    <a:pt x="63" y="143"/>
                  </a:cubicBezTo>
                  <a:lnTo>
                    <a:pt x="108" y="143"/>
                  </a:lnTo>
                  <a:cubicBezTo>
                    <a:pt x="117" y="134"/>
                    <a:pt x="126" y="134"/>
                    <a:pt x="126" y="125"/>
                  </a:cubicBezTo>
                  <a:cubicBezTo>
                    <a:pt x="134" y="125"/>
                    <a:pt x="134" y="116"/>
                    <a:pt x="134" y="116"/>
                  </a:cubicBezTo>
                  <a:cubicBezTo>
                    <a:pt x="143" y="107"/>
                    <a:pt x="143" y="98"/>
                    <a:pt x="143" y="80"/>
                  </a:cubicBezTo>
                  <a:cubicBezTo>
                    <a:pt x="143" y="80"/>
                    <a:pt x="143" y="72"/>
                    <a:pt x="143" y="72"/>
                  </a:cubicBezTo>
                  <a:cubicBezTo>
                    <a:pt x="143" y="54"/>
                    <a:pt x="134" y="45"/>
                    <a:pt x="126" y="45"/>
                  </a:cubicBezTo>
                  <a:cubicBezTo>
                    <a:pt x="117" y="36"/>
                    <a:pt x="117" y="27"/>
                    <a:pt x="108" y="18"/>
                  </a:cubicBezTo>
                  <a:cubicBezTo>
                    <a:pt x="99" y="18"/>
                    <a:pt x="99" y="9"/>
                    <a:pt x="90" y="9"/>
                  </a:cubicBezTo>
                  <a:cubicBezTo>
                    <a:pt x="81" y="9"/>
                    <a:pt x="72"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902;p61">
              <a:extLst>
                <a:ext uri="{FF2B5EF4-FFF2-40B4-BE49-F238E27FC236}">
                  <a16:creationId xmlns:a16="http://schemas.microsoft.com/office/drawing/2014/main" id="{DC616293-1723-44B4-A4B7-87A4092E2F74}"/>
                </a:ext>
              </a:extLst>
            </p:cNvPr>
            <p:cNvSpPr/>
            <p:nvPr/>
          </p:nvSpPr>
          <p:spPr>
            <a:xfrm>
              <a:off x="4610277" y="3530452"/>
              <a:ext cx="21051" cy="25423"/>
            </a:xfrm>
            <a:custGeom>
              <a:avLst/>
              <a:gdLst/>
              <a:ahLst/>
              <a:cxnLst/>
              <a:rect l="l" t="t" r="r" b="b"/>
              <a:pathLst>
                <a:path w="260" h="314" extrusionOk="0">
                  <a:moveTo>
                    <a:pt x="76" y="0"/>
                  </a:moveTo>
                  <a:cubicBezTo>
                    <a:pt x="66" y="0"/>
                    <a:pt x="55" y="3"/>
                    <a:pt x="46" y="10"/>
                  </a:cubicBezTo>
                  <a:cubicBezTo>
                    <a:pt x="19" y="27"/>
                    <a:pt x="1" y="63"/>
                    <a:pt x="19" y="90"/>
                  </a:cubicBezTo>
                  <a:lnTo>
                    <a:pt x="135" y="286"/>
                  </a:lnTo>
                  <a:cubicBezTo>
                    <a:pt x="146" y="303"/>
                    <a:pt x="165" y="313"/>
                    <a:pt x="187" y="313"/>
                  </a:cubicBezTo>
                  <a:cubicBezTo>
                    <a:pt x="199" y="313"/>
                    <a:pt x="211" y="310"/>
                    <a:pt x="224" y="304"/>
                  </a:cubicBezTo>
                  <a:cubicBezTo>
                    <a:pt x="251" y="286"/>
                    <a:pt x="260" y="250"/>
                    <a:pt x="242" y="224"/>
                  </a:cubicBezTo>
                  <a:cubicBezTo>
                    <a:pt x="206" y="161"/>
                    <a:pt x="161" y="90"/>
                    <a:pt x="126" y="27"/>
                  </a:cubicBezTo>
                  <a:cubicBezTo>
                    <a:pt x="114" y="10"/>
                    <a:pt x="95" y="0"/>
                    <a:pt x="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903;p61">
              <a:extLst>
                <a:ext uri="{FF2B5EF4-FFF2-40B4-BE49-F238E27FC236}">
                  <a16:creationId xmlns:a16="http://schemas.microsoft.com/office/drawing/2014/main" id="{DFF181D5-D8F9-42E1-A0D7-08D27B5764AE}"/>
                </a:ext>
              </a:extLst>
            </p:cNvPr>
            <p:cNvSpPr/>
            <p:nvPr/>
          </p:nvSpPr>
          <p:spPr>
            <a:xfrm>
              <a:off x="4656507" y="3511344"/>
              <a:ext cx="15302" cy="19512"/>
            </a:xfrm>
            <a:custGeom>
              <a:avLst/>
              <a:gdLst/>
              <a:ahLst/>
              <a:cxnLst/>
              <a:rect l="l" t="t" r="r" b="b"/>
              <a:pathLst>
                <a:path w="189" h="241" extrusionOk="0">
                  <a:moveTo>
                    <a:pt x="66" y="1"/>
                  </a:moveTo>
                  <a:cubicBezTo>
                    <a:pt x="54" y="1"/>
                    <a:pt x="43" y="7"/>
                    <a:pt x="37" y="14"/>
                  </a:cubicBezTo>
                  <a:cubicBezTo>
                    <a:pt x="19" y="23"/>
                    <a:pt x="10" y="31"/>
                    <a:pt x="1" y="49"/>
                  </a:cubicBezTo>
                  <a:cubicBezTo>
                    <a:pt x="1" y="67"/>
                    <a:pt x="1" y="76"/>
                    <a:pt x="10" y="94"/>
                  </a:cubicBezTo>
                  <a:cubicBezTo>
                    <a:pt x="28" y="130"/>
                    <a:pt x="54" y="174"/>
                    <a:pt x="72" y="210"/>
                  </a:cubicBezTo>
                  <a:cubicBezTo>
                    <a:pt x="72" y="228"/>
                    <a:pt x="90" y="237"/>
                    <a:pt x="108" y="237"/>
                  </a:cubicBezTo>
                  <a:cubicBezTo>
                    <a:pt x="111" y="239"/>
                    <a:pt x="115" y="240"/>
                    <a:pt x="119" y="240"/>
                  </a:cubicBezTo>
                  <a:cubicBezTo>
                    <a:pt x="131" y="240"/>
                    <a:pt x="146" y="234"/>
                    <a:pt x="153" y="228"/>
                  </a:cubicBezTo>
                  <a:cubicBezTo>
                    <a:pt x="170" y="228"/>
                    <a:pt x="179" y="210"/>
                    <a:pt x="179" y="192"/>
                  </a:cubicBezTo>
                  <a:cubicBezTo>
                    <a:pt x="188" y="183"/>
                    <a:pt x="179" y="165"/>
                    <a:pt x="179" y="147"/>
                  </a:cubicBezTo>
                  <a:cubicBezTo>
                    <a:pt x="153" y="112"/>
                    <a:pt x="135" y="67"/>
                    <a:pt x="117" y="31"/>
                  </a:cubicBezTo>
                  <a:cubicBezTo>
                    <a:pt x="108" y="23"/>
                    <a:pt x="90" y="5"/>
                    <a:pt x="81" y="5"/>
                  </a:cubicBezTo>
                  <a:cubicBezTo>
                    <a:pt x="76" y="2"/>
                    <a:pt x="71" y="1"/>
                    <a:pt x="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904;p61">
              <a:extLst>
                <a:ext uri="{FF2B5EF4-FFF2-40B4-BE49-F238E27FC236}">
                  <a16:creationId xmlns:a16="http://schemas.microsoft.com/office/drawing/2014/main" id="{DD0B5727-77FD-4955-AD7E-A5170887370C}"/>
                </a:ext>
              </a:extLst>
            </p:cNvPr>
            <p:cNvSpPr/>
            <p:nvPr/>
          </p:nvSpPr>
          <p:spPr>
            <a:xfrm>
              <a:off x="4657965" y="3547778"/>
              <a:ext cx="11659" cy="14574"/>
            </a:xfrm>
            <a:custGeom>
              <a:avLst/>
              <a:gdLst/>
              <a:ahLst/>
              <a:cxnLst/>
              <a:rect l="l" t="t" r="r" b="b"/>
              <a:pathLst>
                <a:path w="144" h="180" extrusionOk="0">
                  <a:moveTo>
                    <a:pt x="45" y="1"/>
                  </a:moveTo>
                  <a:cubicBezTo>
                    <a:pt x="45" y="1"/>
                    <a:pt x="36" y="1"/>
                    <a:pt x="36" y="10"/>
                  </a:cubicBezTo>
                  <a:cubicBezTo>
                    <a:pt x="27" y="10"/>
                    <a:pt x="19" y="19"/>
                    <a:pt x="10" y="27"/>
                  </a:cubicBezTo>
                  <a:cubicBezTo>
                    <a:pt x="10" y="36"/>
                    <a:pt x="10" y="36"/>
                    <a:pt x="10" y="45"/>
                  </a:cubicBezTo>
                  <a:cubicBezTo>
                    <a:pt x="1" y="54"/>
                    <a:pt x="1" y="63"/>
                    <a:pt x="10" y="72"/>
                  </a:cubicBezTo>
                  <a:cubicBezTo>
                    <a:pt x="10" y="99"/>
                    <a:pt x="19" y="117"/>
                    <a:pt x="27" y="135"/>
                  </a:cubicBezTo>
                  <a:cubicBezTo>
                    <a:pt x="27" y="143"/>
                    <a:pt x="27" y="152"/>
                    <a:pt x="36" y="152"/>
                  </a:cubicBezTo>
                  <a:cubicBezTo>
                    <a:pt x="45" y="161"/>
                    <a:pt x="45" y="170"/>
                    <a:pt x="54" y="170"/>
                  </a:cubicBezTo>
                  <a:cubicBezTo>
                    <a:pt x="63" y="179"/>
                    <a:pt x="72" y="179"/>
                    <a:pt x="81" y="179"/>
                  </a:cubicBezTo>
                  <a:lnTo>
                    <a:pt x="99" y="179"/>
                  </a:lnTo>
                  <a:lnTo>
                    <a:pt x="117" y="170"/>
                  </a:lnTo>
                  <a:cubicBezTo>
                    <a:pt x="126" y="161"/>
                    <a:pt x="135" y="161"/>
                    <a:pt x="135" y="152"/>
                  </a:cubicBezTo>
                  <a:cubicBezTo>
                    <a:pt x="143" y="143"/>
                    <a:pt x="143" y="135"/>
                    <a:pt x="143" y="135"/>
                  </a:cubicBezTo>
                  <a:cubicBezTo>
                    <a:pt x="143" y="126"/>
                    <a:pt x="143" y="108"/>
                    <a:pt x="143" y="99"/>
                  </a:cubicBezTo>
                  <a:cubicBezTo>
                    <a:pt x="135" y="81"/>
                    <a:pt x="135" y="63"/>
                    <a:pt x="126" y="45"/>
                  </a:cubicBezTo>
                  <a:cubicBezTo>
                    <a:pt x="126" y="36"/>
                    <a:pt x="117" y="27"/>
                    <a:pt x="117" y="19"/>
                  </a:cubicBezTo>
                  <a:cubicBezTo>
                    <a:pt x="108" y="19"/>
                    <a:pt x="108" y="10"/>
                    <a:pt x="99" y="10"/>
                  </a:cubicBezTo>
                  <a:cubicBezTo>
                    <a:pt x="90" y="1"/>
                    <a:pt x="81" y="1"/>
                    <a:pt x="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905;p61">
              <a:extLst>
                <a:ext uri="{FF2B5EF4-FFF2-40B4-BE49-F238E27FC236}">
                  <a16:creationId xmlns:a16="http://schemas.microsoft.com/office/drawing/2014/main" id="{7A3458A6-D140-41A7-A7F6-25E231406667}"/>
                </a:ext>
              </a:extLst>
            </p:cNvPr>
            <p:cNvSpPr/>
            <p:nvPr/>
          </p:nvSpPr>
          <p:spPr>
            <a:xfrm>
              <a:off x="4710024" y="3481307"/>
              <a:ext cx="12307" cy="26151"/>
            </a:xfrm>
            <a:custGeom>
              <a:avLst/>
              <a:gdLst/>
              <a:ahLst/>
              <a:cxnLst/>
              <a:rect l="l" t="t" r="r" b="b"/>
              <a:pathLst>
                <a:path w="152" h="323" extrusionOk="0">
                  <a:moveTo>
                    <a:pt x="62" y="1"/>
                  </a:moveTo>
                  <a:cubicBezTo>
                    <a:pt x="36" y="1"/>
                    <a:pt x="0" y="28"/>
                    <a:pt x="9" y="63"/>
                  </a:cubicBezTo>
                  <a:cubicBezTo>
                    <a:pt x="9" y="126"/>
                    <a:pt x="18" y="197"/>
                    <a:pt x="27" y="260"/>
                  </a:cubicBezTo>
                  <a:cubicBezTo>
                    <a:pt x="27" y="278"/>
                    <a:pt x="27" y="286"/>
                    <a:pt x="45" y="304"/>
                  </a:cubicBezTo>
                  <a:cubicBezTo>
                    <a:pt x="54" y="313"/>
                    <a:pt x="71" y="322"/>
                    <a:pt x="89" y="322"/>
                  </a:cubicBezTo>
                  <a:cubicBezTo>
                    <a:pt x="116" y="322"/>
                    <a:pt x="152" y="295"/>
                    <a:pt x="152" y="260"/>
                  </a:cubicBezTo>
                  <a:cubicBezTo>
                    <a:pt x="143" y="197"/>
                    <a:pt x="134" y="126"/>
                    <a:pt x="125" y="63"/>
                  </a:cubicBezTo>
                  <a:cubicBezTo>
                    <a:pt x="125" y="46"/>
                    <a:pt x="125" y="37"/>
                    <a:pt x="107" y="19"/>
                  </a:cubicBezTo>
                  <a:cubicBezTo>
                    <a:pt x="98" y="10"/>
                    <a:pt x="80" y="1"/>
                    <a:pt x="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906;p61">
              <a:extLst>
                <a:ext uri="{FF2B5EF4-FFF2-40B4-BE49-F238E27FC236}">
                  <a16:creationId xmlns:a16="http://schemas.microsoft.com/office/drawing/2014/main" id="{B09153F7-48B5-4B54-AB03-B1A5BB223566}"/>
                </a:ext>
              </a:extLst>
            </p:cNvPr>
            <p:cNvSpPr/>
            <p:nvPr/>
          </p:nvSpPr>
          <p:spPr>
            <a:xfrm>
              <a:off x="4730913" y="3533366"/>
              <a:ext cx="9473" cy="19593"/>
            </a:xfrm>
            <a:custGeom>
              <a:avLst/>
              <a:gdLst/>
              <a:ahLst/>
              <a:cxnLst/>
              <a:rect l="l" t="t" r="r" b="b"/>
              <a:pathLst>
                <a:path w="117" h="242" extrusionOk="0">
                  <a:moveTo>
                    <a:pt x="63" y="0"/>
                  </a:moveTo>
                  <a:cubicBezTo>
                    <a:pt x="45" y="0"/>
                    <a:pt x="27" y="9"/>
                    <a:pt x="19" y="18"/>
                  </a:cubicBezTo>
                  <a:cubicBezTo>
                    <a:pt x="1" y="27"/>
                    <a:pt x="1" y="45"/>
                    <a:pt x="1" y="63"/>
                  </a:cubicBezTo>
                  <a:lnTo>
                    <a:pt x="1" y="179"/>
                  </a:lnTo>
                  <a:cubicBezTo>
                    <a:pt x="1" y="197"/>
                    <a:pt x="1" y="214"/>
                    <a:pt x="19" y="223"/>
                  </a:cubicBezTo>
                  <a:cubicBezTo>
                    <a:pt x="27" y="232"/>
                    <a:pt x="45" y="241"/>
                    <a:pt x="63" y="241"/>
                  </a:cubicBezTo>
                  <a:cubicBezTo>
                    <a:pt x="72" y="241"/>
                    <a:pt x="90" y="232"/>
                    <a:pt x="99" y="223"/>
                  </a:cubicBezTo>
                  <a:cubicBezTo>
                    <a:pt x="117" y="205"/>
                    <a:pt x="117" y="197"/>
                    <a:pt x="117" y="179"/>
                  </a:cubicBezTo>
                  <a:lnTo>
                    <a:pt x="117" y="63"/>
                  </a:lnTo>
                  <a:cubicBezTo>
                    <a:pt x="117" y="45"/>
                    <a:pt x="117" y="27"/>
                    <a:pt x="99" y="18"/>
                  </a:cubicBezTo>
                  <a:cubicBezTo>
                    <a:pt x="90" y="9"/>
                    <a:pt x="72"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907;p61">
              <a:extLst>
                <a:ext uri="{FF2B5EF4-FFF2-40B4-BE49-F238E27FC236}">
                  <a16:creationId xmlns:a16="http://schemas.microsoft.com/office/drawing/2014/main" id="{4EE5AB10-5303-4E40-863A-93BF1E53875B}"/>
                </a:ext>
              </a:extLst>
            </p:cNvPr>
            <p:cNvSpPr/>
            <p:nvPr/>
          </p:nvSpPr>
          <p:spPr>
            <a:xfrm>
              <a:off x="4694075" y="3530128"/>
              <a:ext cx="11659" cy="18055"/>
            </a:xfrm>
            <a:custGeom>
              <a:avLst/>
              <a:gdLst/>
              <a:ahLst/>
              <a:cxnLst/>
              <a:rect l="l" t="t" r="r" b="b"/>
              <a:pathLst>
                <a:path w="144" h="223" extrusionOk="0">
                  <a:moveTo>
                    <a:pt x="61" y="1"/>
                  </a:moveTo>
                  <a:cubicBezTo>
                    <a:pt x="56" y="1"/>
                    <a:pt x="51" y="2"/>
                    <a:pt x="45" y="5"/>
                  </a:cubicBezTo>
                  <a:cubicBezTo>
                    <a:pt x="36" y="14"/>
                    <a:pt x="19" y="22"/>
                    <a:pt x="10" y="31"/>
                  </a:cubicBezTo>
                  <a:cubicBezTo>
                    <a:pt x="10" y="40"/>
                    <a:pt x="10" y="40"/>
                    <a:pt x="10" y="49"/>
                  </a:cubicBezTo>
                  <a:cubicBezTo>
                    <a:pt x="1" y="58"/>
                    <a:pt x="1" y="67"/>
                    <a:pt x="10" y="76"/>
                  </a:cubicBezTo>
                  <a:lnTo>
                    <a:pt x="28" y="174"/>
                  </a:lnTo>
                  <a:cubicBezTo>
                    <a:pt x="28" y="192"/>
                    <a:pt x="36" y="210"/>
                    <a:pt x="54" y="210"/>
                  </a:cubicBezTo>
                  <a:cubicBezTo>
                    <a:pt x="61" y="216"/>
                    <a:pt x="71" y="222"/>
                    <a:pt x="83" y="222"/>
                  </a:cubicBezTo>
                  <a:cubicBezTo>
                    <a:pt x="88" y="222"/>
                    <a:pt x="94" y="221"/>
                    <a:pt x="99" y="219"/>
                  </a:cubicBezTo>
                  <a:cubicBezTo>
                    <a:pt x="117" y="219"/>
                    <a:pt x="126" y="210"/>
                    <a:pt x="135" y="192"/>
                  </a:cubicBezTo>
                  <a:cubicBezTo>
                    <a:pt x="135" y="183"/>
                    <a:pt x="143" y="183"/>
                    <a:pt x="143" y="174"/>
                  </a:cubicBezTo>
                  <a:cubicBezTo>
                    <a:pt x="143" y="165"/>
                    <a:pt x="143" y="156"/>
                    <a:pt x="143" y="147"/>
                  </a:cubicBezTo>
                  <a:cubicBezTo>
                    <a:pt x="135" y="112"/>
                    <a:pt x="126" y="76"/>
                    <a:pt x="126" y="49"/>
                  </a:cubicBezTo>
                  <a:cubicBezTo>
                    <a:pt x="117" y="31"/>
                    <a:pt x="108" y="22"/>
                    <a:pt x="99" y="14"/>
                  </a:cubicBezTo>
                  <a:cubicBezTo>
                    <a:pt x="86" y="7"/>
                    <a:pt x="74" y="1"/>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908;p61">
              <a:extLst>
                <a:ext uri="{FF2B5EF4-FFF2-40B4-BE49-F238E27FC236}">
                  <a16:creationId xmlns:a16="http://schemas.microsoft.com/office/drawing/2014/main" id="{EA94DB1B-876C-43CC-AA9E-004E7A03F602}"/>
                </a:ext>
              </a:extLst>
            </p:cNvPr>
            <p:cNvSpPr/>
            <p:nvPr/>
          </p:nvSpPr>
          <p:spPr>
            <a:xfrm>
              <a:off x="4755526" y="3475234"/>
              <a:ext cx="12307" cy="24451"/>
            </a:xfrm>
            <a:custGeom>
              <a:avLst/>
              <a:gdLst/>
              <a:ahLst/>
              <a:cxnLst/>
              <a:rect l="l" t="t" r="r" b="b"/>
              <a:pathLst>
                <a:path w="152" h="302" extrusionOk="0">
                  <a:moveTo>
                    <a:pt x="83" y="1"/>
                  </a:moveTo>
                  <a:cubicBezTo>
                    <a:pt x="78" y="1"/>
                    <a:pt x="74" y="2"/>
                    <a:pt x="71" y="5"/>
                  </a:cubicBezTo>
                  <a:cubicBezTo>
                    <a:pt x="54" y="5"/>
                    <a:pt x="36" y="14"/>
                    <a:pt x="36" y="31"/>
                  </a:cubicBezTo>
                  <a:cubicBezTo>
                    <a:pt x="27" y="49"/>
                    <a:pt x="18" y="58"/>
                    <a:pt x="27" y="76"/>
                  </a:cubicBezTo>
                  <a:cubicBezTo>
                    <a:pt x="27" y="108"/>
                    <a:pt x="27" y="132"/>
                    <a:pt x="27" y="156"/>
                  </a:cubicBezTo>
                  <a:cubicBezTo>
                    <a:pt x="27" y="174"/>
                    <a:pt x="18" y="201"/>
                    <a:pt x="9" y="219"/>
                  </a:cubicBezTo>
                  <a:cubicBezTo>
                    <a:pt x="0" y="254"/>
                    <a:pt x="27" y="290"/>
                    <a:pt x="54" y="299"/>
                  </a:cubicBezTo>
                  <a:cubicBezTo>
                    <a:pt x="60" y="301"/>
                    <a:pt x="66" y="301"/>
                    <a:pt x="71" y="301"/>
                  </a:cubicBezTo>
                  <a:cubicBezTo>
                    <a:pt x="98" y="301"/>
                    <a:pt x="119" y="284"/>
                    <a:pt x="134" y="254"/>
                  </a:cubicBezTo>
                  <a:cubicBezTo>
                    <a:pt x="152" y="183"/>
                    <a:pt x="152" y="112"/>
                    <a:pt x="143" y="49"/>
                  </a:cubicBezTo>
                  <a:cubicBezTo>
                    <a:pt x="143" y="31"/>
                    <a:pt x="125" y="14"/>
                    <a:pt x="116" y="5"/>
                  </a:cubicBezTo>
                  <a:cubicBezTo>
                    <a:pt x="104" y="5"/>
                    <a:pt x="92" y="1"/>
                    <a:pt x="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909;p61">
              <a:extLst>
                <a:ext uri="{FF2B5EF4-FFF2-40B4-BE49-F238E27FC236}">
                  <a16:creationId xmlns:a16="http://schemas.microsoft.com/office/drawing/2014/main" id="{8FDC8D2E-B4DB-4E44-84C2-6CAE1C267A4D}"/>
                </a:ext>
              </a:extLst>
            </p:cNvPr>
            <p:cNvSpPr/>
            <p:nvPr/>
          </p:nvSpPr>
          <p:spPr>
            <a:xfrm>
              <a:off x="4793741" y="3481307"/>
              <a:ext cx="13116" cy="18217"/>
            </a:xfrm>
            <a:custGeom>
              <a:avLst/>
              <a:gdLst/>
              <a:ahLst/>
              <a:cxnLst/>
              <a:rect l="l" t="t" r="r" b="b"/>
              <a:pathLst>
                <a:path w="162" h="225" extrusionOk="0">
                  <a:moveTo>
                    <a:pt x="45" y="1"/>
                  </a:moveTo>
                  <a:cubicBezTo>
                    <a:pt x="28" y="10"/>
                    <a:pt x="19" y="19"/>
                    <a:pt x="10" y="37"/>
                  </a:cubicBezTo>
                  <a:cubicBezTo>
                    <a:pt x="10" y="37"/>
                    <a:pt x="1" y="46"/>
                    <a:pt x="1" y="46"/>
                  </a:cubicBezTo>
                  <a:cubicBezTo>
                    <a:pt x="1" y="55"/>
                    <a:pt x="1" y="72"/>
                    <a:pt x="1" y="81"/>
                  </a:cubicBezTo>
                  <a:cubicBezTo>
                    <a:pt x="19" y="117"/>
                    <a:pt x="28" y="144"/>
                    <a:pt x="37" y="179"/>
                  </a:cubicBezTo>
                  <a:cubicBezTo>
                    <a:pt x="45" y="188"/>
                    <a:pt x="45" y="188"/>
                    <a:pt x="54" y="197"/>
                  </a:cubicBezTo>
                  <a:cubicBezTo>
                    <a:pt x="54" y="206"/>
                    <a:pt x="63" y="206"/>
                    <a:pt x="72" y="215"/>
                  </a:cubicBezTo>
                  <a:cubicBezTo>
                    <a:pt x="81" y="224"/>
                    <a:pt x="99" y="224"/>
                    <a:pt x="117" y="224"/>
                  </a:cubicBezTo>
                  <a:cubicBezTo>
                    <a:pt x="135" y="215"/>
                    <a:pt x="144" y="206"/>
                    <a:pt x="153" y="188"/>
                  </a:cubicBezTo>
                  <a:cubicBezTo>
                    <a:pt x="153" y="188"/>
                    <a:pt x="153" y="179"/>
                    <a:pt x="161" y="179"/>
                  </a:cubicBezTo>
                  <a:cubicBezTo>
                    <a:pt x="161" y="170"/>
                    <a:pt x="161" y="153"/>
                    <a:pt x="161" y="144"/>
                  </a:cubicBezTo>
                  <a:cubicBezTo>
                    <a:pt x="144" y="108"/>
                    <a:pt x="135" y="81"/>
                    <a:pt x="117" y="46"/>
                  </a:cubicBezTo>
                  <a:cubicBezTo>
                    <a:pt x="117" y="37"/>
                    <a:pt x="117" y="37"/>
                    <a:pt x="108" y="28"/>
                  </a:cubicBezTo>
                  <a:cubicBezTo>
                    <a:pt x="108" y="19"/>
                    <a:pt x="99" y="19"/>
                    <a:pt x="90" y="10"/>
                  </a:cubicBezTo>
                  <a:cubicBezTo>
                    <a:pt x="81" y="1"/>
                    <a:pt x="63" y="1"/>
                    <a:pt x="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910;p61">
              <a:extLst>
                <a:ext uri="{FF2B5EF4-FFF2-40B4-BE49-F238E27FC236}">
                  <a16:creationId xmlns:a16="http://schemas.microsoft.com/office/drawing/2014/main" id="{0A45F18C-144D-4006-B259-B472B5D6F289}"/>
                </a:ext>
              </a:extLst>
            </p:cNvPr>
            <p:cNvSpPr/>
            <p:nvPr/>
          </p:nvSpPr>
          <p:spPr>
            <a:xfrm>
              <a:off x="4774957" y="3519117"/>
              <a:ext cx="11659" cy="13440"/>
            </a:xfrm>
            <a:custGeom>
              <a:avLst/>
              <a:gdLst/>
              <a:ahLst/>
              <a:cxnLst/>
              <a:rect l="l" t="t" r="r" b="b"/>
              <a:pathLst>
                <a:path w="144" h="166" extrusionOk="0">
                  <a:moveTo>
                    <a:pt x="63" y="0"/>
                  </a:moveTo>
                  <a:cubicBezTo>
                    <a:pt x="61" y="0"/>
                    <a:pt x="59" y="2"/>
                    <a:pt x="54" y="7"/>
                  </a:cubicBezTo>
                  <a:lnTo>
                    <a:pt x="28" y="7"/>
                  </a:lnTo>
                  <a:lnTo>
                    <a:pt x="19" y="16"/>
                  </a:lnTo>
                  <a:cubicBezTo>
                    <a:pt x="10" y="25"/>
                    <a:pt x="1" y="34"/>
                    <a:pt x="1" y="51"/>
                  </a:cubicBezTo>
                  <a:cubicBezTo>
                    <a:pt x="1" y="51"/>
                    <a:pt x="1" y="60"/>
                    <a:pt x="1" y="60"/>
                  </a:cubicBezTo>
                  <a:cubicBezTo>
                    <a:pt x="1" y="78"/>
                    <a:pt x="1" y="87"/>
                    <a:pt x="10" y="96"/>
                  </a:cubicBezTo>
                  <a:cubicBezTo>
                    <a:pt x="10" y="105"/>
                    <a:pt x="19" y="123"/>
                    <a:pt x="28" y="132"/>
                  </a:cubicBezTo>
                  <a:cubicBezTo>
                    <a:pt x="28" y="141"/>
                    <a:pt x="37" y="150"/>
                    <a:pt x="46" y="150"/>
                  </a:cubicBezTo>
                  <a:cubicBezTo>
                    <a:pt x="46" y="158"/>
                    <a:pt x="54" y="158"/>
                    <a:pt x="63" y="158"/>
                  </a:cubicBezTo>
                  <a:cubicBezTo>
                    <a:pt x="68" y="163"/>
                    <a:pt x="72" y="165"/>
                    <a:pt x="77" y="165"/>
                  </a:cubicBezTo>
                  <a:cubicBezTo>
                    <a:pt x="81" y="165"/>
                    <a:pt x="86" y="163"/>
                    <a:pt x="90" y="158"/>
                  </a:cubicBezTo>
                  <a:lnTo>
                    <a:pt x="108" y="158"/>
                  </a:lnTo>
                  <a:lnTo>
                    <a:pt x="126" y="150"/>
                  </a:lnTo>
                  <a:cubicBezTo>
                    <a:pt x="126" y="141"/>
                    <a:pt x="135" y="132"/>
                    <a:pt x="135" y="123"/>
                  </a:cubicBezTo>
                  <a:cubicBezTo>
                    <a:pt x="135" y="114"/>
                    <a:pt x="144" y="105"/>
                    <a:pt x="144" y="105"/>
                  </a:cubicBezTo>
                  <a:cubicBezTo>
                    <a:pt x="144" y="87"/>
                    <a:pt x="135" y="78"/>
                    <a:pt x="135" y="69"/>
                  </a:cubicBezTo>
                  <a:cubicBezTo>
                    <a:pt x="126" y="60"/>
                    <a:pt x="117" y="42"/>
                    <a:pt x="108" y="34"/>
                  </a:cubicBezTo>
                  <a:cubicBezTo>
                    <a:pt x="108" y="25"/>
                    <a:pt x="99" y="16"/>
                    <a:pt x="99" y="16"/>
                  </a:cubicBezTo>
                  <a:cubicBezTo>
                    <a:pt x="90" y="7"/>
                    <a:pt x="81" y="7"/>
                    <a:pt x="72" y="7"/>
                  </a:cubicBezTo>
                  <a:cubicBezTo>
                    <a:pt x="68" y="2"/>
                    <a:pt x="66"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911;p61">
              <a:extLst>
                <a:ext uri="{FF2B5EF4-FFF2-40B4-BE49-F238E27FC236}">
                  <a16:creationId xmlns:a16="http://schemas.microsoft.com/office/drawing/2014/main" id="{EE0242B7-3534-4CC5-BC41-B8D6EEDE191C}"/>
                </a:ext>
              </a:extLst>
            </p:cNvPr>
            <p:cNvSpPr/>
            <p:nvPr/>
          </p:nvSpPr>
          <p:spPr>
            <a:xfrm>
              <a:off x="4821916" y="3505191"/>
              <a:ext cx="12388" cy="22427"/>
            </a:xfrm>
            <a:custGeom>
              <a:avLst/>
              <a:gdLst/>
              <a:ahLst/>
              <a:cxnLst/>
              <a:rect l="l" t="t" r="r" b="b"/>
              <a:pathLst>
                <a:path w="153" h="277" extrusionOk="0">
                  <a:moveTo>
                    <a:pt x="90" y="0"/>
                  </a:moveTo>
                  <a:cubicBezTo>
                    <a:pt x="72" y="0"/>
                    <a:pt x="54" y="9"/>
                    <a:pt x="45" y="18"/>
                  </a:cubicBezTo>
                  <a:cubicBezTo>
                    <a:pt x="36" y="18"/>
                    <a:pt x="36" y="27"/>
                    <a:pt x="36" y="27"/>
                  </a:cubicBezTo>
                  <a:cubicBezTo>
                    <a:pt x="28" y="36"/>
                    <a:pt x="28" y="54"/>
                    <a:pt x="28" y="63"/>
                  </a:cubicBezTo>
                  <a:cubicBezTo>
                    <a:pt x="19" y="116"/>
                    <a:pt x="10" y="161"/>
                    <a:pt x="1" y="214"/>
                  </a:cubicBezTo>
                  <a:cubicBezTo>
                    <a:pt x="1" y="232"/>
                    <a:pt x="10" y="250"/>
                    <a:pt x="19" y="259"/>
                  </a:cubicBezTo>
                  <a:cubicBezTo>
                    <a:pt x="36" y="268"/>
                    <a:pt x="54" y="277"/>
                    <a:pt x="63" y="277"/>
                  </a:cubicBezTo>
                  <a:cubicBezTo>
                    <a:pt x="81" y="277"/>
                    <a:pt x="99" y="268"/>
                    <a:pt x="108" y="259"/>
                  </a:cubicBezTo>
                  <a:cubicBezTo>
                    <a:pt x="117" y="259"/>
                    <a:pt x="117" y="250"/>
                    <a:pt x="117" y="250"/>
                  </a:cubicBezTo>
                  <a:cubicBezTo>
                    <a:pt x="126" y="241"/>
                    <a:pt x="126" y="223"/>
                    <a:pt x="126" y="214"/>
                  </a:cubicBezTo>
                  <a:cubicBezTo>
                    <a:pt x="135" y="161"/>
                    <a:pt x="144" y="116"/>
                    <a:pt x="144" y="63"/>
                  </a:cubicBezTo>
                  <a:cubicBezTo>
                    <a:pt x="152" y="45"/>
                    <a:pt x="135" y="27"/>
                    <a:pt x="126" y="18"/>
                  </a:cubicBezTo>
                  <a:cubicBezTo>
                    <a:pt x="117" y="9"/>
                    <a:pt x="99" y="0"/>
                    <a:pt x="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912;p61">
              <a:extLst>
                <a:ext uri="{FF2B5EF4-FFF2-40B4-BE49-F238E27FC236}">
                  <a16:creationId xmlns:a16="http://schemas.microsoft.com/office/drawing/2014/main" id="{DE18E3A3-BA39-428A-886B-86E9F4CA3FD9}"/>
                </a:ext>
              </a:extLst>
            </p:cNvPr>
            <p:cNvSpPr/>
            <p:nvPr/>
          </p:nvSpPr>
          <p:spPr>
            <a:xfrm>
              <a:off x="4843614" y="3533366"/>
              <a:ext cx="10201" cy="19593"/>
            </a:xfrm>
            <a:custGeom>
              <a:avLst/>
              <a:gdLst/>
              <a:ahLst/>
              <a:cxnLst/>
              <a:rect l="l" t="t" r="r" b="b"/>
              <a:pathLst>
                <a:path w="126" h="242" extrusionOk="0">
                  <a:moveTo>
                    <a:pt x="63" y="0"/>
                  </a:moveTo>
                  <a:cubicBezTo>
                    <a:pt x="54" y="0"/>
                    <a:pt x="36" y="9"/>
                    <a:pt x="27" y="18"/>
                  </a:cubicBezTo>
                  <a:cubicBezTo>
                    <a:pt x="9" y="27"/>
                    <a:pt x="0" y="45"/>
                    <a:pt x="0" y="63"/>
                  </a:cubicBezTo>
                  <a:lnTo>
                    <a:pt x="0" y="179"/>
                  </a:lnTo>
                  <a:cubicBezTo>
                    <a:pt x="0" y="197"/>
                    <a:pt x="9" y="214"/>
                    <a:pt x="27" y="223"/>
                  </a:cubicBezTo>
                  <a:cubicBezTo>
                    <a:pt x="36" y="232"/>
                    <a:pt x="54" y="241"/>
                    <a:pt x="63" y="241"/>
                  </a:cubicBezTo>
                  <a:cubicBezTo>
                    <a:pt x="81" y="241"/>
                    <a:pt x="99" y="232"/>
                    <a:pt x="107" y="223"/>
                  </a:cubicBezTo>
                  <a:cubicBezTo>
                    <a:pt x="116" y="205"/>
                    <a:pt x="125" y="197"/>
                    <a:pt x="125" y="179"/>
                  </a:cubicBezTo>
                  <a:lnTo>
                    <a:pt x="125" y="63"/>
                  </a:lnTo>
                  <a:cubicBezTo>
                    <a:pt x="125" y="45"/>
                    <a:pt x="116" y="27"/>
                    <a:pt x="107" y="18"/>
                  </a:cubicBezTo>
                  <a:cubicBezTo>
                    <a:pt x="99" y="9"/>
                    <a:pt x="81"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913;p61">
              <a:extLst>
                <a:ext uri="{FF2B5EF4-FFF2-40B4-BE49-F238E27FC236}">
                  <a16:creationId xmlns:a16="http://schemas.microsoft.com/office/drawing/2014/main" id="{79D1B3D2-9F92-4521-BC06-31A85F84F1F2}"/>
                </a:ext>
              </a:extLst>
            </p:cNvPr>
            <p:cNvSpPr/>
            <p:nvPr/>
          </p:nvSpPr>
          <p:spPr>
            <a:xfrm>
              <a:off x="4863127" y="3484869"/>
              <a:ext cx="9473" cy="26880"/>
            </a:xfrm>
            <a:custGeom>
              <a:avLst/>
              <a:gdLst/>
              <a:ahLst/>
              <a:cxnLst/>
              <a:rect l="l" t="t" r="r" b="b"/>
              <a:pathLst>
                <a:path w="117" h="332" extrusionOk="0">
                  <a:moveTo>
                    <a:pt x="65" y="0"/>
                  </a:moveTo>
                  <a:cubicBezTo>
                    <a:pt x="61" y="0"/>
                    <a:pt x="58" y="1"/>
                    <a:pt x="54" y="2"/>
                  </a:cubicBezTo>
                  <a:cubicBezTo>
                    <a:pt x="27" y="2"/>
                    <a:pt x="0" y="28"/>
                    <a:pt x="0" y="55"/>
                  </a:cubicBezTo>
                  <a:lnTo>
                    <a:pt x="0" y="269"/>
                  </a:lnTo>
                  <a:cubicBezTo>
                    <a:pt x="0" y="305"/>
                    <a:pt x="27" y="332"/>
                    <a:pt x="54" y="332"/>
                  </a:cubicBezTo>
                  <a:cubicBezTo>
                    <a:pt x="89" y="332"/>
                    <a:pt x="116" y="305"/>
                    <a:pt x="116" y="269"/>
                  </a:cubicBezTo>
                  <a:lnTo>
                    <a:pt x="116" y="55"/>
                  </a:lnTo>
                  <a:cubicBezTo>
                    <a:pt x="116" y="31"/>
                    <a:pt x="95" y="0"/>
                    <a:pt x="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914;p61">
              <a:extLst>
                <a:ext uri="{FF2B5EF4-FFF2-40B4-BE49-F238E27FC236}">
                  <a16:creationId xmlns:a16="http://schemas.microsoft.com/office/drawing/2014/main" id="{A9BF605E-EC81-464E-BD03-F14438484929}"/>
                </a:ext>
              </a:extLst>
            </p:cNvPr>
            <p:cNvSpPr/>
            <p:nvPr/>
          </p:nvSpPr>
          <p:spPr>
            <a:xfrm>
              <a:off x="4900694" y="3492399"/>
              <a:ext cx="11578" cy="21375"/>
            </a:xfrm>
            <a:custGeom>
              <a:avLst/>
              <a:gdLst/>
              <a:ahLst/>
              <a:cxnLst/>
              <a:rect l="l" t="t" r="r" b="b"/>
              <a:pathLst>
                <a:path w="143" h="264" extrusionOk="0">
                  <a:moveTo>
                    <a:pt x="73" y="0"/>
                  </a:moveTo>
                  <a:cubicBezTo>
                    <a:pt x="65" y="0"/>
                    <a:pt x="58" y="2"/>
                    <a:pt x="54" y="7"/>
                  </a:cubicBezTo>
                  <a:cubicBezTo>
                    <a:pt x="45" y="16"/>
                    <a:pt x="27" y="33"/>
                    <a:pt x="27" y="51"/>
                  </a:cubicBezTo>
                  <a:cubicBezTo>
                    <a:pt x="18" y="96"/>
                    <a:pt x="9" y="141"/>
                    <a:pt x="9" y="185"/>
                  </a:cubicBezTo>
                  <a:cubicBezTo>
                    <a:pt x="0" y="194"/>
                    <a:pt x="0" y="203"/>
                    <a:pt x="9" y="212"/>
                  </a:cubicBezTo>
                  <a:cubicBezTo>
                    <a:pt x="9" y="212"/>
                    <a:pt x="9" y="221"/>
                    <a:pt x="9" y="230"/>
                  </a:cubicBezTo>
                  <a:cubicBezTo>
                    <a:pt x="18" y="248"/>
                    <a:pt x="36" y="257"/>
                    <a:pt x="45" y="257"/>
                  </a:cubicBezTo>
                  <a:cubicBezTo>
                    <a:pt x="54" y="261"/>
                    <a:pt x="63" y="263"/>
                    <a:pt x="72" y="263"/>
                  </a:cubicBezTo>
                  <a:cubicBezTo>
                    <a:pt x="80" y="263"/>
                    <a:pt x="89" y="261"/>
                    <a:pt x="98" y="257"/>
                  </a:cubicBezTo>
                  <a:cubicBezTo>
                    <a:pt x="107" y="248"/>
                    <a:pt x="125" y="230"/>
                    <a:pt x="125" y="212"/>
                  </a:cubicBezTo>
                  <a:cubicBezTo>
                    <a:pt x="134" y="167"/>
                    <a:pt x="134" y="123"/>
                    <a:pt x="143" y="78"/>
                  </a:cubicBezTo>
                  <a:cubicBezTo>
                    <a:pt x="143" y="69"/>
                    <a:pt x="143" y="60"/>
                    <a:pt x="143" y="51"/>
                  </a:cubicBezTo>
                  <a:cubicBezTo>
                    <a:pt x="143" y="51"/>
                    <a:pt x="143" y="42"/>
                    <a:pt x="134" y="33"/>
                  </a:cubicBezTo>
                  <a:cubicBezTo>
                    <a:pt x="125" y="16"/>
                    <a:pt x="116" y="7"/>
                    <a:pt x="98" y="7"/>
                  </a:cubicBezTo>
                  <a:cubicBezTo>
                    <a:pt x="89" y="2"/>
                    <a:pt x="80" y="0"/>
                    <a:pt x="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915;p61">
              <a:extLst>
                <a:ext uri="{FF2B5EF4-FFF2-40B4-BE49-F238E27FC236}">
                  <a16:creationId xmlns:a16="http://schemas.microsoft.com/office/drawing/2014/main" id="{F250452F-0A83-41C2-9A54-383BF8B2A705}"/>
                </a:ext>
              </a:extLst>
            </p:cNvPr>
            <p:cNvSpPr/>
            <p:nvPr/>
          </p:nvSpPr>
          <p:spPr>
            <a:xfrm>
              <a:off x="4944738" y="3513125"/>
              <a:ext cx="11659" cy="17893"/>
            </a:xfrm>
            <a:custGeom>
              <a:avLst/>
              <a:gdLst/>
              <a:ahLst/>
              <a:cxnLst/>
              <a:rect l="l" t="t" r="r" b="b"/>
              <a:pathLst>
                <a:path w="144" h="221" extrusionOk="0">
                  <a:moveTo>
                    <a:pt x="98" y="1"/>
                  </a:moveTo>
                  <a:cubicBezTo>
                    <a:pt x="81" y="1"/>
                    <a:pt x="63" y="1"/>
                    <a:pt x="54" y="9"/>
                  </a:cubicBezTo>
                  <a:cubicBezTo>
                    <a:pt x="36" y="18"/>
                    <a:pt x="27" y="27"/>
                    <a:pt x="27" y="45"/>
                  </a:cubicBezTo>
                  <a:cubicBezTo>
                    <a:pt x="18" y="72"/>
                    <a:pt x="9" y="108"/>
                    <a:pt x="0" y="143"/>
                  </a:cubicBezTo>
                  <a:cubicBezTo>
                    <a:pt x="0" y="161"/>
                    <a:pt x="0" y="170"/>
                    <a:pt x="9" y="188"/>
                  </a:cubicBezTo>
                  <a:cubicBezTo>
                    <a:pt x="18" y="197"/>
                    <a:pt x="36" y="215"/>
                    <a:pt x="45" y="215"/>
                  </a:cubicBezTo>
                  <a:cubicBezTo>
                    <a:pt x="52" y="218"/>
                    <a:pt x="60" y="220"/>
                    <a:pt x="67" y="220"/>
                  </a:cubicBezTo>
                  <a:cubicBezTo>
                    <a:pt x="78" y="220"/>
                    <a:pt x="88" y="216"/>
                    <a:pt x="98" y="206"/>
                  </a:cubicBezTo>
                  <a:cubicBezTo>
                    <a:pt x="107" y="206"/>
                    <a:pt x="116" y="188"/>
                    <a:pt x="125" y="170"/>
                  </a:cubicBezTo>
                  <a:cubicBezTo>
                    <a:pt x="125" y="143"/>
                    <a:pt x="134" y="108"/>
                    <a:pt x="143" y="81"/>
                  </a:cubicBezTo>
                  <a:cubicBezTo>
                    <a:pt x="143" y="63"/>
                    <a:pt x="143" y="45"/>
                    <a:pt x="134" y="27"/>
                  </a:cubicBezTo>
                  <a:cubicBezTo>
                    <a:pt x="125" y="18"/>
                    <a:pt x="116" y="1"/>
                    <a:pt x="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916;p61">
              <a:extLst>
                <a:ext uri="{FF2B5EF4-FFF2-40B4-BE49-F238E27FC236}">
                  <a16:creationId xmlns:a16="http://schemas.microsoft.com/office/drawing/2014/main" id="{FF2906D4-4D57-4DA6-B02E-35CEDD8B679A}"/>
                </a:ext>
              </a:extLst>
            </p:cNvPr>
            <p:cNvSpPr/>
            <p:nvPr/>
          </p:nvSpPr>
          <p:spPr>
            <a:xfrm>
              <a:off x="4907171" y="3526889"/>
              <a:ext cx="9473" cy="18136"/>
            </a:xfrm>
            <a:custGeom>
              <a:avLst/>
              <a:gdLst/>
              <a:ahLst/>
              <a:cxnLst/>
              <a:rect l="l" t="t" r="r" b="b"/>
              <a:pathLst>
                <a:path w="117" h="224" extrusionOk="0">
                  <a:moveTo>
                    <a:pt x="54" y="0"/>
                  </a:moveTo>
                  <a:cubicBezTo>
                    <a:pt x="45" y="0"/>
                    <a:pt x="27" y="9"/>
                    <a:pt x="18" y="18"/>
                  </a:cubicBezTo>
                  <a:cubicBezTo>
                    <a:pt x="0" y="36"/>
                    <a:pt x="0" y="45"/>
                    <a:pt x="0" y="62"/>
                  </a:cubicBezTo>
                  <a:lnTo>
                    <a:pt x="0" y="161"/>
                  </a:lnTo>
                  <a:cubicBezTo>
                    <a:pt x="0" y="178"/>
                    <a:pt x="0" y="196"/>
                    <a:pt x="18" y="205"/>
                  </a:cubicBezTo>
                  <a:cubicBezTo>
                    <a:pt x="27" y="214"/>
                    <a:pt x="45" y="223"/>
                    <a:pt x="54" y="223"/>
                  </a:cubicBezTo>
                  <a:cubicBezTo>
                    <a:pt x="72" y="223"/>
                    <a:pt x="90" y="214"/>
                    <a:pt x="99" y="205"/>
                  </a:cubicBezTo>
                  <a:cubicBezTo>
                    <a:pt x="116" y="196"/>
                    <a:pt x="116" y="178"/>
                    <a:pt x="116" y="161"/>
                  </a:cubicBezTo>
                  <a:lnTo>
                    <a:pt x="116" y="62"/>
                  </a:lnTo>
                  <a:cubicBezTo>
                    <a:pt x="116" y="45"/>
                    <a:pt x="116" y="36"/>
                    <a:pt x="99" y="18"/>
                  </a:cubicBezTo>
                  <a:cubicBezTo>
                    <a:pt x="90" y="9"/>
                    <a:pt x="72" y="0"/>
                    <a:pt x="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917;p61">
              <a:extLst>
                <a:ext uri="{FF2B5EF4-FFF2-40B4-BE49-F238E27FC236}">
                  <a16:creationId xmlns:a16="http://schemas.microsoft.com/office/drawing/2014/main" id="{D9669052-CA87-4E51-96D1-C17988DB57B8}"/>
                </a:ext>
              </a:extLst>
            </p:cNvPr>
            <p:cNvSpPr/>
            <p:nvPr/>
          </p:nvSpPr>
          <p:spPr>
            <a:xfrm>
              <a:off x="4870332" y="3514583"/>
              <a:ext cx="13764" cy="19350"/>
            </a:xfrm>
            <a:custGeom>
              <a:avLst/>
              <a:gdLst/>
              <a:ahLst/>
              <a:cxnLst/>
              <a:rect l="l" t="t" r="r" b="b"/>
              <a:pathLst>
                <a:path w="170" h="239" extrusionOk="0">
                  <a:moveTo>
                    <a:pt x="116" y="0"/>
                  </a:moveTo>
                  <a:cubicBezTo>
                    <a:pt x="108" y="0"/>
                    <a:pt x="90" y="0"/>
                    <a:pt x="72" y="9"/>
                  </a:cubicBezTo>
                  <a:cubicBezTo>
                    <a:pt x="63" y="18"/>
                    <a:pt x="54" y="27"/>
                    <a:pt x="45" y="45"/>
                  </a:cubicBezTo>
                  <a:cubicBezTo>
                    <a:pt x="27" y="81"/>
                    <a:pt x="18" y="125"/>
                    <a:pt x="9" y="161"/>
                  </a:cubicBezTo>
                  <a:cubicBezTo>
                    <a:pt x="0" y="179"/>
                    <a:pt x="0" y="197"/>
                    <a:pt x="9" y="206"/>
                  </a:cubicBezTo>
                  <a:cubicBezTo>
                    <a:pt x="18" y="223"/>
                    <a:pt x="36" y="232"/>
                    <a:pt x="45" y="232"/>
                  </a:cubicBezTo>
                  <a:cubicBezTo>
                    <a:pt x="54" y="237"/>
                    <a:pt x="63" y="239"/>
                    <a:pt x="72" y="239"/>
                  </a:cubicBezTo>
                  <a:cubicBezTo>
                    <a:pt x="81" y="239"/>
                    <a:pt x="90" y="237"/>
                    <a:pt x="99" y="232"/>
                  </a:cubicBezTo>
                  <a:cubicBezTo>
                    <a:pt x="108" y="223"/>
                    <a:pt x="116" y="206"/>
                    <a:pt x="125" y="197"/>
                  </a:cubicBezTo>
                  <a:cubicBezTo>
                    <a:pt x="134" y="152"/>
                    <a:pt x="152" y="116"/>
                    <a:pt x="161" y="81"/>
                  </a:cubicBezTo>
                  <a:cubicBezTo>
                    <a:pt x="170" y="63"/>
                    <a:pt x="161" y="45"/>
                    <a:pt x="152" y="27"/>
                  </a:cubicBezTo>
                  <a:cubicBezTo>
                    <a:pt x="152" y="18"/>
                    <a:pt x="134" y="0"/>
                    <a:pt x="1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918;p61">
              <a:extLst>
                <a:ext uri="{FF2B5EF4-FFF2-40B4-BE49-F238E27FC236}">
                  <a16:creationId xmlns:a16="http://schemas.microsoft.com/office/drawing/2014/main" id="{FDF333A4-5D6C-4CE2-B0A6-79C74AED87FA}"/>
                </a:ext>
              </a:extLst>
            </p:cNvPr>
            <p:cNvSpPr/>
            <p:nvPr/>
          </p:nvSpPr>
          <p:spPr>
            <a:xfrm>
              <a:off x="4941095" y="3557170"/>
              <a:ext cx="18136" cy="19593"/>
            </a:xfrm>
            <a:custGeom>
              <a:avLst/>
              <a:gdLst/>
              <a:ahLst/>
              <a:cxnLst/>
              <a:rect l="l" t="t" r="r" b="b"/>
              <a:pathLst>
                <a:path w="224" h="242" extrusionOk="0">
                  <a:moveTo>
                    <a:pt x="161" y="1"/>
                  </a:moveTo>
                  <a:cubicBezTo>
                    <a:pt x="152" y="1"/>
                    <a:pt x="135" y="1"/>
                    <a:pt x="117" y="19"/>
                  </a:cubicBezTo>
                  <a:cubicBezTo>
                    <a:pt x="90" y="54"/>
                    <a:pt x="54" y="90"/>
                    <a:pt x="28" y="135"/>
                  </a:cubicBezTo>
                  <a:cubicBezTo>
                    <a:pt x="10" y="143"/>
                    <a:pt x="1" y="161"/>
                    <a:pt x="1" y="179"/>
                  </a:cubicBezTo>
                  <a:cubicBezTo>
                    <a:pt x="1" y="188"/>
                    <a:pt x="10" y="206"/>
                    <a:pt x="28" y="224"/>
                  </a:cubicBezTo>
                  <a:cubicBezTo>
                    <a:pt x="36" y="233"/>
                    <a:pt x="54" y="242"/>
                    <a:pt x="63" y="242"/>
                  </a:cubicBezTo>
                  <a:cubicBezTo>
                    <a:pt x="81" y="233"/>
                    <a:pt x="99" y="233"/>
                    <a:pt x="108" y="224"/>
                  </a:cubicBezTo>
                  <a:cubicBezTo>
                    <a:pt x="143" y="179"/>
                    <a:pt x="170" y="143"/>
                    <a:pt x="206" y="99"/>
                  </a:cubicBezTo>
                  <a:cubicBezTo>
                    <a:pt x="215" y="90"/>
                    <a:pt x="224" y="81"/>
                    <a:pt x="224" y="63"/>
                  </a:cubicBezTo>
                  <a:cubicBezTo>
                    <a:pt x="224" y="45"/>
                    <a:pt x="215" y="27"/>
                    <a:pt x="206" y="19"/>
                  </a:cubicBezTo>
                  <a:cubicBezTo>
                    <a:pt x="197" y="10"/>
                    <a:pt x="179" y="1"/>
                    <a:pt x="1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919;p61">
              <a:extLst>
                <a:ext uri="{FF2B5EF4-FFF2-40B4-BE49-F238E27FC236}">
                  <a16:creationId xmlns:a16="http://schemas.microsoft.com/office/drawing/2014/main" id="{BD6A6064-EAD4-45F4-A211-19A2EA7F158F}"/>
                </a:ext>
              </a:extLst>
            </p:cNvPr>
            <p:cNvSpPr/>
            <p:nvPr/>
          </p:nvSpPr>
          <p:spPr>
            <a:xfrm>
              <a:off x="4990240" y="3522517"/>
              <a:ext cx="18865" cy="25423"/>
            </a:xfrm>
            <a:custGeom>
              <a:avLst/>
              <a:gdLst/>
              <a:ahLst/>
              <a:cxnLst/>
              <a:rect l="l" t="t" r="r" b="b"/>
              <a:pathLst>
                <a:path w="233" h="314" extrusionOk="0">
                  <a:moveTo>
                    <a:pt x="157" y="0"/>
                  </a:moveTo>
                  <a:cubicBezTo>
                    <a:pt x="138" y="0"/>
                    <a:pt x="119" y="10"/>
                    <a:pt x="107" y="27"/>
                  </a:cubicBezTo>
                  <a:cubicBezTo>
                    <a:pt x="72" y="99"/>
                    <a:pt x="45" y="161"/>
                    <a:pt x="9" y="224"/>
                  </a:cubicBezTo>
                  <a:cubicBezTo>
                    <a:pt x="0" y="250"/>
                    <a:pt x="0" y="295"/>
                    <a:pt x="36" y="304"/>
                  </a:cubicBezTo>
                  <a:cubicBezTo>
                    <a:pt x="46" y="310"/>
                    <a:pt x="56" y="313"/>
                    <a:pt x="67" y="313"/>
                  </a:cubicBezTo>
                  <a:cubicBezTo>
                    <a:pt x="86" y="313"/>
                    <a:pt x="105" y="303"/>
                    <a:pt x="116" y="286"/>
                  </a:cubicBezTo>
                  <a:lnTo>
                    <a:pt x="214" y="90"/>
                  </a:lnTo>
                  <a:cubicBezTo>
                    <a:pt x="232" y="63"/>
                    <a:pt x="223" y="27"/>
                    <a:pt x="188" y="9"/>
                  </a:cubicBezTo>
                  <a:cubicBezTo>
                    <a:pt x="178" y="3"/>
                    <a:pt x="168" y="0"/>
                    <a:pt x="1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920;p61">
              <a:extLst>
                <a:ext uri="{FF2B5EF4-FFF2-40B4-BE49-F238E27FC236}">
                  <a16:creationId xmlns:a16="http://schemas.microsoft.com/office/drawing/2014/main" id="{AEBBB0F7-160D-42BD-993D-AFB97E490400}"/>
                </a:ext>
              </a:extLst>
            </p:cNvPr>
            <p:cNvSpPr/>
            <p:nvPr/>
          </p:nvSpPr>
          <p:spPr>
            <a:xfrm>
              <a:off x="5017686" y="3546078"/>
              <a:ext cx="19593" cy="22751"/>
            </a:xfrm>
            <a:custGeom>
              <a:avLst/>
              <a:gdLst/>
              <a:ahLst/>
              <a:cxnLst/>
              <a:rect l="l" t="t" r="r" b="b"/>
              <a:pathLst>
                <a:path w="242" h="281" extrusionOk="0">
                  <a:moveTo>
                    <a:pt x="175" y="1"/>
                  </a:moveTo>
                  <a:cubicBezTo>
                    <a:pt x="153" y="1"/>
                    <a:pt x="130" y="11"/>
                    <a:pt x="116" y="31"/>
                  </a:cubicBezTo>
                  <a:lnTo>
                    <a:pt x="18" y="182"/>
                  </a:lnTo>
                  <a:cubicBezTo>
                    <a:pt x="0" y="209"/>
                    <a:pt x="9" y="254"/>
                    <a:pt x="45" y="272"/>
                  </a:cubicBezTo>
                  <a:cubicBezTo>
                    <a:pt x="54" y="277"/>
                    <a:pt x="64" y="280"/>
                    <a:pt x="74" y="280"/>
                  </a:cubicBezTo>
                  <a:cubicBezTo>
                    <a:pt x="94" y="280"/>
                    <a:pt x="113" y="269"/>
                    <a:pt x="125" y="245"/>
                  </a:cubicBezTo>
                  <a:lnTo>
                    <a:pt x="223" y="93"/>
                  </a:lnTo>
                  <a:cubicBezTo>
                    <a:pt x="241" y="66"/>
                    <a:pt x="232" y="22"/>
                    <a:pt x="197" y="4"/>
                  </a:cubicBezTo>
                  <a:cubicBezTo>
                    <a:pt x="190" y="2"/>
                    <a:pt x="183" y="1"/>
                    <a:pt x="1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921;p61">
              <a:extLst>
                <a:ext uri="{FF2B5EF4-FFF2-40B4-BE49-F238E27FC236}">
                  <a16:creationId xmlns:a16="http://schemas.microsoft.com/office/drawing/2014/main" id="{AF7A8B8D-8B85-4B63-8A22-98C6DE382E9C}"/>
                </a:ext>
              </a:extLst>
            </p:cNvPr>
            <p:cNvSpPr/>
            <p:nvPr/>
          </p:nvSpPr>
          <p:spPr>
            <a:xfrm>
              <a:off x="5040761" y="3575953"/>
              <a:ext cx="13116" cy="17974"/>
            </a:xfrm>
            <a:custGeom>
              <a:avLst/>
              <a:gdLst/>
              <a:ahLst/>
              <a:cxnLst/>
              <a:rect l="l" t="t" r="r" b="b"/>
              <a:pathLst>
                <a:path w="162" h="222" extrusionOk="0">
                  <a:moveTo>
                    <a:pt x="117" y="1"/>
                  </a:moveTo>
                  <a:cubicBezTo>
                    <a:pt x="99" y="1"/>
                    <a:pt x="81" y="1"/>
                    <a:pt x="63" y="10"/>
                  </a:cubicBezTo>
                  <a:lnTo>
                    <a:pt x="54" y="18"/>
                  </a:lnTo>
                  <a:cubicBezTo>
                    <a:pt x="45" y="27"/>
                    <a:pt x="45" y="36"/>
                    <a:pt x="37" y="45"/>
                  </a:cubicBezTo>
                  <a:cubicBezTo>
                    <a:pt x="28" y="81"/>
                    <a:pt x="10" y="108"/>
                    <a:pt x="1" y="143"/>
                  </a:cubicBezTo>
                  <a:cubicBezTo>
                    <a:pt x="1" y="152"/>
                    <a:pt x="1" y="161"/>
                    <a:pt x="1" y="170"/>
                  </a:cubicBezTo>
                  <a:cubicBezTo>
                    <a:pt x="1" y="170"/>
                    <a:pt x="1" y="179"/>
                    <a:pt x="10" y="188"/>
                  </a:cubicBezTo>
                  <a:cubicBezTo>
                    <a:pt x="10" y="206"/>
                    <a:pt x="28" y="215"/>
                    <a:pt x="45" y="215"/>
                  </a:cubicBezTo>
                  <a:cubicBezTo>
                    <a:pt x="50" y="219"/>
                    <a:pt x="57" y="221"/>
                    <a:pt x="64" y="221"/>
                  </a:cubicBezTo>
                  <a:cubicBezTo>
                    <a:pt x="72" y="221"/>
                    <a:pt x="81" y="219"/>
                    <a:pt x="90" y="215"/>
                  </a:cubicBezTo>
                  <a:lnTo>
                    <a:pt x="99" y="197"/>
                  </a:lnTo>
                  <a:cubicBezTo>
                    <a:pt x="108" y="197"/>
                    <a:pt x="117" y="188"/>
                    <a:pt x="117" y="170"/>
                  </a:cubicBezTo>
                  <a:cubicBezTo>
                    <a:pt x="135" y="143"/>
                    <a:pt x="144" y="108"/>
                    <a:pt x="161" y="81"/>
                  </a:cubicBezTo>
                  <a:cubicBezTo>
                    <a:pt x="161" y="72"/>
                    <a:pt x="161" y="63"/>
                    <a:pt x="161" y="54"/>
                  </a:cubicBezTo>
                  <a:cubicBezTo>
                    <a:pt x="161" y="45"/>
                    <a:pt x="153" y="36"/>
                    <a:pt x="153" y="27"/>
                  </a:cubicBezTo>
                  <a:cubicBezTo>
                    <a:pt x="144" y="18"/>
                    <a:pt x="126" y="1"/>
                    <a:pt x="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922;p61">
              <a:extLst>
                <a:ext uri="{FF2B5EF4-FFF2-40B4-BE49-F238E27FC236}">
                  <a16:creationId xmlns:a16="http://schemas.microsoft.com/office/drawing/2014/main" id="{B8647300-9AA3-493F-8A4F-88DBE93A0FB2}"/>
                </a:ext>
              </a:extLst>
            </p:cNvPr>
            <p:cNvSpPr/>
            <p:nvPr/>
          </p:nvSpPr>
          <p:spPr>
            <a:xfrm>
              <a:off x="4994531" y="3563161"/>
              <a:ext cx="12388" cy="13440"/>
            </a:xfrm>
            <a:custGeom>
              <a:avLst/>
              <a:gdLst/>
              <a:ahLst/>
              <a:cxnLst/>
              <a:rect l="l" t="t" r="r" b="b"/>
              <a:pathLst>
                <a:path w="153" h="166" extrusionOk="0">
                  <a:moveTo>
                    <a:pt x="86" y="0"/>
                  </a:moveTo>
                  <a:cubicBezTo>
                    <a:pt x="81" y="0"/>
                    <a:pt x="77" y="3"/>
                    <a:pt x="72" y="7"/>
                  </a:cubicBezTo>
                  <a:lnTo>
                    <a:pt x="54" y="7"/>
                  </a:lnTo>
                  <a:cubicBezTo>
                    <a:pt x="46" y="16"/>
                    <a:pt x="37" y="25"/>
                    <a:pt x="37" y="34"/>
                  </a:cubicBezTo>
                  <a:cubicBezTo>
                    <a:pt x="28" y="43"/>
                    <a:pt x="19" y="61"/>
                    <a:pt x="10" y="69"/>
                  </a:cubicBezTo>
                  <a:cubicBezTo>
                    <a:pt x="10" y="78"/>
                    <a:pt x="10" y="87"/>
                    <a:pt x="10" y="96"/>
                  </a:cubicBezTo>
                  <a:cubicBezTo>
                    <a:pt x="1" y="105"/>
                    <a:pt x="1" y="114"/>
                    <a:pt x="10" y="114"/>
                  </a:cubicBezTo>
                  <a:cubicBezTo>
                    <a:pt x="10" y="123"/>
                    <a:pt x="10" y="132"/>
                    <a:pt x="19" y="141"/>
                  </a:cubicBezTo>
                  <a:cubicBezTo>
                    <a:pt x="19" y="150"/>
                    <a:pt x="28" y="150"/>
                    <a:pt x="37" y="159"/>
                  </a:cubicBezTo>
                  <a:lnTo>
                    <a:pt x="54" y="159"/>
                  </a:lnTo>
                  <a:cubicBezTo>
                    <a:pt x="59" y="163"/>
                    <a:pt x="63" y="165"/>
                    <a:pt x="68" y="165"/>
                  </a:cubicBezTo>
                  <a:cubicBezTo>
                    <a:pt x="72" y="165"/>
                    <a:pt x="77" y="163"/>
                    <a:pt x="81" y="159"/>
                  </a:cubicBezTo>
                  <a:lnTo>
                    <a:pt x="99" y="159"/>
                  </a:lnTo>
                  <a:cubicBezTo>
                    <a:pt x="108" y="150"/>
                    <a:pt x="117" y="141"/>
                    <a:pt x="117" y="132"/>
                  </a:cubicBezTo>
                  <a:cubicBezTo>
                    <a:pt x="126" y="123"/>
                    <a:pt x="135" y="105"/>
                    <a:pt x="144" y="96"/>
                  </a:cubicBezTo>
                  <a:cubicBezTo>
                    <a:pt x="144" y="87"/>
                    <a:pt x="144" y="78"/>
                    <a:pt x="144" y="69"/>
                  </a:cubicBezTo>
                  <a:cubicBezTo>
                    <a:pt x="153" y="61"/>
                    <a:pt x="144" y="52"/>
                    <a:pt x="144" y="43"/>
                  </a:cubicBezTo>
                  <a:cubicBezTo>
                    <a:pt x="144" y="43"/>
                    <a:pt x="144" y="34"/>
                    <a:pt x="135" y="25"/>
                  </a:cubicBezTo>
                  <a:cubicBezTo>
                    <a:pt x="126" y="16"/>
                    <a:pt x="126" y="16"/>
                    <a:pt x="117" y="7"/>
                  </a:cubicBezTo>
                  <a:lnTo>
                    <a:pt x="99" y="7"/>
                  </a:lnTo>
                  <a:cubicBezTo>
                    <a:pt x="95" y="3"/>
                    <a:pt x="90" y="0"/>
                    <a:pt x="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923;p61">
              <a:extLst>
                <a:ext uri="{FF2B5EF4-FFF2-40B4-BE49-F238E27FC236}">
                  <a16:creationId xmlns:a16="http://schemas.microsoft.com/office/drawing/2014/main" id="{6CFA1599-82D4-4E80-B173-F78C1BD58416}"/>
                </a:ext>
              </a:extLst>
            </p:cNvPr>
            <p:cNvSpPr/>
            <p:nvPr/>
          </p:nvSpPr>
          <p:spPr>
            <a:xfrm>
              <a:off x="5159939" y="3686469"/>
              <a:ext cx="16760" cy="15950"/>
            </a:xfrm>
            <a:custGeom>
              <a:avLst/>
              <a:gdLst/>
              <a:ahLst/>
              <a:cxnLst/>
              <a:rect l="l" t="t" r="r" b="b"/>
              <a:pathLst>
                <a:path w="207" h="197" extrusionOk="0">
                  <a:moveTo>
                    <a:pt x="144" y="1"/>
                  </a:moveTo>
                  <a:cubicBezTo>
                    <a:pt x="126" y="1"/>
                    <a:pt x="117" y="1"/>
                    <a:pt x="99" y="18"/>
                  </a:cubicBezTo>
                  <a:cubicBezTo>
                    <a:pt x="72" y="36"/>
                    <a:pt x="45" y="63"/>
                    <a:pt x="19" y="90"/>
                  </a:cubicBezTo>
                  <a:cubicBezTo>
                    <a:pt x="19" y="99"/>
                    <a:pt x="10" y="99"/>
                    <a:pt x="10" y="108"/>
                  </a:cubicBezTo>
                  <a:cubicBezTo>
                    <a:pt x="1" y="117"/>
                    <a:pt x="1" y="125"/>
                    <a:pt x="1" y="134"/>
                  </a:cubicBezTo>
                  <a:cubicBezTo>
                    <a:pt x="1" y="143"/>
                    <a:pt x="1" y="152"/>
                    <a:pt x="10" y="161"/>
                  </a:cubicBezTo>
                  <a:cubicBezTo>
                    <a:pt x="10" y="161"/>
                    <a:pt x="19" y="170"/>
                    <a:pt x="19" y="179"/>
                  </a:cubicBezTo>
                  <a:cubicBezTo>
                    <a:pt x="37" y="188"/>
                    <a:pt x="45" y="197"/>
                    <a:pt x="63" y="197"/>
                  </a:cubicBezTo>
                  <a:cubicBezTo>
                    <a:pt x="81" y="197"/>
                    <a:pt x="99" y="188"/>
                    <a:pt x="108" y="179"/>
                  </a:cubicBezTo>
                  <a:cubicBezTo>
                    <a:pt x="135" y="152"/>
                    <a:pt x="161" y="125"/>
                    <a:pt x="188" y="99"/>
                  </a:cubicBezTo>
                  <a:cubicBezTo>
                    <a:pt x="197" y="99"/>
                    <a:pt x="197" y="90"/>
                    <a:pt x="197" y="81"/>
                  </a:cubicBezTo>
                  <a:cubicBezTo>
                    <a:pt x="206" y="72"/>
                    <a:pt x="206" y="63"/>
                    <a:pt x="206" y="54"/>
                  </a:cubicBezTo>
                  <a:cubicBezTo>
                    <a:pt x="206" y="54"/>
                    <a:pt x="206" y="45"/>
                    <a:pt x="197" y="36"/>
                  </a:cubicBezTo>
                  <a:cubicBezTo>
                    <a:pt x="197" y="27"/>
                    <a:pt x="197" y="18"/>
                    <a:pt x="188" y="18"/>
                  </a:cubicBezTo>
                  <a:cubicBezTo>
                    <a:pt x="179" y="1"/>
                    <a:pt x="161"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924;p61">
              <a:extLst>
                <a:ext uri="{FF2B5EF4-FFF2-40B4-BE49-F238E27FC236}">
                  <a16:creationId xmlns:a16="http://schemas.microsoft.com/office/drawing/2014/main" id="{A635E907-3FA9-4487-9F36-F1B99C8A2300}"/>
                </a:ext>
              </a:extLst>
            </p:cNvPr>
            <p:cNvSpPr/>
            <p:nvPr/>
          </p:nvSpPr>
          <p:spPr>
            <a:xfrm>
              <a:off x="5170788" y="3718935"/>
              <a:ext cx="19593" cy="16517"/>
            </a:xfrm>
            <a:custGeom>
              <a:avLst/>
              <a:gdLst/>
              <a:ahLst/>
              <a:cxnLst/>
              <a:rect l="l" t="t" r="r" b="b"/>
              <a:pathLst>
                <a:path w="242" h="204" extrusionOk="0">
                  <a:moveTo>
                    <a:pt x="197" y="1"/>
                  </a:moveTo>
                  <a:cubicBezTo>
                    <a:pt x="179" y="1"/>
                    <a:pt x="161" y="1"/>
                    <a:pt x="152" y="10"/>
                  </a:cubicBezTo>
                  <a:cubicBezTo>
                    <a:pt x="108" y="37"/>
                    <a:pt x="72" y="63"/>
                    <a:pt x="36" y="90"/>
                  </a:cubicBezTo>
                  <a:cubicBezTo>
                    <a:pt x="18" y="99"/>
                    <a:pt x="10" y="108"/>
                    <a:pt x="10" y="126"/>
                  </a:cubicBezTo>
                  <a:cubicBezTo>
                    <a:pt x="1" y="135"/>
                    <a:pt x="1" y="162"/>
                    <a:pt x="10" y="170"/>
                  </a:cubicBezTo>
                  <a:cubicBezTo>
                    <a:pt x="18" y="179"/>
                    <a:pt x="36" y="197"/>
                    <a:pt x="45" y="197"/>
                  </a:cubicBezTo>
                  <a:cubicBezTo>
                    <a:pt x="53" y="201"/>
                    <a:pt x="60" y="203"/>
                    <a:pt x="67" y="203"/>
                  </a:cubicBezTo>
                  <a:cubicBezTo>
                    <a:pt x="78" y="203"/>
                    <a:pt x="88" y="199"/>
                    <a:pt x="99" y="188"/>
                  </a:cubicBezTo>
                  <a:cubicBezTo>
                    <a:pt x="134" y="170"/>
                    <a:pt x="170" y="144"/>
                    <a:pt x="215" y="117"/>
                  </a:cubicBezTo>
                  <a:cubicBezTo>
                    <a:pt x="224" y="108"/>
                    <a:pt x="233" y="90"/>
                    <a:pt x="242" y="72"/>
                  </a:cubicBezTo>
                  <a:cubicBezTo>
                    <a:pt x="242" y="63"/>
                    <a:pt x="242" y="46"/>
                    <a:pt x="233" y="28"/>
                  </a:cubicBezTo>
                  <a:cubicBezTo>
                    <a:pt x="224" y="19"/>
                    <a:pt x="215"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925;p61">
              <a:extLst>
                <a:ext uri="{FF2B5EF4-FFF2-40B4-BE49-F238E27FC236}">
                  <a16:creationId xmlns:a16="http://schemas.microsoft.com/office/drawing/2014/main" id="{2F1324D7-0704-4228-938D-93412FF85921}"/>
                </a:ext>
              </a:extLst>
            </p:cNvPr>
            <p:cNvSpPr/>
            <p:nvPr/>
          </p:nvSpPr>
          <p:spPr>
            <a:xfrm>
              <a:off x="5147714" y="3709624"/>
              <a:ext cx="13035" cy="13035"/>
            </a:xfrm>
            <a:custGeom>
              <a:avLst/>
              <a:gdLst/>
              <a:ahLst/>
              <a:cxnLst/>
              <a:rect l="l" t="t" r="r" b="b"/>
              <a:pathLst>
                <a:path w="161" h="161" extrusionOk="0">
                  <a:moveTo>
                    <a:pt x="80" y="0"/>
                  </a:moveTo>
                  <a:cubicBezTo>
                    <a:pt x="72" y="0"/>
                    <a:pt x="63" y="9"/>
                    <a:pt x="54" y="18"/>
                  </a:cubicBezTo>
                  <a:cubicBezTo>
                    <a:pt x="45" y="27"/>
                    <a:pt x="27" y="45"/>
                    <a:pt x="18" y="54"/>
                  </a:cubicBezTo>
                  <a:cubicBezTo>
                    <a:pt x="9" y="62"/>
                    <a:pt x="9" y="71"/>
                    <a:pt x="0" y="80"/>
                  </a:cubicBezTo>
                  <a:cubicBezTo>
                    <a:pt x="0" y="80"/>
                    <a:pt x="0" y="89"/>
                    <a:pt x="0" y="98"/>
                  </a:cubicBezTo>
                  <a:cubicBezTo>
                    <a:pt x="0" y="107"/>
                    <a:pt x="0" y="116"/>
                    <a:pt x="0" y="125"/>
                  </a:cubicBezTo>
                  <a:cubicBezTo>
                    <a:pt x="9" y="134"/>
                    <a:pt x="9" y="134"/>
                    <a:pt x="18" y="143"/>
                  </a:cubicBezTo>
                  <a:lnTo>
                    <a:pt x="27" y="152"/>
                  </a:lnTo>
                  <a:cubicBezTo>
                    <a:pt x="36" y="161"/>
                    <a:pt x="45" y="161"/>
                    <a:pt x="63" y="161"/>
                  </a:cubicBezTo>
                  <a:lnTo>
                    <a:pt x="72" y="161"/>
                  </a:lnTo>
                  <a:cubicBezTo>
                    <a:pt x="89" y="152"/>
                    <a:pt x="98" y="152"/>
                    <a:pt x="98" y="143"/>
                  </a:cubicBezTo>
                  <a:cubicBezTo>
                    <a:pt x="116" y="134"/>
                    <a:pt x="125" y="116"/>
                    <a:pt x="143" y="107"/>
                  </a:cubicBezTo>
                  <a:cubicBezTo>
                    <a:pt x="152" y="98"/>
                    <a:pt x="152" y="89"/>
                    <a:pt x="152" y="80"/>
                  </a:cubicBezTo>
                  <a:cubicBezTo>
                    <a:pt x="161" y="80"/>
                    <a:pt x="161" y="71"/>
                    <a:pt x="161" y="62"/>
                  </a:cubicBezTo>
                  <a:cubicBezTo>
                    <a:pt x="161" y="54"/>
                    <a:pt x="161" y="45"/>
                    <a:pt x="152" y="36"/>
                  </a:cubicBezTo>
                  <a:cubicBezTo>
                    <a:pt x="152" y="27"/>
                    <a:pt x="152" y="27"/>
                    <a:pt x="143" y="18"/>
                  </a:cubicBezTo>
                  <a:lnTo>
                    <a:pt x="125" y="9"/>
                  </a:lnTo>
                  <a:cubicBezTo>
                    <a:pt x="116" y="0"/>
                    <a:pt x="107" y="0"/>
                    <a:pt x="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926;p61">
              <a:extLst>
                <a:ext uri="{FF2B5EF4-FFF2-40B4-BE49-F238E27FC236}">
                  <a16:creationId xmlns:a16="http://schemas.microsoft.com/office/drawing/2014/main" id="{F526C5EC-1A88-48F1-B99D-6FCA4FDF01D1}"/>
                </a:ext>
              </a:extLst>
            </p:cNvPr>
            <p:cNvSpPr/>
            <p:nvPr/>
          </p:nvSpPr>
          <p:spPr>
            <a:xfrm>
              <a:off x="5186657" y="3752211"/>
              <a:ext cx="23237" cy="17407"/>
            </a:xfrm>
            <a:custGeom>
              <a:avLst/>
              <a:gdLst/>
              <a:ahLst/>
              <a:cxnLst/>
              <a:rect l="l" t="t" r="r" b="b"/>
              <a:pathLst>
                <a:path w="287" h="215" extrusionOk="0">
                  <a:moveTo>
                    <a:pt x="219" y="0"/>
                  </a:moveTo>
                  <a:cubicBezTo>
                    <a:pt x="208" y="0"/>
                    <a:pt x="198" y="3"/>
                    <a:pt x="188" y="9"/>
                  </a:cubicBezTo>
                  <a:cubicBezTo>
                    <a:pt x="135" y="36"/>
                    <a:pt x="81" y="72"/>
                    <a:pt x="37" y="98"/>
                  </a:cubicBezTo>
                  <a:cubicBezTo>
                    <a:pt x="19" y="107"/>
                    <a:pt x="10" y="125"/>
                    <a:pt x="1" y="143"/>
                  </a:cubicBezTo>
                  <a:cubicBezTo>
                    <a:pt x="1" y="152"/>
                    <a:pt x="1" y="170"/>
                    <a:pt x="10" y="188"/>
                  </a:cubicBezTo>
                  <a:cubicBezTo>
                    <a:pt x="21" y="205"/>
                    <a:pt x="40" y="215"/>
                    <a:pt x="60" y="215"/>
                  </a:cubicBezTo>
                  <a:cubicBezTo>
                    <a:pt x="70" y="215"/>
                    <a:pt x="81" y="212"/>
                    <a:pt x="90" y="206"/>
                  </a:cubicBezTo>
                  <a:cubicBezTo>
                    <a:pt x="144" y="179"/>
                    <a:pt x="197" y="143"/>
                    <a:pt x="251" y="107"/>
                  </a:cubicBezTo>
                  <a:cubicBezTo>
                    <a:pt x="260" y="107"/>
                    <a:pt x="277" y="90"/>
                    <a:pt x="277" y="72"/>
                  </a:cubicBezTo>
                  <a:cubicBezTo>
                    <a:pt x="286" y="63"/>
                    <a:pt x="277" y="45"/>
                    <a:pt x="269" y="27"/>
                  </a:cubicBezTo>
                  <a:cubicBezTo>
                    <a:pt x="257" y="10"/>
                    <a:pt x="238" y="0"/>
                    <a:pt x="2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927;p61">
              <a:extLst>
                <a:ext uri="{FF2B5EF4-FFF2-40B4-BE49-F238E27FC236}">
                  <a16:creationId xmlns:a16="http://schemas.microsoft.com/office/drawing/2014/main" id="{31907039-93A0-486B-BF57-18E333E6F3F1}"/>
                </a:ext>
              </a:extLst>
            </p:cNvPr>
            <p:cNvSpPr/>
            <p:nvPr/>
          </p:nvSpPr>
          <p:spPr>
            <a:xfrm>
              <a:off x="5216290" y="3802247"/>
              <a:ext cx="19593" cy="16274"/>
            </a:xfrm>
            <a:custGeom>
              <a:avLst/>
              <a:gdLst/>
              <a:ahLst/>
              <a:cxnLst/>
              <a:rect l="l" t="t" r="r" b="b"/>
              <a:pathLst>
                <a:path w="242" h="201" extrusionOk="0">
                  <a:moveTo>
                    <a:pt x="175" y="0"/>
                  </a:moveTo>
                  <a:cubicBezTo>
                    <a:pt x="168" y="0"/>
                    <a:pt x="161" y="2"/>
                    <a:pt x="152" y="7"/>
                  </a:cubicBezTo>
                  <a:cubicBezTo>
                    <a:pt x="117" y="34"/>
                    <a:pt x="72" y="60"/>
                    <a:pt x="36" y="87"/>
                  </a:cubicBezTo>
                  <a:cubicBezTo>
                    <a:pt x="19" y="96"/>
                    <a:pt x="10" y="105"/>
                    <a:pt x="10" y="123"/>
                  </a:cubicBezTo>
                  <a:cubicBezTo>
                    <a:pt x="1" y="141"/>
                    <a:pt x="1" y="158"/>
                    <a:pt x="10" y="167"/>
                  </a:cubicBezTo>
                  <a:cubicBezTo>
                    <a:pt x="19" y="185"/>
                    <a:pt x="36" y="194"/>
                    <a:pt x="45" y="194"/>
                  </a:cubicBezTo>
                  <a:cubicBezTo>
                    <a:pt x="54" y="199"/>
                    <a:pt x="63" y="201"/>
                    <a:pt x="72" y="201"/>
                  </a:cubicBezTo>
                  <a:cubicBezTo>
                    <a:pt x="81" y="201"/>
                    <a:pt x="90" y="199"/>
                    <a:pt x="99" y="194"/>
                  </a:cubicBezTo>
                  <a:cubicBezTo>
                    <a:pt x="134" y="167"/>
                    <a:pt x="170" y="141"/>
                    <a:pt x="215" y="114"/>
                  </a:cubicBezTo>
                  <a:cubicBezTo>
                    <a:pt x="224" y="105"/>
                    <a:pt x="242" y="96"/>
                    <a:pt x="242" y="78"/>
                  </a:cubicBezTo>
                  <a:cubicBezTo>
                    <a:pt x="242" y="60"/>
                    <a:pt x="242" y="43"/>
                    <a:pt x="233" y="34"/>
                  </a:cubicBezTo>
                  <a:cubicBezTo>
                    <a:pt x="224" y="16"/>
                    <a:pt x="215" y="7"/>
                    <a:pt x="197" y="7"/>
                  </a:cubicBezTo>
                  <a:cubicBezTo>
                    <a:pt x="188" y="2"/>
                    <a:pt x="181" y="0"/>
                    <a:pt x="1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928;p61">
              <a:extLst>
                <a:ext uri="{FF2B5EF4-FFF2-40B4-BE49-F238E27FC236}">
                  <a16:creationId xmlns:a16="http://schemas.microsoft.com/office/drawing/2014/main" id="{37097411-FD1E-476D-AA9A-CD46230957E7}"/>
                </a:ext>
              </a:extLst>
            </p:cNvPr>
            <p:cNvSpPr/>
            <p:nvPr/>
          </p:nvSpPr>
          <p:spPr>
            <a:xfrm>
              <a:off x="5216290" y="3849691"/>
              <a:ext cx="15302" cy="11497"/>
            </a:xfrm>
            <a:custGeom>
              <a:avLst/>
              <a:gdLst/>
              <a:ahLst/>
              <a:cxnLst/>
              <a:rect l="l" t="t" r="r" b="b"/>
              <a:pathLst>
                <a:path w="189" h="142" extrusionOk="0">
                  <a:moveTo>
                    <a:pt x="108" y="1"/>
                  </a:moveTo>
                  <a:cubicBezTo>
                    <a:pt x="90" y="10"/>
                    <a:pt x="72" y="10"/>
                    <a:pt x="54" y="19"/>
                  </a:cubicBezTo>
                  <a:cubicBezTo>
                    <a:pt x="45" y="19"/>
                    <a:pt x="36" y="27"/>
                    <a:pt x="27" y="27"/>
                  </a:cubicBezTo>
                  <a:cubicBezTo>
                    <a:pt x="27" y="36"/>
                    <a:pt x="19" y="45"/>
                    <a:pt x="19" y="45"/>
                  </a:cubicBezTo>
                  <a:cubicBezTo>
                    <a:pt x="10" y="54"/>
                    <a:pt x="10" y="63"/>
                    <a:pt x="10" y="72"/>
                  </a:cubicBezTo>
                  <a:cubicBezTo>
                    <a:pt x="1" y="81"/>
                    <a:pt x="10" y="90"/>
                    <a:pt x="10" y="99"/>
                  </a:cubicBezTo>
                  <a:lnTo>
                    <a:pt x="19" y="108"/>
                  </a:lnTo>
                  <a:cubicBezTo>
                    <a:pt x="19" y="117"/>
                    <a:pt x="27" y="126"/>
                    <a:pt x="36" y="135"/>
                  </a:cubicBezTo>
                  <a:lnTo>
                    <a:pt x="54" y="135"/>
                  </a:lnTo>
                  <a:cubicBezTo>
                    <a:pt x="59" y="139"/>
                    <a:pt x="63" y="141"/>
                    <a:pt x="68" y="141"/>
                  </a:cubicBezTo>
                  <a:cubicBezTo>
                    <a:pt x="72" y="141"/>
                    <a:pt x="77" y="139"/>
                    <a:pt x="81" y="135"/>
                  </a:cubicBezTo>
                  <a:cubicBezTo>
                    <a:pt x="99" y="135"/>
                    <a:pt x="126" y="126"/>
                    <a:pt x="143" y="117"/>
                  </a:cubicBezTo>
                  <a:cubicBezTo>
                    <a:pt x="152" y="117"/>
                    <a:pt x="152" y="117"/>
                    <a:pt x="161" y="108"/>
                  </a:cubicBezTo>
                  <a:cubicBezTo>
                    <a:pt x="170" y="108"/>
                    <a:pt x="170" y="99"/>
                    <a:pt x="179" y="90"/>
                  </a:cubicBezTo>
                  <a:cubicBezTo>
                    <a:pt x="179" y="81"/>
                    <a:pt x="188" y="72"/>
                    <a:pt x="188" y="72"/>
                  </a:cubicBezTo>
                  <a:cubicBezTo>
                    <a:pt x="188" y="63"/>
                    <a:pt x="188" y="54"/>
                    <a:pt x="188" y="45"/>
                  </a:cubicBezTo>
                  <a:cubicBezTo>
                    <a:pt x="179" y="36"/>
                    <a:pt x="179" y="36"/>
                    <a:pt x="179" y="27"/>
                  </a:cubicBezTo>
                  <a:cubicBezTo>
                    <a:pt x="170" y="19"/>
                    <a:pt x="161" y="10"/>
                    <a:pt x="152" y="10"/>
                  </a:cubicBezTo>
                  <a:cubicBezTo>
                    <a:pt x="152" y="1"/>
                    <a:pt x="143" y="1"/>
                    <a:pt x="1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929;p61">
              <a:extLst>
                <a:ext uri="{FF2B5EF4-FFF2-40B4-BE49-F238E27FC236}">
                  <a16:creationId xmlns:a16="http://schemas.microsoft.com/office/drawing/2014/main" id="{0D6107D4-CF0E-40E7-A16D-4B6B60FF32A3}"/>
                </a:ext>
              </a:extLst>
            </p:cNvPr>
            <p:cNvSpPr/>
            <p:nvPr/>
          </p:nvSpPr>
          <p:spPr>
            <a:xfrm>
              <a:off x="5244465" y="3879891"/>
              <a:ext cx="26799" cy="12711"/>
            </a:xfrm>
            <a:custGeom>
              <a:avLst/>
              <a:gdLst/>
              <a:ahLst/>
              <a:cxnLst/>
              <a:rect l="l" t="t" r="r" b="b"/>
              <a:pathLst>
                <a:path w="331" h="157" extrusionOk="0">
                  <a:moveTo>
                    <a:pt x="265" y="0"/>
                  </a:moveTo>
                  <a:cubicBezTo>
                    <a:pt x="260" y="0"/>
                    <a:pt x="255" y="1"/>
                    <a:pt x="250" y="2"/>
                  </a:cubicBezTo>
                  <a:cubicBezTo>
                    <a:pt x="179" y="11"/>
                    <a:pt x="117" y="20"/>
                    <a:pt x="54" y="38"/>
                  </a:cubicBezTo>
                  <a:cubicBezTo>
                    <a:pt x="18" y="47"/>
                    <a:pt x="1" y="83"/>
                    <a:pt x="10" y="109"/>
                  </a:cubicBezTo>
                  <a:cubicBezTo>
                    <a:pt x="17" y="139"/>
                    <a:pt x="43" y="156"/>
                    <a:pt x="72" y="156"/>
                  </a:cubicBezTo>
                  <a:cubicBezTo>
                    <a:pt x="78" y="156"/>
                    <a:pt x="84" y="156"/>
                    <a:pt x="90" y="154"/>
                  </a:cubicBezTo>
                  <a:cubicBezTo>
                    <a:pt x="152" y="145"/>
                    <a:pt x="215" y="127"/>
                    <a:pt x="277" y="118"/>
                  </a:cubicBezTo>
                  <a:cubicBezTo>
                    <a:pt x="313" y="109"/>
                    <a:pt x="331" y="74"/>
                    <a:pt x="322" y="38"/>
                  </a:cubicBezTo>
                  <a:cubicBezTo>
                    <a:pt x="314" y="16"/>
                    <a:pt x="289" y="0"/>
                    <a:pt x="2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930;p61">
              <a:extLst>
                <a:ext uri="{FF2B5EF4-FFF2-40B4-BE49-F238E27FC236}">
                  <a16:creationId xmlns:a16="http://schemas.microsoft.com/office/drawing/2014/main" id="{AA3727D0-E272-4A41-AEF9-03F1ABEE5F78}"/>
                </a:ext>
              </a:extLst>
            </p:cNvPr>
            <p:cNvSpPr/>
            <p:nvPr/>
          </p:nvSpPr>
          <p:spPr>
            <a:xfrm>
              <a:off x="5249566" y="3924825"/>
              <a:ext cx="11578" cy="11659"/>
            </a:xfrm>
            <a:custGeom>
              <a:avLst/>
              <a:gdLst/>
              <a:ahLst/>
              <a:cxnLst/>
              <a:rect l="l" t="t" r="r" b="b"/>
              <a:pathLst>
                <a:path w="143" h="144" extrusionOk="0">
                  <a:moveTo>
                    <a:pt x="80" y="0"/>
                  </a:moveTo>
                  <a:cubicBezTo>
                    <a:pt x="80" y="0"/>
                    <a:pt x="71" y="0"/>
                    <a:pt x="71" y="9"/>
                  </a:cubicBezTo>
                  <a:cubicBezTo>
                    <a:pt x="54" y="9"/>
                    <a:pt x="45" y="9"/>
                    <a:pt x="36" y="18"/>
                  </a:cubicBezTo>
                  <a:lnTo>
                    <a:pt x="18" y="36"/>
                  </a:lnTo>
                  <a:cubicBezTo>
                    <a:pt x="18" y="45"/>
                    <a:pt x="9" y="54"/>
                    <a:pt x="9" y="63"/>
                  </a:cubicBezTo>
                  <a:cubicBezTo>
                    <a:pt x="0" y="63"/>
                    <a:pt x="0" y="72"/>
                    <a:pt x="0" y="81"/>
                  </a:cubicBezTo>
                  <a:cubicBezTo>
                    <a:pt x="0" y="90"/>
                    <a:pt x="0" y="99"/>
                    <a:pt x="9" y="108"/>
                  </a:cubicBezTo>
                  <a:cubicBezTo>
                    <a:pt x="9" y="116"/>
                    <a:pt x="18" y="125"/>
                    <a:pt x="18" y="125"/>
                  </a:cubicBezTo>
                  <a:cubicBezTo>
                    <a:pt x="27" y="134"/>
                    <a:pt x="27" y="134"/>
                    <a:pt x="36" y="134"/>
                  </a:cubicBezTo>
                  <a:cubicBezTo>
                    <a:pt x="45" y="143"/>
                    <a:pt x="54" y="143"/>
                    <a:pt x="62" y="143"/>
                  </a:cubicBezTo>
                  <a:lnTo>
                    <a:pt x="80" y="143"/>
                  </a:lnTo>
                  <a:cubicBezTo>
                    <a:pt x="89" y="143"/>
                    <a:pt x="98" y="134"/>
                    <a:pt x="107" y="125"/>
                  </a:cubicBezTo>
                  <a:cubicBezTo>
                    <a:pt x="116" y="116"/>
                    <a:pt x="116" y="116"/>
                    <a:pt x="125" y="108"/>
                  </a:cubicBezTo>
                  <a:cubicBezTo>
                    <a:pt x="134" y="99"/>
                    <a:pt x="134" y="99"/>
                    <a:pt x="143" y="90"/>
                  </a:cubicBezTo>
                  <a:cubicBezTo>
                    <a:pt x="143" y="81"/>
                    <a:pt x="143" y="72"/>
                    <a:pt x="143" y="63"/>
                  </a:cubicBezTo>
                  <a:cubicBezTo>
                    <a:pt x="143" y="54"/>
                    <a:pt x="143" y="45"/>
                    <a:pt x="143" y="36"/>
                  </a:cubicBezTo>
                  <a:cubicBezTo>
                    <a:pt x="134" y="36"/>
                    <a:pt x="134" y="27"/>
                    <a:pt x="125" y="18"/>
                  </a:cubicBezTo>
                  <a:lnTo>
                    <a:pt x="116" y="9"/>
                  </a:lnTo>
                  <a:cubicBezTo>
                    <a:pt x="107" y="9"/>
                    <a:pt x="98" y="0"/>
                    <a:pt x="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931;p61">
              <a:extLst>
                <a:ext uri="{FF2B5EF4-FFF2-40B4-BE49-F238E27FC236}">
                  <a16:creationId xmlns:a16="http://schemas.microsoft.com/office/drawing/2014/main" id="{1DD3E35D-8931-44D4-818D-F80DD35DA4E4}"/>
                </a:ext>
              </a:extLst>
            </p:cNvPr>
            <p:cNvSpPr/>
            <p:nvPr/>
          </p:nvSpPr>
          <p:spPr>
            <a:xfrm>
              <a:off x="5274098" y="3964336"/>
              <a:ext cx="25342" cy="12792"/>
            </a:xfrm>
            <a:custGeom>
              <a:avLst/>
              <a:gdLst/>
              <a:ahLst/>
              <a:cxnLst/>
              <a:rect l="l" t="t" r="r" b="b"/>
              <a:pathLst>
                <a:path w="313" h="158" extrusionOk="0">
                  <a:moveTo>
                    <a:pt x="250" y="1"/>
                  </a:moveTo>
                  <a:cubicBezTo>
                    <a:pt x="244" y="1"/>
                    <a:pt x="238" y="2"/>
                    <a:pt x="232" y="3"/>
                  </a:cubicBezTo>
                  <a:lnTo>
                    <a:pt x="54" y="39"/>
                  </a:lnTo>
                  <a:cubicBezTo>
                    <a:pt x="27" y="48"/>
                    <a:pt x="0" y="83"/>
                    <a:pt x="9" y="119"/>
                  </a:cubicBezTo>
                  <a:cubicBezTo>
                    <a:pt x="24" y="141"/>
                    <a:pt x="45" y="157"/>
                    <a:pt x="71" y="157"/>
                  </a:cubicBezTo>
                  <a:cubicBezTo>
                    <a:pt x="77" y="157"/>
                    <a:pt x="83" y="156"/>
                    <a:pt x="90" y="155"/>
                  </a:cubicBezTo>
                  <a:lnTo>
                    <a:pt x="259" y="119"/>
                  </a:lnTo>
                  <a:cubicBezTo>
                    <a:pt x="295" y="110"/>
                    <a:pt x="313" y="75"/>
                    <a:pt x="304" y="48"/>
                  </a:cubicBezTo>
                  <a:cubicBezTo>
                    <a:pt x="296" y="18"/>
                    <a:pt x="277" y="1"/>
                    <a:pt x="2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932;p61">
              <a:extLst>
                <a:ext uri="{FF2B5EF4-FFF2-40B4-BE49-F238E27FC236}">
                  <a16:creationId xmlns:a16="http://schemas.microsoft.com/office/drawing/2014/main" id="{86BDEE87-D640-4A94-A3E2-DD51358A59D2}"/>
                </a:ext>
              </a:extLst>
            </p:cNvPr>
            <p:cNvSpPr/>
            <p:nvPr/>
          </p:nvSpPr>
          <p:spPr>
            <a:xfrm>
              <a:off x="5261063" y="4003522"/>
              <a:ext cx="12388" cy="10201"/>
            </a:xfrm>
            <a:custGeom>
              <a:avLst/>
              <a:gdLst/>
              <a:ahLst/>
              <a:cxnLst/>
              <a:rect l="l" t="t" r="r" b="b"/>
              <a:pathLst>
                <a:path w="153" h="126" extrusionOk="0">
                  <a:moveTo>
                    <a:pt x="81" y="1"/>
                  </a:moveTo>
                  <a:cubicBezTo>
                    <a:pt x="1" y="1"/>
                    <a:pt x="1" y="126"/>
                    <a:pt x="81" y="126"/>
                  </a:cubicBezTo>
                  <a:cubicBezTo>
                    <a:pt x="152" y="126"/>
                    <a:pt x="152" y="1"/>
                    <a:pt x="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933;p61">
              <a:extLst>
                <a:ext uri="{FF2B5EF4-FFF2-40B4-BE49-F238E27FC236}">
                  <a16:creationId xmlns:a16="http://schemas.microsoft.com/office/drawing/2014/main" id="{4F4C8E8E-2F6F-47E6-A4AE-FB998F5B9F14}"/>
                </a:ext>
              </a:extLst>
            </p:cNvPr>
            <p:cNvSpPr/>
            <p:nvPr/>
          </p:nvSpPr>
          <p:spPr>
            <a:xfrm>
              <a:off x="5289238" y="4036474"/>
              <a:ext cx="25342" cy="11902"/>
            </a:xfrm>
            <a:custGeom>
              <a:avLst/>
              <a:gdLst/>
              <a:ahLst/>
              <a:cxnLst/>
              <a:rect l="l" t="t" r="r" b="b"/>
              <a:pathLst>
                <a:path w="313" h="147" extrusionOk="0">
                  <a:moveTo>
                    <a:pt x="265" y="1"/>
                  </a:moveTo>
                  <a:cubicBezTo>
                    <a:pt x="260" y="1"/>
                    <a:pt x="255" y="2"/>
                    <a:pt x="250" y="4"/>
                  </a:cubicBezTo>
                  <a:cubicBezTo>
                    <a:pt x="188" y="4"/>
                    <a:pt x="126" y="13"/>
                    <a:pt x="63" y="22"/>
                  </a:cubicBezTo>
                  <a:cubicBezTo>
                    <a:pt x="45" y="22"/>
                    <a:pt x="27" y="31"/>
                    <a:pt x="19" y="40"/>
                  </a:cubicBezTo>
                  <a:cubicBezTo>
                    <a:pt x="10" y="49"/>
                    <a:pt x="1" y="67"/>
                    <a:pt x="1" y="85"/>
                  </a:cubicBezTo>
                  <a:cubicBezTo>
                    <a:pt x="1" y="102"/>
                    <a:pt x="1" y="111"/>
                    <a:pt x="19" y="129"/>
                  </a:cubicBezTo>
                  <a:cubicBezTo>
                    <a:pt x="27" y="138"/>
                    <a:pt x="45" y="147"/>
                    <a:pt x="63" y="147"/>
                  </a:cubicBezTo>
                  <a:cubicBezTo>
                    <a:pt x="126" y="138"/>
                    <a:pt x="188" y="129"/>
                    <a:pt x="250" y="120"/>
                  </a:cubicBezTo>
                  <a:cubicBezTo>
                    <a:pt x="268" y="120"/>
                    <a:pt x="286" y="120"/>
                    <a:pt x="295" y="102"/>
                  </a:cubicBezTo>
                  <a:cubicBezTo>
                    <a:pt x="304" y="93"/>
                    <a:pt x="313" y="76"/>
                    <a:pt x="313" y="58"/>
                  </a:cubicBezTo>
                  <a:cubicBezTo>
                    <a:pt x="313" y="49"/>
                    <a:pt x="313" y="31"/>
                    <a:pt x="295" y="22"/>
                  </a:cubicBezTo>
                  <a:cubicBezTo>
                    <a:pt x="289" y="9"/>
                    <a:pt x="277" y="1"/>
                    <a:pt x="2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934;p61">
              <a:extLst>
                <a:ext uri="{FF2B5EF4-FFF2-40B4-BE49-F238E27FC236}">
                  <a16:creationId xmlns:a16="http://schemas.microsoft.com/office/drawing/2014/main" id="{ECC53F26-0DF4-4A30-870B-6DD59CC7D0E1}"/>
                </a:ext>
              </a:extLst>
            </p:cNvPr>
            <p:cNvSpPr/>
            <p:nvPr/>
          </p:nvSpPr>
          <p:spPr>
            <a:xfrm>
              <a:off x="5279846" y="4077199"/>
              <a:ext cx="11659" cy="10201"/>
            </a:xfrm>
            <a:custGeom>
              <a:avLst/>
              <a:gdLst/>
              <a:ahLst/>
              <a:cxnLst/>
              <a:rect l="l" t="t" r="r" b="b"/>
              <a:pathLst>
                <a:path w="144" h="126" extrusionOk="0">
                  <a:moveTo>
                    <a:pt x="63" y="1"/>
                  </a:moveTo>
                  <a:cubicBezTo>
                    <a:pt x="54" y="1"/>
                    <a:pt x="45" y="10"/>
                    <a:pt x="36" y="10"/>
                  </a:cubicBezTo>
                  <a:cubicBezTo>
                    <a:pt x="27" y="10"/>
                    <a:pt x="19" y="19"/>
                    <a:pt x="19" y="28"/>
                  </a:cubicBezTo>
                  <a:cubicBezTo>
                    <a:pt x="10" y="28"/>
                    <a:pt x="10" y="36"/>
                    <a:pt x="1" y="45"/>
                  </a:cubicBezTo>
                  <a:cubicBezTo>
                    <a:pt x="1" y="54"/>
                    <a:pt x="1" y="54"/>
                    <a:pt x="1" y="63"/>
                  </a:cubicBezTo>
                  <a:cubicBezTo>
                    <a:pt x="1" y="72"/>
                    <a:pt x="1" y="81"/>
                    <a:pt x="1" y="81"/>
                  </a:cubicBezTo>
                  <a:cubicBezTo>
                    <a:pt x="1" y="90"/>
                    <a:pt x="10" y="99"/>
                    <a:pt x="19" y="108"/>
                  </a:cubicBezTo>
                  <a:cubicBezTo>
                    <a:pt x="19" y="117"/>
                    <a:pt x="27" y="117"/>
                    <a:pt x="27" y="117"/>
                  </a:cubicBezTo>
                  <a:cubicBezTo>
                    <a:pt x="36" y="126"/>
                    <a:pt x="45" y="126"/>
                    <a:pt x="63" y="126"/>
                  </a:cubicBezTo>
                  <a:lnTo>
                    <a:pt x="99" y="126"/>
                  </a:lnTo>
                  <a:cubicBezTo>
                    <a:pt x="108" y="117"/>
                    <a:pt x="117" y="117"/>
                    <a:pt x="126" y="108"/>
                  </a:cubicBezTo>
                  <a:cubicBezTo>
                    <a:pt x="126" y="108"/>
                    <a:pt x="135" y="99"/>
                    <a:pt x="135" y="90"/>
                  </a:cubicBezTo>
                  <a:cubicBezTo>
                    <a:pt x="135" y="81"/>
                    <a:pt x="143" y="72"/>
                    <a:pt x="143" y="63"/>
                  </a:cubicBezTo>
                  <a:cubicBezTo>
                    <a:pt x="143" y="63"/>
                    <a:pt x="135" y="54"/>
                    <a:pt x="135" y="54"/>
                  </a:cubicBezTo>
                  <a:cubicBezTo>
                    <a:pt x="135" y="36"/>
                    <a:pt x="126" y="28"/>
                    <a:pt x="126" y="28"/>
                  </a:cubicBezTo>
                  <a:lnTo>
                    <a:pt x="108" y="10"/>
                  </a:lnTo>
                  <a:cubicBezTo>
                    <a:pt x="99" y="10"/>
                    <a:pt x="90" y="1"/>
                    <a:pt x="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935;p61">
              <a:extLst>
                <a:ext uri="{FF2B5EF4-FFF2-40B4-BE49-F238E27FC236}">
                  <a16:creationId xmlns:a16="http://schemas.microsoft.com/office/drawing/2014/main" id="{00A0BC0D-C68D-4061-B836-F506654E3B93}"/>
                </a:ext>
              </a:extLst>
            </p:cNvPr>
            <p:cNvSpPr/>
            <p:nvPr/>
          </p:nvSpPr>
          <p:spPr>
            <a:xfrm>
              <a:off x="5301545" y="4108694"/>
              <a:ext cx="21698" cy="11983"/>
            </a:xfrm>
            <a:custGeom>
              <a:avLst/>
              <a:gdLst/>
              <a:ahLst/>
              <a:cxnLst/>
              <a:rect l="l" t="t" r="r" b="b"/>
              <a:pathLst>
                <a:path w="268" h="148" extrusionOk="0">
                  <a:moveTo>
                    <a:pt x="161" y="132"/>
                  </a:moveTo>
                  <a:lnTo>
                    <a:pt x="161" y="132"/>
                  </a:lnTo>
                  <a:cubicBezTo>
                    <a:pt x="168" y="134"/>
                    <a:pt x="174" y="136"/>
                    <a:pt x="179" y="138"/>
                  </a:cubicBezTo>
                  <a:cubicBezTo>
                    <a:pt x="171" y="138"/>
                    <a:pt x="163" y="138"/>
                    <a:pt x="161" y="132"/>
                  </a:cubicBezTo>
                  <a:close/>
                  <a:moveTo>
                    <a:pt x="105" y="0"/>
                  </a:moveTo>
                  <a:cubicBezTo>
                    <a:pt x="85" y="0"/>
                    <a:pt x="63" y="4"/>
                    <a:pt x="45" y="4"/>
                  </a:cubicBezTo>
                  <a:cubicBezTo>
                    <a:pt x="36" y="13"/>
                    <a:pt x="18" y="22"/>
                    <a:pt x="9" y="40"/>
                  </a:cubicBezTo>
                  <a:cubicBezTo>
                    <a:pt x="0" y="49"/>
                    <a:pt x="0" y="67"/>
                    <a:pt x="0" y="85"/>
                  </a:cubicBezTo>
                  <a:cubicBezTo>
                    <a:pt x="9" y="102"/>
                    <a:pt x="18" y="111"/>
                    <a:pt x="36" y="120"/>
                  </a:cubicBezTo>
                  <a:cubicBezTo>
                    <a:pt x="45" y="129"/>
                    <a:pt x="63" y="129"/>
                    <a:pt x="81" y="129"/>
                  </a:cubicBezTo>
                  <a:cubicBezTo>
                    <a:pt x="90" y="125"/>
                    <a:pt x="98" y="123"/>
                    <a:pt x="107" y="123"/>
                  </a:cubicBezTo>
                  <a:cubicBezTo>
                    <a:pt x="116" y="123"/>
                    <a:pt x="125" y="125"/>
                    <a:pt x="134" y="129"/>
                  </a:cubicBezTo>
                  <a:cubicBezTo>
                    <a:pt x="134" y="129"/>
                    <a:pt x="132" y="127"/>
                    <a:pt x="129" y="125"/>
                  </a:cubicBezTo>
                  <a:lnTo>
                    <a:pt x="129" y="125"/>
                  </a:lnTo>
                  <a:cubicBezTo>
                    <a:pt x="139" y="128"/>
                    <a:pt x="151" y="130"/>
                    <a:pt x="161" y="132"/>
                  </a:cubicBezTo>
                  <a:lnTo>
                    <a:pt x="161" y="132"/>
                  </a:lnTo>
                  <a:cubicBezTo>
                    <a:pt x="163" y="138"/>
                    <a:pt x="170" y="138"/>
                    <a:pt x="170" y="138"/>
                  </a:cubicBezTo>
                  <a:cubicBezTo>
                    <a:pt x="188" y="147"/>
                    <a:pt x="197" y="147"/>
                    <a:pt x="214" y="147"/>
                  </a:cubicBezTo>
                  <a:cubicBezTo>
                    <a:pt x="232" y="138"/>
                    <a:pt x="241" y="129"/>
                    <a:pt x="250" y="111"/>
                  </a:cubicBezTo>
                  <a:cubicBezTo>
                    <a:pt x="259" y="102"/>
                    <a:pt x="268" y="85"/>
                    <a:pt x="259" y="67"/>
                  </a:cubicBezTo>
                  <a:cubicBezTo>
                    <a:pt x="250" y="49"/>
                    <a:pt x="241" y="40"/>
                    <a:pt x="232" y="31"/>
                  </a:cubicBezTo>
                  <a:cubicBezTo>
                    <a:pt x="214" y="22"/>
                    <a:pt x="197" y="13"/>
                    <a:pt x="188" y="13"/>
                  </a:cubicBezTo>
                  <a:cubicBezTo>
                    <a:pt x="170" y="4"/>
                    <a:pt x="152" y="4"/>
                    <a:pt x="134" y="4"/>
                  </a:cubicBezTo>
                  <a:cubicBezTo>
                    <a:pt x="125" y="1"/>
                    <a:pt x="115" y="0"/>
                    <a:pt x="1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936;p61">
              <a:extLst>
                <a:ext uri="{FF2B5EF4-FFF2-40B4-BE49-F238E27FC236}">
                  <a16:creationId xmlns:a16="http://schemas.microsoft.com/office/drawing/2014/main" id="{87D4CB74-D45E-4FC9-9DB6-530EEA6AB8B5}"/>
                </a:ext>
              </a:extLst>
            </p:cNvPr>
            <p:cNvSpPr/>
            <p:nvPr/>
          </p:nvSpPr>
          <p:spPr>
            <a:xfrm>
              <a:off x="5282761" y="4148042"/>
              <a:ext cx="19593" cy="10121"/>
            </a:xfrm>
            <a:custGeom>
              <a:avLst/>
              <a:gdLst/>
              <a:ahLst/>
              <a:cxnLst/>
              <a:rect l="l" t="t" r="r" b="b"/>
              <a:pathLst>
                <a:path w="242" h="125" extrusionOk="0">
                  <a:moveTo>
                    <a:pt x="63" y="0"/>
                  </a:moveTo>
                  <a:cubicBezTo>
                    <a:pt x="45" y="0"/>
                    <a:pt x="27" y="9"/>
                    <a:pt x="18" y="18"/>
                  </a:cubicBezTo>
                  <a:cubicBezTo>
                    <a:pt x="9" y="36"/>
                    <a:pt x="0" y="54"/>
                    <a:pt x="0" y="63"/>
                  </a:cubicBezTo>
                  <a:cubicBezTo>
                    <a:pt x="0" y="80"/>
                    <a:pt x="9" y="98"/>
                    <a:pt x="18" y="107"/>
                  </a:cubicBezTo>
                  <a:cubicBezTo>
                    <a:pt x="27" y="116"/>
                    <a:pt x="45" y="125"/>
                    <a:pt x="63" y="125"/>
                  </a:cubicBezTo>
                  <a:lnTo>
                    <a:pt x="179" y="125"/>
                  </a:lnTo>
                  <a:cubicBezTo>
                    <a:pt x="197" y="125"/>
                    <a:pt x="215" y="116"/>
                    <a:pt x="223" y="107"/>
                  </a:cubicBezTo>
                  <a:cubicBezTo>
                    <a:pt x="232" y="98"/>
                    <a:pt x="241" y="80"/>
                    <a:pt x="241" y="63"/>
                  </a:cubicBezTo>
                  <a:cubicBezTo>
                    <a:pt x="241" y="54"/>
                    <a:pt x="232" y="36"/>
                    <a:pt x="223" y="18"/>
                  </a:cubicBezTo>
                  <a:cubicBezTo>
                    <a:pt x="206" y="9"/>
                    <a:pt x="197" y="0"/>
                    <a:pt x="1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937;p61">
              <a:extLst>
                <a:ext uri="{FF2B5EF4-FFF2-40B4-BE49-F238E27FC236}">
                  <a16:creationId xmlns:a16="http://schemas.microsoft.com/office/drawing/2014/main" id="{F791951F-7797-4737-913A-60E2054485BF}"/>
                </a:ext>
              </a:extLst>
            </p:cNvPr>
            <p:cNvSpPr/>
            <p:nvPr/>
          </p:nvSpPr>
          <p:spPr>
            <a:xfrm>
              <a:off x="5308022" y="4181237"/>
              <a:ext cx="27528" cy="10201"/>
            </a:xfrm>
            <a:custGeom>
              <a:avLst/>
              <a:gdLst/>
              <a:ahLst/>
              <a:cxnLst/>
              <a:rect l="l" t="t" r="r" b="b"/>
              <a:pathLst>
                <a:path w="340" h="126" extrusionOk="0">
                  <a:moveTo>
                    <a:pt x="63" y="0"/>
                  </a:moveTo>
                  <a:cubicBezTo>
                    <a:pt x="27" y="0"/>
                    <a:pt x="1" y="27"/>
                    <a:pt x="1" y="63"/>
                  </a:cubicBezTo>
                  <a:cubicBezTo>
                    <a:pt x="1" y="99"/>
                    <a:pt x="27" y="125"/>
                    <a:pt x="63" y="125"/>
                  </a:cubicBezTo>
                  <a:lnTo>
                    <a:pt x="277" y="125"/>
                  </a:lnTo>
                  <a:cubicBezTo>
                    <a:pt x="304" y="125"/>
                    <a:pt x="340" y="99"/>
                    <a:pt x="340" y="63"/>
                  </a:cubicBezTo>
                  <a:cubicBezTo>
                    <a:pt x="331" y="27"/>
                    <a:pt x="313"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938;p61">
              <a:extLst>
                <a:ext uri="{FF2B5EF4-FFF2-40B4-BE49-F238E27FC236}">
                  <a16:creationId xmlns:a16="http://schemas.microsoft.com/office/drawing/2014/main" id="{A22DA9D8-C062-4694-A358-27028A095D0C}"/>
                </a:ext>
              </a:extLst>
            </p:cNvPr>
            <p:cNvSpPr/>
            <p:nvPr/>
          </p:nvSpPr>
          <p:spPr>
            <a:xfrm>
              <a:off x="5282761" y="4221881"/>
              <a:ext cx="15950" cy="11416"/>
            </a:xfrm>
            <a:custGeom>
              <a:avLst/>
              <a:gdLst/>
              <a:ahLst/>
              <a:cxnLst/>
              <a:rect l="l" t="t" r="r" b="b"/>
              <a:pathLst>
                <a:path w="197" h="141" extrusionOk="0">
                  <a:moveTo>
                    <a:pt x="148" y="0"/>
                  </a:moveTo>
                  <a:cubicBezTo>
                    <a:pt x="141" y="0"/>
                    <a:pt x="134" y="2"/>
                    <a:pt x="125" y="7"/>
                  </a:cubicBezTo>
                  <a:cubicBezTo>
                    <a:pt x="99" y="7"/>
                    <a:pt x="72" y="16"/>
                    <a:pt x="45" y="25"/>
                  </a:cubicBezTo>
                  <a:cubicBezTo>
                    <a:pt x="36" y="25"/>
                    <a:pt x="27" y="25"/>
                    <a:pt x="27" y="34"/>
                  </a:cubicBezTo>
                  <a:cubicBezTo>
                    <a:pt x="18" y="34"/>
                    <a:pt x="9" y="43"/>
                    <a:pt x="9" y="52"/>
                  </a:cubicBezTo>
                  <a:cubicBezTo>
                    <a:pt x="0" y="60"/>
                    <a:pt x="0" y="60"/>
                    <a:pt x="0" y="69"/>
                  </a:cubicBezTo>
                  <a:cubicBezTo>
                    <a:pt x="0" y="78"/>
                    <a:pt x="0" y="87"/>
                    <a:pt x="0" y="96"/>
                  </a:cubicBezTo>
                  <a:cubicBezTo>
                    <a:pt x="9" y="114"/>
                    <a:pt x="18" y="123"/>
                    <a:pt x="27" y="132"/>
                  </a:cubicBezTo>
                  <a:cubicBezTo>
                    <a:pt x="45" y="141"/>
                    <a:pt x="63" y="141"/>
                    <a:pt x="81" y="141"/>
                  </a:cubicBezTo>
                  <a:cubicBezTo>
                    <a:pt x="99" y="132"/>
                    <a:pt x="125" y="132"/>
                    <a:pt x="152" y="123"/>
                  </a:cubicBezTo>
                  <a:cubicBezTo>
                    <a:pt x="161" y="123"/>
                    <a:pt x="170" y="114"/>
                    <a:pt x="179" y="114"/>
                  </a:cubicBezTo>
                  <a:cubicBezTo>
                    <a:pt x="179" y="105"/>
                    <a:pt x="188" y="96"/>
                    <a:pt x="188" y="96"/>
                  </a:cubicBezTo>
                  <a:cubicBezTo>
                    <a:pt x="197" y="87"/>
                    <a:pt x="197" y="78"/>
                    <a:pt x="197" y="69"/>
                  </a:cubicBezTo>
                  <a:cubicBezTo>
                    <a:pt x="197" y="60"/>
                    <a:pt x="197" y="52"/>
                    <a:pt x="197" y="43"/>
                  </a:cubicBezTo>
                  <a:cubicBezTo>
                    <a:pt x="197" y="34"/>
                    <a:pt x="188" y="16"/>
                    <a:pt x="170" y="7"/>
                  </a:cubicBezTo>
                  <a:cubicBezTo>
                    <a:pt x="161" y="2"/>
                    <a:pt x="154" y="0"/>
                    <a:pt x="1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939;p61">
              <a:extLst>
                <a:ext uri="{FF2B5EF4-FFF2-40B4-BE49-F238E27FC236}">
                  <a16:creationId xmlns:a16="http://schemas.microsoft.com/office/drawing/2014/main" id="{94B2F361-C10F-467D-85C8-C50B9DBDC3B5}"/>
                </a:ext>
              </a:extLst>
            </p:cNvPr>
            <p:cNvSpPr/>
            <p:nvPr/>
          </p:nvSpPr>
          <p:spPr>
            <a:xfrm>
              <a:off x="5310937" y="4247709"/>
              <a:ext cx="21698" cy="11578"/>
            </a:xfrm>
            <a:custGeom>
              <a:avLst/>
              <a:gdLst/>
              <a:ahLst/>
              <a:cxnLst/>
              <a:rect l="l" t="t" r="r" b="b"/>
              <a:pathLst>
                <a:path w="268" h="143" extrusionOk="0">
                  <a:moveTo>
                    <a:pt x="188" y="0"/>
                  </a:moveTo>
                  <a:cubicBezTo>
                    <a:pt x="134" y="9"/>
                    <a:pt x="90" y="18"/>
                    <a:pt x="45" y="27"/>
                  </a:cubicBezTo>
                  <a:cubicBezTo>
                    <a:pt x="36" y="27"/>
                    <a:pt x="18" y="36"/>
                    <a:pt x="9" y="54"/>
                  </a:cubicBezTo>
                  <a:cubicBezTo>
                    <a:pt x="0" y="63"/>
                    <a:pt x="0" y="80"/>
                    <a:pt x="9" y="98"/>
                  </a:cubicBezTo>
                  <a:cubicBezTo>
                    <a:pt x="9" y="116"/>
                    <a:pt x="18" y="125"/>
                    <a:pt x="36" y="134"/>
                  </a:cubicBezTo>
                  <a:cubicBezTo>
                    <a:pt x="36" y="134"/>
                    <a:pt x="45" y="143"/>
                    <a:pt x="45" y="143"/>
                  </a:cubicBezTo>
                  <a:lnTo>
                    <a:pt x="81" y="143"/>
                  </a:lnTo>
                  <a:lnTo>
                    <a:pt x="214" y="125"/>
                  </a:lnTo>
                  <a:cubicBezTo>
                    <a:pt x="232" y="116"/>
                    <a:pt x="250" y="107"/>
                    <a:pt x="250" y="89"/>
                  </a:cubicBezTo>
                  <a:cubicBezTo>
                    <a:pt x="259" y="80"/>
                    <a:pt x="268" y="63"/>
                    <a:pt x="259" y="45"/>
                  </a:cubicBezTo>
                  <a:cubicBezTo>
                    <a:pt x="250" y="36"/>
                    <a:pt x="241" y="18"/>
                    <a:pt x="232" y="9"/>
                  </a:cubicBezTo>
                  <a:cubicBezTo>
                    <a:pt x="223" y="9"/>
                    <a:pt x="223" y="9"/>
                    <a:pt x="2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940;p61">
              <a:extLst>
                <a:ext uri="{FF2B5EF4-FFF2-40B4-BE49-F238E27FC236}">
                  <a16:creationId xmlns:a16="http://schemas.microsoft.com/office/drawing/2014/main" id="{2C13F157-A556-487F-A987-59F71D89E034}"/>
                </a:ext>
              </a:extLst>
            </p:cNvPr>
            <p:cNvSpPr/>
            <p:nvPr/>
          </p:nvSpPr>
          <p:spPr>
            <a:xfrm>
              <a:off x="5308022" y="4289567"/>
              <a:ext cx="19593" cy="10201"/>
            </a:xfrm>
            <a:custGeom>
              <a:avLst/>
              <a:gdLst/>
              <a:ahLst/>
              <a:cxnLst/>
              <a:rect l="l" t="t" r="r" b="b"/>
              <a:pathLst>
                <a:path w="242" h="126" extrusionOk="0">
                  <a:moveTo>
                    <a:pt x="63" y="1"/>
                  </a:moveTo>
                  <a:cubicBezTo>
                    <a:pt x="45" y="1"/>
                    <a:pt x="27" y="10"/>
                    <a:pt x="18" y="18"/>
                  </a:cubicBezTo>
                  <a:cubicBezTo>
                    <a:pt x="10" y="36"/>
                    <a:pt x="1" y="54"/>
                    <a:pt x="1" y="63"/>
                  </a:cubicBezTo>
                  <a:cubicBezTo>
                    <a:pt x="1" y="81"/>
                    <a:pt x="10" y="99"/>
                    <a:pt x="18" y="108"/>
                  </a:cubicBezTo>
                  <a:cubicBezTo>
                    <a:pt x="27" y="117"/>
                    <a:pt x="45" y="125"/>
                    <a:pt x="63" y="125"/>
                  </a:cubicBezTo>
                  <a:lnTo>
                    <a:pt x="179" y="125"/>
                  </a:lnTo>
                  <a:cubicBezTo>
                    <a:pt x="197" y="125"/>
                    <a:pt x="206" y="117"/>
                    <a:pt x="224" y="108"/>
                  </a:cubicBezTo>
                  <a:cubicBezTo>
                    <a:pt x="233" y="99"/>
                    <a:pt x="242" y="81"/>
                    <a:pt x="242" y="63"/>
                  </a:cubicBezTo>
                  <a:cubicBezTo>
                    <a:pt x="242" y="54"/>
                    <a:pt x="233" y="36"/>
                    <a:pt x="224" y="18"/>
                  </a:cubicBezTo>
                  <a:cubicBezTo>
                    <a:pt x="206" y="10"/>
                    <a:pt x="197" y="1"/>
                    <a:pt x="1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941;p61">
              <a:extLst>
                <a:ext uri="{FF2B5EF4-FFF2-40B4-BE49-F238E27FC236}">
                  <a16:creationId xmlns:a16="http://schemas.microsoft.com/office/drawing/2014/main" id="{BA946FD4-F5EE-4635-ABF4-AD82AB906776}"/>
                </a:ext>
              </a:extLst>
            </p:cNvPr>
            <p:cNvSpPr/>
            <p:nvPr/>
          </p:nvSpPr>
          <p:spPr>
            <a:xfrm>
              <a:off x="5277660" y="4275884"/>
              <a:ext cx="19593" cy="10121"/>
            </a:xfrm>
            <a:custGeom>
              <a:avLst/>
              <a:gdLst/>
              <a:ahLst/>
              <a:cxnLst/>
              <a:rect l="l" t="t" r="r" b="b"/>
              <a:pathLst>
                <a:path w="242" h="125" extrusionOk="0">
                  <a:moveTo>
                    <a:pt x="63" y="0"/>
                  </a:moveTo>
                  <a:cubicBezTo>
                    <a:pt x="54" y="0"/>
                    <a:pt x="37" y="9"/>
                    <a:pt x="28" y="18"/>
                  </a:cubicBezTo>
                  <a:cubicBezTo>
                    <a:pt x="10" y="27"/>
                    <a:pt x="1" y="45"/>
                    <a:pt x="10" y="63"/>
                  </a:cubicBezTo>
                  <a:cubicBezTo>
                    <a:pt x="10" y="71"/>
                    <a:pt x="10" y="89"/>
                    <a:pt x="28" y="107"/>
                  </a:cubicBezTo>
                  <a:cubicBezTo>
                    <a:pt x="37" y="116"/>
                    <a:pt x="54" y="125"/>
                    <a:pt x="63" y="125"/>
                  </a:cubicBezTo>
                  <a:lnTo>
                    <a:pt x="179" y="125"/>
                  </a:lnTo>
                  <a:cubicBezTo>
                    <a:pt x="197" y="125"/>
                    <a:pt x="215" y="116"/>
                    <a:pt x="224" y="107"/>
                  </a:cubicBezTo>
                  <a:cubicBezTo>
                    <a:pt x="233" y="89"/>
                    <a:pt x="242" y="71"/>
                    <a:pt x="242" y="63"/>
                  </a:cubicBezTo>
                  <a:cubicBezTo>
                    <a:pt x="242" y="45"/>
                    <a:pt x="242" y="27"/>
                    <a:pt x="224" y="18"/>
                  </a:cubicBezTo>
                  <a:cubicBezTo>
                    <a:pt x="215" y="9"/>
                    <a:pt x="197" y="0"/>
                    <a:pt x="1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942;p61">
              <a:extLst>
                <a:ext uri="{FF2B5EF4-FFF2-40B4-BE49-F238E27FC236}">
                  <a16:creationId xmlns:a16="http://schemas.microsoft.com/office/drawing/2014/main" id="{DE46FA26-DF2A-4C20-A188-C379DC479D32}"/>
                </a:ext>
              </a:extLst>
            </p:cNvPr>
            <p:cNvSpPr/>
            <p:nvPr/>
          </p:nvSpPr>
          <p:spPr>
            <a:xfrm>
              <a:off x="5304459" y="4338712"/>
              <a:ext cx="21698" cy="12873"/>
            </a:xfrm>
            <a:custGeom>
              <a:avLst/>
              <a:gdLst/>
              <a:ahLst/>
              <a:cxnLst/>
              <a:rect l="l" t="t" r="r" b="b"/>
              <a:pathLst>
                <a:path w="268" h="159" extrusionOk="0">
                  <a:moveTo>
                    <a:pt x="80" y="0"/>
                  </a:moveTo>
                  <a:cubicBezTo>
                    <a:pt x="71" y="0"/>
                    <a:pt x="45" y="0"/>
                    <a:pt x="36" y="9"/>
                  </a:cubicBezTo>
                  <a:cubicBezTo>
                    <a:pt x="27" y="18"/>
                    <a:pt x="9" y="27"/>
                    <a:pt x="9" y="45"/>
                  </a:cubicBezTo>
                  <a:cubicBezTo>
                    <a:pt x="0" y="63"/>
                    <a:pt x="0" y="81"/>
                    <a:pt x="9" y="89"/>
                  </a:cubicBezTo>
                  <a:cubicBezTo>
                    <a:pt x="18" y="107"/>
                    <a:pt x="36" y="116"/>
                    <a:pt x="54" y="116"/>
                  </a:cubicBezTo>
                  <a:lnTo>
                    <a:pt x="187" y="152"/>
                  </a:lnTo>
                  <a:cubicBezTo>
                    <a:pt x="196" y="156"/>
                    <a:pt x="205" y="159"/>
                    <a:pt x="213" y="159"/>
                  </a:cubicBezTo>
                  <a:cubicBezTo>
                    <a:pt x="221" y="159"/>
                    <a:pt x="228" y="156"/>
                    <a:pt x="232" y="152"/>
                  </a:cubicBezTo>
                  <a:cubicBezTo>
                    <a:pt x="250" y="143"/>
                    <a:pt x="259" y="125"/>
                    <a:pt x="259" y="116"/>
                  </a:cubicBezTo>
                  <a:cubicBezTo>
                    <a:pt x="268" y="98"/>
                    <a:pt x="268" y="81"/>
                    <a:pt x="259" y="63"/>
                  </a:cubicBezTo>
                  <a:cubicBezTo>
                    <a:pt x="250" y="54"/>
                    <a:pt x="232" y="45"/>
                    <a:pt x="223" y="36"/>
                  </a:cubicBezTo>
                  <a:lnTo>
                    <a:pt x="8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943;p61">
              <a:extLst>
                <a:ext uri="{FF2B5EF4-FFF2-40B4-BE49-F238E27FC236}">
                  <a16:creationId xmlns:a16="http://schemas.microsoft.com/office/drawing/2014/main" id="{BC0FAAB1-2E30-477A-A90A-582464202EB6}"/>
                </a:ext>
              </a:extLst>
            </p:cNvPr>
            <p:cNvSpPr/>
            <p:nvPr/>
          </p:nvSpPr>
          <p:spPr>
            <a:xfrm>
              <a:off x="5282761" y="4379355"/>
              <a:ext cx="16679" cy="13440"/>
            </a:xfrm>
            <a:custGeom>
              <a:avLst/>
              <a:gdLst/>
              <a:ahLst/>
              <a:cxnLst/>
              <a:rect l="l" t="t" r="r" b="b"/>
              <a:pathLst>
                <a:path w="206" h="166" extrusionOk="0">
                  <a:moveTo>
                    <a:pt x="58" y="0"/>
                  </a:moveTo>
                  <a:cubicBezTo>
                    <a:pt x="54" y="0"/>
                    <a:pt x="49" y="2"/>
                    <a:pt x="45" y="7"/>
                  </a:cubicBezTo>
                  <a:cubicBezTo>
                    <a:pt x="36" y="7"/>
                    <a:pt x="27" y="7"/>
                    <a:pt x="27" y="16"/>
                  </a:cubicBezTo>
                  <a:cubicBezTo>
                    <a:pt x="18" y="16"/>
                    <a:pt x="9" y="25"/>
                    <a:pt x="9" y="33"/>
                  </a:cubicBezTo>
                  <a:cubicBezTo>
                    <a:pt x="0" y="42"/>
                    <a:pt x="0" y="60"/>
                    <a:pt x="0" y="78"/>
                  </a:cubicBezTo>
                  <a:cubicBezTo>
                    <a:pt x="9" y="96"/>
                    <a:pt x="18" y="105"/>
                    <a:pt x="27" y="114"/>
                  </a:cubicBezTo>
                  <a:cubicBezTo>
                    <a:pt x="54" y="132"/>
                    <a:pt x="81" y="141"/>
                    <a:pt x="107" y="158"/>
                  </a:cubicBezTo>
                  <a:lnTo>
                    <a:pt x="134" y="158"/>
                  </a:lnTo>
                  <a:cubicBezTo>
                    <a:pt x="139" y="163"/>
                    <a:pt x="143" y="165"/>
                    <a:pt x="146" y="165"/>
                  </a:cubicBezTo>
                  <a:cubicBezTo>
                    <a:pt x="150" y="165"/>
                    <a:pt x="152" y="163"/>
                    <a:pt x="152" y="158"/>
                  </a:cubicBezTo>
                  <a:cubicBezTo>
                    <a:pt x="161" y="158"/>
                    <a:pt x="170" y="158"/>
                    <a:pt x="179" y="149"/>
                  </a:cubicBezTo>
                  <a:cubicBezTo>
                    <a:pt x="188" y="149"/>
                    <a:pt x="188" y="141"/>
                    <a:pt x="197" y="132"/>
                  </a:cubicBezTo>
                  <a:cubicBezTo>
                    <a:pt x="197" y="123"/>
                    <a:pt x="206" y="105"/>
                    <a:pt x="197" y="87"/>
                  </a:cubicBezTo>
                  <a:cubicBezTo>
                    <a:pt x="197" y="69"/>
                    <a:pt x="188" y="60"/>
                    <a:pt x="170" y="51"/>
                  </a:cubicBezTo>
                  <a:cubicBezTo>
                    <a:pt x="143" y="33"/>
                    <a:pt x="116" y="25"/>
                    <a:pt x="90" y="7"/>
                  </a:cubicBezTo>
                  <a:lnTo>
                    <a:pt x="72" y="7"/>
                  </a:lnTo>
                  <a:cubicBezTo>
                    <a:pt x="67" y="2"/>
                    <a:pt x="63" y="0"/>
                    <a:pt x="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944;p61">
              <a:extLst>
                <a:ext uri="{FF2B5EF4-FFF2-40B4-BE49-F238E27FC236}">
                  <a16:creationId xmlns:a16="http://schemas.microsoft.com/office/drawing/2014/main" id="{39B0E942-41D5-4466-B4D0-D08339D30D5A}"/>
                </a:ext>
              </a:extLst>
            </p:cNvPr>
            <p:cNvSpPr/>
            <p:nvPr/>
          </p:nvSpPr>
          <p:spPr>
            <a:xfrm>
              <a:off x="5293610" y="4423885"/>
              <a:ext cx="23884" cy="13845"/>
            </a:xfrm>
            <a:custGeom>
              <a:avLst/>
              <a:gdLst/>
              <a:ahLst/>
              <a:cxnLst/>
              <a:rect l="l" t="t" r="r" b="b"/>
              <a:pathLst>
                <a:path w="295" h="171" extrusionOk="0">
                  <a:moveTo>
                    <a:pt x="63" y="1"/>
                  </a:moveTo>
                  <a:cubicBezTo>
                    <a:pt x="45" y="1"/>
                    <a:pt x="27" y="10"/>
                    <a:pt x="18" y="19"/>
                  </a:cubicBezTo>
                  <a:cubicBezTo>
                    <a:pt x="9" y="28"/>
                    <a:pt x="0" y="45"/>
                    <a:pt x="0" y="63"/>
                  </a:cubicBezTo>
                  <a:cubicBezTo>
                    <a:pt x="0" y="72"/>
                    <a:pt x="9" y="90"/>
                    <a:pt x="18" y="99"/>
                  </a:cubicBezTo>
                  <a:cubicBezTo>
                    <a:pt x="36" y="117"/>
                    <a:pt x="45" y="117"/>
                    <a:pt x="63" y="126"/>
                  </a:cubicBezTo>
                  <a:lnTo>
                    <a:pt x="81" y="126"/>
                  </a:lnTo>
                  <a:cubicBezTo>
                    <a:pt x="81" y="126"/>
                    <a:pt x="72" y="126"/>
                    <a:pt x="63" y="117"/>
                  </a:cubicBezTo>
                  <a:lnTo>
                    <a:pt x="63" y="117"/>
                  </a:lnTo>
                  <a:cubicBezTo>
                    <a:pt x="98" y="126"/>
                    <a:pt x="134" y="135"/>
                    <a:pt x="161" y="144"/>
                  </a:cubicBezTo>
                  <a:lnTo>
                    <a:pt x="143" y="144"/>
                  </a:lnTo>
                  <a:cubicBezTo>
                    <a:pt x="161" y="144"/>
                    <a:pt x="179" y="153"/>
                    <a:pt x="188" y="161"/>
                  </a:cubicBezTo>
                  <a:cubicBezTo>
                    <a:pt x="200" y="168"/>
                    <a:pt x="213" y="171"/>
                    <a:pt x="225" y="171"/>
                  </a:cubicBezTo>
                  <a:cubicBezTo>
                    <a:pt x="246" y="171"/>
                    <a:pt x="265" y="161"/>
                    <a:pt x="277" y="144"/>
                  </a:cubicBezTo>
                  <a:cubicBezTo>
                    <a:pt x="295" y="108"/>
                    <a:pt x="286" y="72"/>
                    <a:pt x="250" y="54"/>
                  </a:cubicBezTo>
                  <a:cubicBezTo>
                    <a:pt x="196" y="28"/>
                    <a:pt x="134"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945;p61">
              <a:extLst>
                <a:ext uri="{FF2B5EF4-FFF2-40B4-BE49-F238E27FC236}">
                  <a16:creationId xmlns:a16="http://schemas.microsoft.com/office/drawing/2014/main" id="{9CC62E02-F612-4C50-A62B-E3D48A3901CE}"/>
                </a:ext>
              </a:extLst>
            </p:cNvPr>
            <p:cNvSpPr/>
            <p:nvPr/>
          </p:nvSpPr>
          <p:spPr>
            <a:xfrm>
              <a:off x="5274827" y="4468901"/>
              <a:ext cx="23884" cy="12873"/>
            </a:xfrm>
            <a:custGeom>
              <a:avLst/>
              <a:gdLst/>
              <a:ahLst/>
              <a:cxnLst/>
              <a:rect l="l" t="t" r="r" b="b"/>
              <a:pathLst>
                <a:path w="295" h="159" extrusionOk="0">
                  <a:moveTo>
                    <a:pt x="103" y="0"/>
                  </a:moveTo>
                  <a:cubicBezTo>
                    <a:pt x="83" y="0"/>
                    <a:pt x="63" y="2"/>
                    <a:pt x="45" y="7"/>
                  </a:cubicBezTo>
                  <a:cubicBezTo>
                    <a:pt x="36" y="16"/>
                    <a:pt x="18" y="25"/>
                    <a:pt x="9" y="43"/>
                  </a:cubicBezTo>
                  <a:cubicBezTo>
                    <a:pt x="0" y="52"/>
                    <a:pt x="0" y="69"/>
                    <a:pt x="9" y="87"/>
                  </a:cubicBezTo>
                  <a:cubicBezTo>
                    <a:pt x="9" y="96"/>
                    <a:pt x="18" y="114"/>
                    <a:pt x="36" y="123"/>
                  </a:cubicBezTo>
                  <a:cubicBezTo>
                    <a:pt x="45" y="132"/>
                    <a:pt x="63" y="132"/>
                    <a:pt x="81" y="132"/>
                  </a:cubicBezTo>
                  <a:cubicBezTo>
                    <a:pt x="89" y="123"/>
                    <a:pt x="107" y="123"/>
                    <a:pt x="116" y="123"/>
                  </a:cubicBezTo>
                  <a:lnTo>
                    <a:pt x="125" y="123"/>
                  </a:lnTo>
                  <a:cubicBezTo>
                    <a:pt x="134" y="123"/>
                    <a:pt x="152" y="123"/>
                    <a:pt x="161" y="132"/>
                  </a:cubicBezTo>
                  <a:cubicBezTo>
                    <a:pt x="161" y="132"/>
                    <a:pt x="152" y="123"/>
                    <a:pt x="152" y="123"/>
                  </a:cubicBezTo>
                  <a:lnTo>
                    <a:pt x="152" y="123"/>
                  </a:lnTo>
                  <a:cubicBezTo>
                    <a:pt x="161" y="132"/>
                    <a:pt x="170" y="132"/>
                    <a:pt x="179" y="141"/>
                  </a:cubicBezTo>
                  <a:cubicBezTo>
                    <a:pt x="188" y="159"/>
                    <a:pt x="205" y="159"/>
                    <a:pt x="223" y="159"/>
                  </a:cubicBezTo>
                  <a:cubicBezTo>
                    <a:pt x="241" y="159"/>
                    <a:pt x="259" y="159"/>
                    <a:pt x="268" y="141"/>
                  </a:cubicBezTo>
                  <a:cubicBezTo>
                    <a:pt x="286" y="123"/>
                    <a:pt x="295" y="78"/>
                    <a:pt x="268" y="60"/>
                  </a:cubicBezTo>
                  <a:cubicBezTo>
                    <a:pt x="241" y="34"/>
                    <a:pt x="205" y="7"/>
                    <a:pt x="161" y="7"/>
                  </a:cubicBezTo>
                  <a:cubicBezTo>
                    <a:pt x="143" y="2"/>
                    <a:pt x="123" y="0"/>
                    <a:pt x="1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946;p61">
              <a:extLst>
                <a:ext uri="{FF2B5EF4-FFF2-40B4-BE49-F238E27FC236}">
                  <a16:creationId xmlns:a16="http://schemas.microsoft.com/office/drawing/2014/main" id="{92213E71-725E-4C34-A8B3-4D3E52C4AB83}"/>
                </a:ext>
              </a:extLst>
            </p:cNvPr>
            <p:cNvSpPr/>
            <p:nvPr/>
          </p:nvSpPr>
          <p:spPr>
            <a:xfrm>
              <a:off x="5250942" y="4500315"/>
              <a:ext cx="24694" cy="14897"/>
            </a:xfrm>
            <a:custGeom>
              <a:avLst/>
              <a:gdLst/>
              <a:ahLst/>
              <a:cxnLst/>
              <a:rect l="l" t="t" r="r" b="b"/>
              <a:pathLst>
                <a:path w="305" h="184" extrusionOk="0">
                  <a:moveTo>
                    <a:pt x="70" y="1"/>
                  </a:moveTo>
                  <a:cubicBezTo>
                    <a:pt x="45" y="1"/>
                    <a:pt x="18" y="24"/>
                    <a:pt x="10" y="47"/>
                  </a:cubicBezTo>
                  <a:cubicBezTo>
                    <a:pt x="1" y="83"/>
                    <a:pt x="19" y="118"/>
                    <a:pt x="54" y="127"/>
                  </a:cubicBezTo>
                  <a:cubicBezTo>
                    <a:pt x="108" y="145"/>
                    <a:pt x="170" y="163"/>
                    <a:pt x="224" y="181"/>
                  </a:cubicBezTo>
                  <a:cubicBezTo>
                    <a:pt x="230" y="182"/>
                    <a:pt x="236" y="183"/>
                    <a:pt x="242" y="183"/>
                  </a:cubicBezTo>
                  <a:cubicBezTo>
                    <a:pt x="271" y="183"/>
                    <a:pt x="297" y="166"/>
                    <a:pt x="304" y="136"/>
                  </a:cubicBezTo>
                  <a:cubicBezTo>
                    <a:pt x="304" y="110"/>
                    <a:pt x="286" y="74"/>
                    <a:pt x="260" y="65"/>
                  </a:cubicBezTo>
                  <a:lnTo>
                    <a:pt x="81" y="3"/>
                  </a:lnTo>
                  <a:cubicBezTo>
                    <a:pt x="78" y="1"/>
                    <a:pt x="74" y="1"/>
                    <a:pt x="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947;p61">
              <a:extLst>
                <a:ext uri="{FF2B5EF4-FFF2-40B4-BE49-F238E27FC236}">
                  <a16:creationId xmlns:a16="http://schemas.microsoft.com/office/drawing/2014/main" id="{13786343-20E0-4D21-98D9-B7F33F1FF5CC}"/>
                </a:ext>
              </a:extLst>
            </p:cNvPr>
            <p:cNvSpPr/>
            <p:nvPr/>
          </p:nvSpPr>
          <p:spPr>
            <a:xfrm>
              <a:off x="5249566" y="4429715"/>
              <a:ext cx="18136" cy="14816"/>
            </a:xfrm>
            <a:custGeom>
              <a:avLst/>
              <a:gdLst/>
              <a:ahLst/>
              <a:cxnLst/>
              <a:rect l="l" t="t" r="r" b="b"/>
              <a:pathLst>
                <a:path w="224" h="183" extrusionOk="0">
                  <a:moveTo>
                    <a:pt x="45" y="0"/>
                  </a:moveTo>
                  <a:cubicBezTo>
                    <a:pt x="36" y="9"/>
                    <a:pt x="18" y="18"/>
                    <a:pt x="9" y="36"/>
                  </a:cubicBezTo>
                  <a:cubicBezTo>
                    <a:pt x="0" y="45"/>
                    <a:pt x="0" y="63"/>
                    <a:pt x="9" y="81"/>
                  </a:cubicBezTo>
                  <a:cubicBezTo>
                    <a:pt x="9" y="98"/>
                    <a:pt x="18" y="107"/>
                    <a:pt x="36" y="116"/>
                  </a:cubicBezTo>
                  <a:cubicBezTo>
                    <a:pt x="62" y="134"/>
                    <a:pt x="98" y="152"/>
                    <a:pt x="134" y="170"/>
                  </a:cubicBezTo>
                  <a:cubicBezTo>
                    <a:pt x="140" y="176"/>
                    <a:pt x="151" y="182"/>
                    <a:pt x="163" y="182"/>
                  </a:cubicBezTo>
                  <a:cubicBezTo>
                    <a:pt x="168" y="182"/>
                    <a:pt x="173" y="181"/>
                    <a:pt x="178" y="179"/>
                  </a:cubicBezTo>
                  <a:cubicBezTo>
                    <a:pt x="196" y="179"/>
                    <a:pt x="205" y="161"/>
                    <a:pt x="214" y="152"/>
                  </a:cubicBezTo>
                  <a:cubicBezTo>
                    <a:pt x="223" y="134"/>
                    <a:pt x="223" y="116"/>
                    <a:pt x="223" y="107"/>
                  </a:cubicBezTo>
                  <a:cubicBezTo>
                    <a:pt x="214" y="89"/>
                    <a:pt x="205" y="72"/>
                    <a:pt x="196" y="72"/>
                  </a:cubicBezTo>
                  <a:cubicBezTo>
                    <a:pt x="161" y="45"/>
                    <a:pt x="125" y="27"/>
                    <a:pt x="98" y="9"/>
                  </a:cubicBezTo>
                  <a:cubicBezTo>
                    <a:pt x="80" y="0"/>
                    <a:pt x="62" y="0"/>
                    <a:pt x="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948;p61">
              <a:extLst>
                <a:ext uri="{FF2B5EF4-FFF2-40B4-BE49-F238E27FC236}">
                  <a16:creationId xmlns:a16="http://schemas.microsoft.com/office/drawing/2014/main" id="{27700F90-9FF9-44C4-877F-552D7F6D295D}"/>
                </a:ext>
              </a:extLst>
            </p:cNvPr>
            <p:cNvSpPr/>
            <p:nvPr/>
          </p:nvSpPr>
          <p:spPr>
            <a:xfrm>
              <a:off x="5243008" y="4546383"/>
              <a:ext cx="21779" cy="16274"/>
            </a:xfrm>
            <a:custGeom>
              <a:avLst/>
              <a:gdLst/>
              <a:ahLst/>
              <a:cxnLst/>
              <a:rect l="l" t="t" r="r" b="b"/>
              <a:pathLst>
                <a:path w="269" h="201" extrusionOk="0">
                  <a:moveTo>
                    <a:pt x="64" y="1"/>
                  </a:moveTo>
                  <a:cubicBezTo>
                    <a:pt x="60" y="1"/>
                    <a:pt x="57" y="2"/>
                    <a:pt x="54" y="4"/>
                  </a:cubicBezTo>
                  <a:cubicBezTo>
                    <a:pt x="36" y="4"/>
                    <a:pt x="19" y="22"/>
                    <a:pt x="10" y="31"/>
                  </a:cubicBezTo>
                  <a:cubicBezTo>
                    <a:pt x="1" y="58"/>
                    <a:pt x="10" y="103"/>
                    <a:pt x="36" y="112"/>
                  </a:cubicBezTo>
                  <a:cubicBezTo>
                    <a:pt x="81" y="138"/>
                    <a:pt x="126" y="165"/>
                    <a:pt x="170" y="192"/>
                  </a:cubicBezTo>
                  <a:cubicBezTo>
                    <a:pt x="188" y="201"/>
                    <a:pt x="206" y="201"/>
                    <a:pt x="215" y="201"/>
                  </a:cubicBezTo>
                  <a:cubicBezTo>
                    <a:pt x="233" y="192"/>
                    <a:pt x="251" y="183"/>
                    <a:pt x="259" y="174"/>
                  </a:cubicBezTo>
                  <a:cubicBezTo>
                    <a:pt x="268" y="138"/>
                    <a:pt x="259" y="103"/>
                    <a:pt x="233" y="85"/>
                  </a:cubicBezTo>
                  <a:lnTo>
                    <a:pt x="99" y="13"/>
                  </a:lnTo>
                  <a:cubicBezTo>
                    <a:pt x="86" y="7"/>
                    <a:pt x="74" y="1"/>
                    <a:pt x="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949;p61">
              <a:extLst>
                <a:ext uri="{FF2B5EF4-FFF2-40B4-BE49-F238E27FC236}">
                  <a16:creationId xmlns:a16="http://schemas.microsoft.com/office/drawing/2014/main" id="{39461FB1-4019-4B08-9CDF-BA9B23283816}"/>
                </a:ext>
              </a:extLst>
            </p:cNvPr>
            <p:cNvSpPr/>
            <p:nvPr/>
          </p:nvSpPr>
          <p:spPr>
            <a:xfrm>
              <a:off x="5210542" y="4592209"/>
              <a:ext cx="13035" cy="13116"/>
            </a:xfrm>
            <a:custGeom>
              <a:avLst/>
              <a:gdLst/>
              <a:ahLst/>
              <a:cxnLst/>
              <a:rect l="l" t="t" r="r" b="b"/>
              <a:pathLst>
                <a:path w="161" h="162" extrusionOk="0">
                  <a:moveTo>
                    <a:pt x="36" y="0"/>
                  </a:moveTo>
                  <a:cubicBezTo>
                    <a:pt x="27" y="0"/>
                    <a:pt x="27" y="9"/>
                    <a:pt x="18" y="18"/>
                  </a:cubicBezTo>
                  <a:cubicBezTo>
                    <a:pt x="18" y="18"/>
                    <a:pt x="9" y="18"/>
                    <a:pt x="9" y="27"/>
                  </a:cubicBezTo>
                  <a:cubicBezTo>
                    <a:pt x="0" y="36"/>
                    <a:pt x="0" y="45"/>
                    <a:pt x="0" y="54"/>
                  </a:cubicBezTo>
                  <a:cubicBezTo>
                    <a:pt x="0" y="63"/>
                    <a:pt x="0" y="72"/>
                    <a:pt x="0" y="72"/>
                  </a:cubicBezTo>
                  <a:cubicBezTo>
                    <a:pt x="0" y="81"/>
                    <a:pt x="9" y="90"/>
                    <a:pt x="18" y="99"/>
                  </a:cubicBezTo>
                  <a:cubicBezTo>
                    <a:pt x="27" y="116"/>
                    <a:pt x="45" y="125"/>
                    <a:pt x="54" y="143"/>
                  </a:cubicBezTo>
                  <a:cubicBezTo>
                    <a:pt x="63" y="143"/>
                    <a:pt x="72" y="152"/>
                    <a:pt x="72" y="152"/>
                  </a:cubicBezTo>
                  <a:cubicBezTo>
                    <a:pt x="81" y="152"/>
                    <a:pt x="90" y="161"/>
                    <a:pt x="98" y="161"/>
                  </a:cubicBezTo>
                  <a:cubicBezTo>
                    <a:pt x="107" y="161"/>
                    <a:pt x="116" y="152"/>
                    <a:pt x="125" y="152"/>
                  </a:cubicBezTo>
                  <a:cubicBezTo>
                    <a:pt x="134" y="152"/>
                    <a:pt x="134" y="143"/>
                    <a:pt x="143" y="143"/>
                  </a:cubicBezTo>
                  <a:cubicBezTo>
                    <a:pt x="143" y="134"/>
                    <a:pt x="152" y="134"/>
                    <a:pt x="152" y="125"/>
                  </a:cubicBezTo>
                  <a:cubicBezTo>
                    <a:pt x="161" y="116"/>
                    <a:pt x="161" y="108"/>
                    <a:pt x="161" y="99"/>
                  </a:cubicBezTo>
                  <a:lnTo>
                    <a:pt x="161" y="81"/>
                  </a:lnTo>
                  <a:cubicBezTo>
                    <a:pt x="152" y="72"/>
                    <a:pt x="152" y="63"/>
                    <a:pt x="143" y="54"/>
                  </a:cubicBezTo>
                  <a:lnTo>
                    <a:pt x="107" y="18"/>
                  </a:lnTo>
                  <a:cubicBezTo>
                    <a:pt x="98" y="9"/>
                    <a:pt x="90" y="0"/>
                    <a:pt x="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950;p61">
              <a:extLst>
                <a:ext uri="{FF2B5EF4-FFF2-40B4-BE49-F238E27FC236}">
                  <a16:creationId xmlns:a16="http://schemas.microsoft.com/office/drawing/2014/main" id="{E0853FB7-37F9-42D1-B7E0-050D334CF316}"/>
                </a:ext>
              </a:extLst>
            </p:cNvPr>
            <p:cNvSpPr/>
            <p:nvPr/>
          </p:nvSpPr>
          <p:spPr>
            <a:xfrm>
              <a:off x="5189572" y="4616984"/>
              <a:ext cx="21779" cy="17893"/>
            </a:xfrm>
            <a:custGeom>
              <a:avLst/>
              <a:gdLst/>
              <a:ahLst/>
              <a:cxnLst/>
              <a:rect l="l" t="t" r="r" b="b"/>
              <a:pathLst>
                <a:path w="269" h="221" extrusionOk="0">
                  <a:moveTo>
                    <a:pt x="76" y="0"/>
                  </a:moveTo>
                  <a:cubicBezTo>
                    <a:pt x="68" y="0"/>
                    <a:pt x="59" y="2"/>
                    <a:pt x="54" y="7"/>
                  </a:cubicBezTo>
                  <a:cubicBezTo>
                    <a:pt x="36" y="7"/>
                    <a:pt x="18" y="16"/>
                    <a:pt x="10" y="33"/>
                  </a:cubicBezTo>
                  <a:cubicBezTo>
                    <a:pt x="10" y="42"/>
                    <a:pt x="1" y="60"/>
                    <a:pt x="10" y="78"/>
                  </a:cubicBezTo>
                  <a:cubicBezTo>
                    <a:pt x="10" y="87"/>
                    <a:pt x="10" y="87"/>
                    <a:pt x="10" y="96"/>
                  </a:cubicBezTo>
                  <a:cubicBezTo>
                    <a:pt x="18" y="105"/>
                    <a:pt x="27" y="114"/>
                    <a:pt x="36" y="114"/>
                  </a:cubicBezTo>
                  <a:lnTo>
                    <a:pt x="170" y="212"/>
                  </a:lnTo>
                  <a:cubicBezTo>
                    <a:pt x="188" y="221"/>
                    <a:pt x="206" y="221"/>
                    <a:pt x="215" y="221"/>
                  </a:cubicBezTo>
                  <a:cubicBezTo>
                    <a:pt x="233" y="212"/>
                    <a:pt x="250" y="203"/>
                    <a:pt x="259" y="194"/>
                  </a:cubicBezTo>
                  <a:cubicBezTo>
                    <a:pt x="259" y="176"/>
                    <a:pt x="268" y="158"/>
                    <a:pt x="259" y="141"/>
                  </a:cubicBezTo>
                  <a:cubicBezTo>
                    <a:pt x="259" y="141"/>
                    <a:pt x="259" y="132"/>
                    <a:pt x="259" y="132"/>
                  </a:cubicBezTo>
                  <a:cubicBezTo>
                    <a:pt x="250" y="123"/>
                    <a:pt x="241" y="114"/>
                    <a:pt x="233" y="105"/>
                  </a:cubicBezTo>
                  <a:cubicBezTo>
                    <a:pt x="188" y="78"/>
                    <a:pt x="143" y="42"/>
                    <a:pt x="99" y="7"/>
                  </a:cubicBezTo>
                  <a:cubicBezTo>
                    <a:pt x="94" y="2"/>
                    <a:pt x="85" y="0"/>
                    <a:pt x="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951;p61">
              <a:extLst>
                <a:ext uri="{FF2B5EF4-FFF2-40B4-BE49-F238E27FC236}">
                  <a16:creationId xmlns:a16="http://schemas.microsoft.com/office/drawing/2014/main" id="{A84220ED-4387-43C9-8368-9AE5C2CEB599}"/>
                </a:ext>
              </a:extLst>
            </p:cNvPr>
            <p:cNvSpPr/>
            <p:nvPr/>
          </p:nvSpPr>
          <p:spPr>
            <a:xfrm>
              <a:off x="5211999" y="4560390"/>
              <a:ext cx="16679" cy="14574"/>
            </a:xfrm>
            <a:custGeom>
              <a:avLst/>
              <a:gdLst/>
              <a:ahLst/>
              <a:cxnLst/>
              <a:rect l="l" t="t" r="r" b="b"/>
              <a:pathLst>
                <a:path w="206" h="180" extrusionOk="0">
                  <a:moveTo>
                    <a:pt x="45" y="1"/>
                  </a:moveTo>
                  <a:cubicBezTo>
                    <a:pt x="36" y="1"/>
                    <a:pt x="36" y="10"/>
                    <a:pt x="27" y="10"/>
                  </a:cubicBezTo>
                  <a:cubicBezTo>
                    <a:pt x="18" y="19"/>
                    <a:pt x="18" y="19"/>
                    <a:pt x="9" y="28"/>
                  </a:cubicBezTo>
                  <a:cubicBezTo>
                    <a:pt x="0" y="46"/>
                    <a:pt x="0" y="63"/>
                    <a:pt x="0" y="72"/>
                  </a:cubicBezTo>
                  <a:cubicBezTo>
                    <a:pt x="9" y="81"/>
                    <a:pt x="9" y="90"/>
                    <a:pt x="9" y="90"/>
                  </a:cubicBezTo>
                  <a:cubicBezTo>
                    <a:pt x="18" y="99"/>
                    <a:pt x="27" y="108"/>
                    <a:pt x="36" y="117"/>
                  </a:cubicBezTo>
                  <a:cubicBezTo>
                    <a:pt x="54" y="135"/>
                    <a:pt x="80" y="153"/>
                    <a:pt x="107" y="170"/>
                  </a:cubicBezTo>
                  <a:cubicBezTo>
                    <a:pt x="116" y="179"/>
                    <a:pt x="125" y="179"/>
                    <a:pt x="134" y="179"/>
                  </a:cubicBezTo>
                  <a:lnTo>
                    <a:pt x="161" y="179"/>
                  </a:lnTo>
                  <a:cubicBezTo>
                    <a:pt x="161" y="179"/>
                    <a:pt x="170" y="170"/>
                    <a:pt x="179" y="170"/>
                  </a:cubicBezTo>
                  <a:cubicBezTo>
                    <a:pt x="187" y="162"/>
                    <a:pt x="187" y="162"/>
                    <a:pt x="196" y="153"/>
                  </a:cubicBezTo>
                  <a:cubicBezTo>
                    <a:pt x="196" y="135"/>
                    <a:pt x="205" y="117"/>
                    <a:pt x="196" y="99"/>
                  </a:cubicBezTo>
                  <a:cubicBezTo>
                    <a:pt x="196" y="99"/>
                    <a:pt x="196" y="90"/>
                    <a:pt x="196" y="90"/>
                  </a:cubicBezTo>
                  <a:cubicBezTo>
                    <a:pt x="187" y="81"/>
                    <a:pt x="179" y="72"/>
                    <a:pt x="170" y="63"/>
                  </a:cubicBezTo>
                  <a:cubicBezTo>
                    <a:pt x="143" y="46"/>
                    <a:pt x="116" y="28"/>
                    <a:pt x="98" y="10"/>
                  </a:cubicBezTo>
                  <a:cubicBezTo>
                    <a:pt x="89" y="1"/>
                    <a:pt x="80" y="1"/>
                    <a:pt x="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952;p61">
              <a:extLst>
                <a:ext uri="{FF2B5EF4-FFF2-40B4-BE49-F238E27FC236}">
                  <a16:creationId xmlns:a16="http://schemas.microsoft.com/office/drawing/2014/main" id="{80FD91DA-959A-4262-992B-F8F034FA2B83}"/>
                </a:ext>
              </a:extLst>
            </p:cNvPr>
            <p:cNvSpPr/>
            <p:nvPr/>
          </p:nvSpPr>
          <p:spPr>
            <a:xfrm>
              <a:off x="5146256" y="4632691"/>
              <a:ext cx="13035" cy="15950"/>
            </a:xfrm>
            <a:custGeom>
              <a:avLst/>
              <a:gdLst/>
              <a:ahLst/>
              <a:cxnLst/>
              <a:rect l="l" t="t" r="r" b="b"/>
              <a:pathLst>
                <a:path w="161" h="197" extrusionOk="0">
                  <a:moveTo>
                    <a:pt x="54" y="0"/>
                  </a:moveTo>
                  <a:cubicBezTo>
                    <a:pt x="45" y="0"/>
                    <a:pt x="36" y="0"/>
                    <a:pt x="27" y="9"/>
                  </a:cubicBezTo>
                  <a:cubicBezTo>
                    <a:pt x="18" y="18"/>
                    <a:pt x="9" y="27"/>
                    <a:pt x="0" y="45"/>
                  </a:cubicBezTo>
                  <a:cubicBezTo>
                    <a:pt x="0" y="54"/>
                    <a:pt x="0" y="54"/>
                    <a:pt x="0" y="63"/>
                  </a:cubicBezTo>
                  <a:cubicBezTo>
                    <a:pt x="0" y="71"/>
                    <a:pt x="0" y="80"/>
                    <a:pt x="9" y="89"/>
                  </a:cubicBezTo>
                  <a:cubicBezTo>
                    <a:pt x="18" y="116"/>
                    <a:pt x="36" y="143"/>
                    <a:pt x="45" y="170"/>
                  </a:cubicBezTo>
                  <a:cubicBezTo>
                    <a:pt x="54" y="178"/>
                    <a:pt x="54" y="178"/>
                    <a:pt x="63" y="187"/>
                  </a:cubicBezTo>
                  <a:cubicBezTo>
                    <a:pt x="72" y="196"/>
                    <a:pt x="81" y="196"/>
                    <a:pt x="81" y="196"/>
                  </a:cubicBezTo>
                  <a:lnTo>
                    <a:pt x="107" y="196"/>
                  </a:lnTo>
                  <a:cubicBezTo>
                    <a:pt x="116" y="196"/>
                    <a:pt x="125" y="196"/>
                    <a:pt x="134" y="187"/>
                  </a:cubicBezTo>
                  <a:cubicBezTo>
                    <a:pt x="143" y="178"/>
                    <a:pt x="152" y="170"/>
                    <a:pt x="161" y="152"/>
                  </a:cubicBezTo>
                  <a:cubicBezTo>
                    <a:pt x="161" y="152"/>
                    <a:pt x="161" y="143"/>
                    <a:pt x="161" y="143"/>
                  </a:cubicBezTo>
                  <a:cubicBezTo>
                    <a:pt x="161" y="125"/>
                    <a:pt x="161" y="116"/>
                    <a:pt x="152" y="107"/>
                  </a:cubicBezTo>
                  <a:cubicBezTo>
                    <a:pt x="143" y="80"/>
                    <a:pt x="125" y="54"/>
                    <a:pt x="116" y="27"/>
                  </a:cubicBezTo>
                  <a:cubicBezTo>
                    <a:pt x="107" y="27"/>
                    <a:pt x="107" y="18"/>
                    <a:pt x="98" y="9"/>
                  </a:cubicBezTo>
                  <a:cubicBezTo>
                    <a:pt x="90" y="9"/>
                    <a:pt x="90" y="0"/>
                    <a:pt x="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953;p61">
              <a:extLst>
                <a:ext uri="{FF2B5EF4-FFF2-40B4-BE49-F238E27FC236}">
                  <a16:creationId xmlns:a16="http://schemas.microsoft.com/office/drawing/2014/main" id="{1EA0EE11-B175-46BE-AECB-FFA151815A81}"/>
                </a:ext>
              </a:extLst>
            </p:cNvPr>
            <p:cNvSpPr/>
            <p:nvPr/>
          </p:nvSpPr>
          <p:spPr>
            <a:xfrm>
              <a:off x="5136136" y="4662971"/>
              <a:ext cx="19593" cy="18865"/>
            </a:xfrm>
            <a:custGeom>
              <a:avLst/>
              <a:gdLst/>
              <a:ahLst/>
              <a:cxnLst/>
              <a:rect l="l" t="t" r="r" b="b"/>
              <a:pathLst>
                <a:path w="242" h="233" extrusionOk="0">
                  <a:moveTo>
                    <a:pt x="63" y="1"/>
                  </a:moveTo>
                  <a:cubicBezTo>
                    <a:pt x="54" y="1"/>
                    <a:pt x="36" y="1"/>
                    <a:pt x="18" y="19"/>
                  </a:cubicBezTo>
                  <a:cubicBezTo>
                    <a:pt x="9" y="28"/>
                    <a:pt x="0" y="45"/>
                    <a:pt x="0" y="63"/>
                  </a:cubicBezTo>
                  <a:cubicBezTo>
                    <a:pt x="0" y="72"/>
                    <a:pt x="9" y="90"/>
                    <a:pt x="18" y="99"/>
                  </a:cubicBezTo>
                  <a:cubicBezTo>
                    <a:pt x="63" y="143"/>
                    <a:pt x="99" y="179"/>
                    <a:pt x="134" y="215"/>
                  </a:cubicBezTo>
                  <a:cubicBezTo>
                    <a:pt x="152" y="233"/>
                    <a:pt x="170" y="233"/>
                    <a:pt x="179" y="233"/>
                  </a:cubicBezTo>
                  <a:cubicBezTo>
                    <a:pt x="197" y="233"/>
                    <a:pt x="215" y="233"/>
                    <a:pt x="223" y="215"/>
                  </a:cubicBezTo>
                  <a:cubicBezTo>
                    <a:pt x="232" y="206"/>
                    <a:pt x="241" y="188"/>
                    <a:pt x="241" y="179"/>
                  </a:cubicBezTo>
                  <a:cubicBezTo>
                    <a:pt x="241" y="161"/>
                    <a:pt x="232" y="143"/>
                    <a:pt x="223" y="135"/>
                  </a:cubicBezTo>
                  <a:cubicBezTo>
                    <a:pt x="188" y="90"/>
                    <a:pt x="143" y="54"/>
                    <a:pt x="107" y="19"/>
                  </a:cubicBezTo>
                  <a:cubicBezTo>
                    <a:pt x="99" y="1"/>
                    <a:pt x="81"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954;p61">
              <a:extLst>
                <a:ext uri="{FF2B5EF4-FFF2-40B4-BE49-F238E27FC236}">
                  <a16:creationId xmlns:a16="http://schemas.microsoft.com/office/drawing/2014/main" id="{CFA032A2-B311-41AE-9E58-37D739CE3EAB}"/>
                </a:ext>
              </a:extLst>
            </p:cNvPr>
            <p:cNvSpPr/>
            <p:nvPr/>
          </p:nvSpPr>
          <p:spPr>
            <a:xfrm>
              <a:off x="5173703" y="4637387"/>
              <a:ext cx="17407" cy="21132"/>
            </a:xfrm>
            <a:custGeom>
              <a:avLst/>
              <a:gdLst/>
              <a:ahLst/>
              <a:cxnLst/>
              <a:rect l="l" t="t" r="r" b="b"/>
              <a:pathLst>
                <a:path w="215" h="261" extrusionOk="0">
                  <a:moveTo>
                    <a:pt x="74" y="1"/>
                  </a:moveTo>
                  <a:cubicBezTo>
                    <a:pt x="61" y="1"/>
                    <a:pt x="49" y="7"/>
                    <a:pt x="36" y="13"/>
                  </a:cubicBezTo>
                  <a:cubicBezTo>
                    <a:pt x="9" y="31"/>
                    <a:pt x="0" y="67"/>
                    <a:pt x="18" y="94"/>
                  </a:cubicBezTo>
                  <a:cubicBezTo>
                    <a:pt x="45" y="138"/>
                    <a:pt x="72" y="183"/>
                    <a:pt x="98" y="228"/>
                  </a:cubicBezTo>
                  <a:cubicBezTo>
                    <a:pt x="98" y="245"/>
                    <a:pt x="116" y="254"/>
                    <a:pt x="134" y="254"/>
                  </a:cubicBezTo>
                  <a:cubicBezTo>
                    <a:pt x="139" y="259"/>
                    <a:pt x="145" y="261"/>
                    <a:pt x="153" y="261"/>
                  </a:cubicBezTo>
                  <a:cubicBezTo>
                    <a:pt x="161" y="261"/>
                    <a:pt x="170" y="259"/>
                    <a:pt x="179" y="254"/>
                  </a:cubicBezTo>
                  <a:cubicBezTo>
                    <a:pt x="206" y="236"/>
                    <a:pt x="214" y="201"/>
                    <a:pt x="197" y="165"/>
                  </a:cubicBezTo>
                  <a:cubicBezTo>
                    <a:pt x="179" y="120"/>
                    <a:pt x="152" y="76"/>
                    <a:pt x="125" y="31"/>
                  </a:cubicBezTo>
                  <a:cubicBezTo>
                    <a:pt x="116" y="22"/>
                    <a:pt x="98" y="5"/>
                    <a:pt x="90" y="5"/>
                  </a:cubicBezTo>
                  <a:cubicBezTo>
                    <a:pt x="84" y="2"/>
                    <a:pt x="79" y="1"/>
                    <a:pt x="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955;p61">
              <a:extLst>
                <a:ext uri="{FF2B5EF4-FFF2-40B4-BE49-F238E27FC236}">
                  <a16:creationId xmlns:a16="http://schemas.microsoft.com/office/drawing/2014/main" id="{74ED2839-5AB2-4C2B-B700-7517586CDC09}"/>
                </a:ext>
              </a:extLst>
            </p:cNvPr>
            <p:cNvSpPr/>
            <p:nvPr/>
          </p:nvSpPr>
          <p:spPr>
            <a:xfrm>
              <a:off x="4966355" y="4734867"/>
              <a:ext cx="17488" cy="20970"/>
            </a:xfrm>
            <a:custGeom>
              <a:avLst/>
              <a:gdLst/>
              <a:ahLst/>
              <a:cxnLst/>
              <a:rect l="l" t="t" r="r" b="b"/>
              <a:pathLst>
                <a:path w="216" h="259" extrusionOk="0">
                  <a:moveTo>
                    <a:pt x="70" y="1"/>
                  </a:moveTo>
                  <a:cubicBezTo>
                    <a:pt x="60" y="1"/>
                    <a:pt x="49" y="5"/>
                    <a:pt x="37" y="5"/>
                  </a:cubicBezTo>
                  <a:cubicBezTo>
                    <a:pt x="10" y="23"/>
                    <a:pt x="1" y="67"/>
                    <a:pt x="19" y="94"/>
                  </a:cubicBezTo>
                  <a:lnTo>
                    <a:pt x="90" y="228"/>
                  </a:lnTo>
                  <a:cubicBezTo>
                    <a:pt x="99" y="237"/>
                    <a:pt x="117" y="255"/>
                    <a:pt x="135" y="255"/>
                  </a:cubicBezTo>
                  <a:cubicBezTo>
                    <a:pt x="137" y="257"/>
                    <a:pt x="141" y="258"/>
                    <a:pt x="145" y="258"/>
                  </a:cubicBezTo>
                  <a:cubicBezTo>
                    <a:pt x="154" y="258"/>
                    <a:pt x="167" y="252"/>
                    <a:pt x="179" y="246"/>
                  </a:cubicBezTo>
                  <a:cubicBezTo>
                    <a:pt x="206" y="228"/>
                    <a:pt x="215" y="192"/>
                    <a:pt x="197" y="165"/>
                  </a:cubicBezTo>
                  <a:lnTo>
                    <a:pt x="117" y="32"/>
                  </a:lnTo>
                  <a:cubicBezTo>
                    <a:pt x="117" y="14"/>
                    <a:pt x="99" y="5"/>
                    <a:pt x="81" y="5"/>
                  </a:cubicBezTo>
                  <a:cubicBezTo>
                    <a:pt x="78" y="2"/>
                    <a:pt x="74" y="1"/>
                    <a:pt x="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956;p61">
              <a:extLst>
                <a:ext uri="{FF2B5EF4-FFF2-40B4-BE49-F238E27FC236}">
                  <a16:creationId xmlns:a16="http://schemas.microsoft.com/office/drawing/2014/main" id="{18DFCDC9-5B0B-431B-8F55-6DA073DBE454}"/>
                </a:ext>
              </a:extLst>
            </p:cNvPr>
            <p:cNvSpPr/>
            <p:nvPr/>
          </p:nvSpPr>
          <p:spPr>
            <a:xfrm>
              <a:off x="4927412" y="4738105"/>
              <a:ext cx="10201" cy="24046"/>
            </a:xfrm>
            <a:custGeom>
              <a:avLst/>
              <a:gdLst/>
              <a:ahLst/>
              <a:cxnLst/>
              <a:rect l="l" t="t" r="r" b="b"/>
              <a:pathLst>
                <a:path w="126" h="297" extrusionOk="0">
                  <a:moveTo>
                    <a:pt x="63" y="1"/>
                  </a:moveTo>
                  <a:cubicBezTo>
                    <a:pt x="27" y="1"/>
                    <a:pt x="0" y="27"/>
                    <a:pt x="0" y="63"/>
                  </a:cubicBezTo>
                  <a:lnTo>
                    <a:pt x="0" y="241"/>
                  </a:lnTo>
                  <a:cubicBezTo>
                    <a:pt x="0" y="265"/>
                    <a:pt x="22" y="296"/>
                    <a:pt x="52" y="296"/>
                  </a:cubicBezTo>
                  <a:cubicBezTo>
                    <a:pt x="55" y="296"/>
                    <a:pt x="59" y="296"/>
                    <a:pt x="63" y="295"/>
                  </a:cubicBezTo>
                  <a:cubicBezTo>
                    <a:pt x="89" y="295"/>
                    <a:pt x="125" y="268"/>
                    <a:pt x="125" y="241"/>
                  </a:cubicBezTo>
                  <a:lnTo>
                    <a:pt x="125" y="63"/>
                  </a:lnTo>
                  <a:cubicBezTo>
                    <a:pt x="125" y="27"/>
                    <a:pt x="89"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957;p61">
              <a:extLst>
                <a:ext uri="{FF2B5EF4-FFF2-40B4-BE49-F238E27FC236}">
                  <a16:creationId xmlns:a16="http://schemas.microsoft.com/office/drawing/2014/main" id="{4EC8919C-0E39-4EAE-8925-F2B424404BEC}"/>
                </a:ext>
              </a:extLst>
            </p:cNvPr>
            <p:cNvSpPr/>
            <p:nvPr/>
          </p:nvSpPr>
          <p:spPr>
            <a:xfrm>
              <a:off x="4863127" y="4738105"/>
              <a:ext cx="9473" cy="21051"/>
            </a:xfrm>
            <a:custGeom>
              <a:avLst/>
              <a:gdLst/>
              <a:ahLst/>
              <a:cxnLst/>
              <a:rect l="l" t="t" r="r" b="b"/>
              <a:pathLst>
                <a:path w="117" h="260" extrusionOk="0">
                  <a:moveTo>
                    <a:pt x="54" y="1"/>
                  </a:moveTo>
                  <a:cubicBezTo>
                    <a:pt x="45" y="1"/>
                    <a:pt x="27" y="9"/>
                    <a:pt x="18" y="18"/>
                  </a:cubicBezTo>
                  <a:cubicBezTo>
                    <a:pt x="0" y="27"/>
                    <a:pt x="0" y="45"/>
                    <a:pt x="0" y="63"/>
                  </a:cubicBezTo>
                  <a:lnTo>
                    <a:pt x="0" y="197"/>
                  </a:lnTo>
                  <a:cubicBezTo>
                    <a:pt x="0" y="215"/>
                    <a:pt x="0" y="232"/>
                    <a:pt x="18" y="241"/>
                  </a:cubicBezTo>
                  <a:cubicBezTo>
                    <a:pt x="27" y="250"/>
                    <a:pt x="45" y="259"/>
                    <a:pt x="54" y="259"/>
                  </a:cubicBezTo>
                  <a:cubicBezTo>
                    <a:pt x="72" y="259"/>
                    <a:pt x="89" y="250"/>
                    <a:pt x="98" y="241"/>
                  </a:cubicBezTo>
                  <a:cubicBezTo>
                    <a:pt x="116" y="232"/>
                    <a:pt x="116" y="215"/>
                    <a:pt x="116" y="197"/>
                  </a:cubicBezTo>
                  <a:lnTo>
                    <a:pt x="116" y="63"/>
                  </a:lnTo>
                  <a:cubicBezTo>
                    <a:pt x="116" y="45"/>
                    <a:pt x="116" y="27"/>
                    <a:pt x="98" y="18"/>
                  </a:cubicBezTo>
                  <a:cubicBezTo>
                    <a:pt x="89" y="9"/>
                    <a:pt x="72" y="1"/>
                    <a:pt x="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958;p61">
              <a:extLst>
                <a:ext uri="{FF2B5EF4-FFF2-40B4-BE49-F238E27FC236}">
                  <a16:creationId xmlns:a16="http://schemas.microsoft.com/office/drawing/2014/main" id="{E565A10B-4E2E-4B72-BC5B-755F36D41A8F}"/>
                </a:ext>
              </a:extLst>
            </p:cNvPr>
            <p:cNvSpPr/>
            <p:nvPr/>
          </p:nvSpPr>
          <p:spPr>
            <a:xfrm>
              <a:off x="4793741" y="4741020"/>
              <a:ext cx="10201" cy="30523"/>
            </a:xfrm>
            <a:custGeom>
              <a:avLst/>
              <a:gdLst/>
              <a:ahLst/>
              <a:cxnLst/>
              <a:rect l="l" t="t" r="r" b="b"/>
              <a:pathLst>
                <a:path w="126" h="377" extrusionOk="0">
                  <a:moveTo>
                    <a:pt x="63" y="0"/>
                  </a:moveTo>
                  <a:cubicBezTo>
                    <a:pt x="28" y="9"/>
                    <a:pt x="1" y="27"/>
                    <a:pt x="1" y="63"/>
                  </a:cubicBezTo>
                  <a:lnTo>
                    <a:pt x="1" y="321"/>
                  </a:lnTo>
                  <a:cubicBezTo>
                    <a:pt x="1" y="345"/>
                    <a:pt x="22" y="376"/>
                    <a:pt x="52" y="376"/>
                  </a:cubicBezTo>
                  <a:cubicBezTo>
                    <a:pt x="56" y="376"/>
                    <a:pt x="59" y="376"/>
                    <a:pt x="63" y="375"/>
                  </a:cubicBezTo>
                  <a:cubicBezTo>
                    <a:pt x="90" y="375"/>
                    <a:pt x="126" y="348"/>
                    <a:pt x="126" y="321"/>
                  </a:cubicBezTo>
                  <a:lnTo>
                    <a:pt x="126" y="63"/>
                  </a:lnTo>
                  <a:cubicBezTo>
                    <a:pt x="126" y="36"/>
                    <a:pt x="90"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959;p61">
              <a:extLst>
                <a:ext uri="{FF2B5EF4-FFF2-40B4-BE49-F238E27FC236}">
                  <a16:creationId xmlns:a16="http://schemas.microsoft.com/office/drawing/2014/main" id="{0D03D563-C4F0-41B2-AB01-79F232EC3CF3}"/>
                </a:ext>
              </a:extLst>
            </p:cNvPr>
            <p:cNvSpPr/>
            <p:nvPr/>
          </p:nvSpPr>
          <p:spPr>
            <a:xfrm>
              <a:off x="4760546" y="4750817"/>
              <a:ext cx="11659" cy="19431"/>
            </a:xfrm>
            <a:custGeom>
              <a:avLst/>
              <a:gdLst/>
              <a:ahLst/>
              <a:cxnLst/>
              <a:rect l="l" t="t" r="r" b="b"/>
              <a:pathLst>
                <a:path w="144" h="240" extrusionOk="0">
                  <a:moveTo>
                    <a:pt x="59" y="0"/>
                  </a:moveTo>
                  <a:cubicBezTo>
                    <a:pt x="53" y="0"/>
                    <a:pt x="48" y="1"/>
                    <a:pt x="45" y="4"/>
                  </a:cubicBezTo>
                  <a:cubicBezTo>
                    <a:pt x="27" y="4"/>
                    <a:pt x="9" y="13"/>
                    <a:pt x="9" y="31"/>
                  </a:cubicBezTo>
                  <a:lnTo>
                    <a:pt x="0" y="49"/>
                  </a:lnTo>
                  <a:cubicBezTo>
                    <a:pt x="0" y="58"/>
                    <a:pt x="0" y="67"/>
                    <a:pt x="0" y="75"/>
                  </a:cubicBezTo>
                  <a:cubicBezTo>
                    <a:pt x="9" y="120"/>
                    <a:pt x="9" y="156"/>
                    <a:pt x="18" y="191"/>
                  </a:cubicBezTo>
                  <a:cubicBezTo>
                    <a:pt x="18" y="209"/>
                    <a:pt x="36" y="227"/>
                    <a:pt x="45" y="227"/>
                  </a:cubicBezTo>
                  <a:cubicBezTo>
                    <a:pt x="58" y="233"/>
                    <a:pt x="70" y="240"/>
                    <a:pt x="80" y="240"/>
                  </a:cubicBezTo>
                  <a:cubicBezTo>
                    <a:pt x="84" y="240"/>
                    <a:pt x="87" y="239"/>
                    <a:pt x="90" y="236"/>
                  </a:cubicBezTo>
                  <a:cubicBezTo>
                    <a:pt x="108" y="236"/>
                    <a:pt x="125" y="227"/>
                    <a:pt x="134" y="209"/>
                  </a:cubicBezTo>
                  <a:cubicBezTo>
                    <a:pt x="134" y="200"/>
                    <a:pt x="134" y="200"/>
                    <a:pt x="134" y="191"/>
                  </a:cubicBezTo>
                  <a:cubicBezTo>
                    <a:pt x="143" y="183"/>
                    <a:pt x="143" y="174"/>
                    <a:pt x="134" y="165"/>
                  </a:cubicBezTo>
                  <a:cubicBezTo>
                    <a:pt x="134" y="120"/>
                    <a:pt x="125" y="84"/>
                    <a:pt x="116" y="49"/>
                  </a:cubicBezTo>
                  <a:cubicBezTo>
                    <a:pt x="116" y="31"/>
                    <a:pt x="99" y="13"/>
                    <a:pt x="90" y="4"/>
                  </a:cubicBezTo>
                  <a:cubicBezTo>
                    <a:pt x="84" y="4"/>
                    <a:pt x="70" y="0"/>
                    <a:pt x="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960;p61">
              <a:extLst>
                <a:ext uri="{FF2B5EF4-FFF2-40B4-BE49-F238E27FC236}">
                  <a16:creationId xmlns:a16="http://schemas.microsoft.com/office/drawing/2014/main" id="{849578AE-9E81-46F5-BEA0-91E9B96C084B}"/>
                </a:ext>
              </a:extLst>
            </p:cNvPr>
            <p:cNvSpPr/>
            <p:nvPr/>
          </p:nvSpPr>
          <p:spPr>
            <a:xfrm>
              <a:off x="4721521" y="4738105"/>
              <a:ext cx="9473" cy="26070"/>
            </a:xfrm>
            <a:custGeom>
              <a:avLst/>
              <a:gdLst/>
              <a:ahLst/>
              <a:cxnLst/>
              <a:rect l="l" t="t" r="r" b="b"/>
              <a:pathLst>
                <a:path w="117" h="322" extrusionOk="0">
                  <a:moveTo>
                    <a:pt x="63" y="1"/>
                  </a:moveTo>
                  <a:cubicBezTo>
                    <a:pt x="28" y="1"/>
                    <a:pt x="1" y="27"/>
                    <a:pt x="1" y="63"/>
                  </a:cubicBezTo>
                  <a:lnTo>
                    <a:pt x="1" y="259"/>
                  </a:lnTo>
                  <a:cubicBezTo>
                    <a:pt x="1" y="286"/>
                    <a:pt x="28" y="322"/>
                    <a:pt x="63" y="322"/>
                  </a:cubicBezTo>
                  <a:cubicBezTo>
                    <a:pt x="90" y="313"/>
                    <a:pt x="117" y="295"/>
                    <a:pt x="117" y="259"/>
                  </a:cubicBezTo>
                  <a:lnTo>
                    <a:pt x="117" y="63"/>
                  </a:lnTo>
                  <a:cubicBezTo>
                    <a:pt x="117" y="27"/>
                    <a:pt x="90"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961;p61">
              <a:extLst>
                <a:ext uri="{FF2B5EF4-FFF2-40B4-BE49-F238E27FC236}">
                  <a16:creationId xmlns:a16="http://schemas.microsoft.com/office/drawing/2014/main" id="{1FA0D279-F65C-4C62-8F09-01E52A8BEB75}"/>
                </a:ext>
              </a:extLst>
            </p:cNvPr>
            <p:cNvSpPr/>
            <p:nvPr/>
          </p:nvSpPr>
          <p:spPr>
            <a:xfrm>
              <a:off x="4700633" y="4723694"/>
              <a:ext cx="10121" cy="19512"/>
            </a:xfrm>
            <a:custGeom>
              <a:avLst/>
              <a:gdLst/>
              <a:ahLst/>
              <a:cxnLst/>
              <a:rect l="l" t="t" r="r" b="b"/>
              <a:pathLst>
                <a:path w="125" h="241" extrusionOk="0">
                  <a:moveTo>
                    <a:pt x="62" y="0"/>
                  </a:moveTo>
                  <a:cubicBezTo>
                    <a:pt x="45" y="9"/>
                    <a:pt x="36" y="9"/>
                    <a:pt x="18" y="18"/>
                  </a:cubicBezTo>
                  <a:cubicBezTo>
                    <a:pt x="9" y="36"/>
                    <a:pt x="0" y="45"/>
                    <a:pt x="0" y="63"/>
                  </a:cubicBezTo>
                  <a:lnTo>
                    <a:pt x="0" y="179"/>
                  </a:lnTo>
                  <a:cubicBezTo>
                    <a:pt x="0" y="196"/>
                    <a:pt x="9" y="214"/>
                    <a:pt x="18" y="223"/>
                  </a:cubicBezTo>
                  <a:cubicBezTo>
                    <a:pt x="36" y="232"/>
                    <a:pt x="45" y="241"/>
                    <a:pt x="62" y="241"/>
                  </a:cubicBezTo>
                  <a:cubicBezTo>
                    <a:pt x="80" y="241"/>
                    <a:pt x="98" y="241"/>
                    <a:pt x="107" y="223"/>
                  </a:cubicBezTo>
                  <a:cubicBezTo>
                    <a:pt x="116" y="214"/>
                    <a:pt x="125" y="196"/>
                    <a:pt x="125" y="179"/>
                  </a:cubicBezTo>
                  <a:lnTo>
                    <a:pt x="125" y="63"/>
                  </a:lnTo>
                  <a:cubicBezTo>
                    <a:pt x="125" y="54"/>
                    <a:pt x="116" y="36"/>
                    <a:pt x="107" y="18"/>
                  </a:cubicBezTo>
                  <a:cubicBezTo>
                    <a:pt x="98" y="9"/>
                    <a:pt x="80" y="0"/>
                    <a:pt x="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962;p61">
              <a:extLst>
                <a:ext uri="{FF2B5EF4-FFF2-40B4-BE49-F238E27FC236}">
                  <a16:creationId xmlns:a16="http://schemas.microsoft.com/office/drawing/2014/main" id="{52A7E9F8-544C-477F-A64E-6A34978B1E5D}"/>
                </a:ext>
              </a:extLst>
            </p:cNvPr>
            <p:cNvSpPr/>
            <p:nvPr/>
          </p:nvSpPr>
          <p:spPr>
            <a:xfrm>
              <a:off x="4618940" y="4733247"/>
              <a:ext cx="13116" cy="21375"/>
            </a:xfrm>
            <a:custGeom>
              <a:avLst/>
              <a:gdLst/>
              <a:ahLst/>
              <a:cxnLst/>
              <a:rect l="l" t="t" r="r" b="b"/>
              <a:pathLst>
                <a:path w="162" h="264" extrusionOk="0">
                  <a:moveTo>
                    <a:pt x="90" y="0"/>
                  </a:moveTo>
                  <a:cubicBezTo>
                    <a:pt x="81" y="0"/>
                    <a:pt x="72" y="3"/>
                    <a:pt x="63" y="7"/>
                  </a:cubicBezTo>
                  <a:cubicBezTo>
                    <a:pt x="54" y="16"/>
                    <a:pt x="46" y="34"/>
                    <a:pt x="37" y="43"/>
                  </a:cubicBezTo>
                  <a:cubicBezTo>
                    <a:pt x="28" y="96"/>
                    <a:pt x="19" y="141"/>
                    <a:pt x="1" y="185"/>
                  </a:cubicBezTo>
                  <a:cubicBezTo>
                    <a:pt x="1" y="194"/>
                    <a:pt x="1" y="221"/>
                    <a:pt x="10" y="230"/>
                  </a:cubicBezTo>
                  <a:cubicBezTo>
                    <a:pt x="19" y="239"/>
                    <a:pt x="28" y="257"/>
                    <a:pt x="46" y="257"/>
                  </a:cubicBezTo>
                  <a:cubicBezTo>
                    <a:pt x="54" y="261"/>
                    <a:pt x="63" y="263"/>
                    <a:pt x="71" y="263"/>
                  </a:cubicBezTo>
                  <a:cubicBezTo>
                    <a:pt x="79" y="263"/>
                    <a:pt x="86" y="261"/>
                    <a:pt x="90" y="257"/>
                  </a:cubicBezTo>
                  <a:cubicBezTo>
                    <a:pt x="108" y="248"/>
                    <a:pt x="117" y="230"/>
                    <a:pt x="117" y="212"/>
                  </a:cubicBezTo>
                  <a:cubicBezTo>
                    <a:pt x="135" y="168"/>
                    <a:pt x="144" y="123"/>
                    <a:pt x="162" y="78"/>
                  </a:cubicBezTo>
                  <a:cubicBezTo>
                    <a:pt x="162" y="61"/>
                    <a:pt x="162" y="43"/>
                    <a:pt x="153" y="34"/>
                  </a:cubicBezTo>
                  <a:cubicBezTo>
                    <a:pt x="144" y="16"/>
                    <a:pt x="126" y="7"/>
                    <a:pt x="117" y="7"/>
                  </a:cubicBezTo>
                  <a:cubicBezTo>
                    <a:pt x="108" y="3"/>
                    <a:pt x="99" y="0"/>
                    <a:pt x="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963;p61">
              <a:extLst>
                <a:ext uri="{FF2B5EF4-FFF2-40B4-BE49-F238E27FC236}">
                  <a16:creationId xmlns:a16="http://schemas.microsoft.com/office/drawing/2014/main" id="{65F74F92-E303-4F1C-9C37-CB102A4806CF}"/>
                </a:ext>
              </a:extLst>
            </p:cNvPr>
            <p:cNvSpPr/>
            <p:nvPr/>
          </p:nvSpPr>
          <p:spPr>
            <a:xfrm>
              <a:off x="4821187" y="4731790"/>
              <a:ext cx="12388" cy="16517"/>
            </a:xfrm>
            <a:custGeom>
              <a:avLst/>
              <a:gdLst/>
              <a:ahLst/>
              <a:cxnLst/>
              <a:rect l="l" t="t" r="r" b="b"/>
              <a:pathLst>
                <a:path w="153" h="204" extrusionOk="0">
                  <a:moveTo>
                    <a:pt x="60" y="0"/>
                  </a:moveTo>
                  <a:cubicBezTo>
                    <a:pt x="57" y="0"/>
                    <a:pt x="54" y="3"/>
                    <a:pt x="54" y="7"/>
                  </a:cubicBezTo>
                  <a:cubicBezTo>
                    <a:pt x="37" y="7"/>
                    <a:pt x="19" y="16"/>
                    <a:pt x="10" y="34"/>
                  </a:cubicBezTo>
                  <a:cubicBezTo>
                    <a:pt x="10" y="52"/>
                    <a:pt x="1" y="61"/>
                    <a:pt x="10" y="79"/>
                  </a:cubicBezTo>
                  <a:cubicBezTo>
                    <a:pt x="10" y="105"/>
                    <a:pt x="19" y="132"/>
                    <a:pt x="28" y="159"/>
                  </a:cubicBezTo>
                  <a:cubicBezTo>
                    <a:pt x="28" y="168"/>
                    <a:pt x="37" y="177"/>
                    <a:pt x="37" y="177"/>
                  </a:cubicBezTo>
                  <a:cubicBezTo>
                    <a:pt x="45" y="186"/>
                    <a:pt x="45" y="194"/>
                    <a:pt x="54" y="194"/>
                  </a:cubicBezTo>
                  <a:cubicBezTo>
                    <a:pt x="63" y="194"/>
                    <a:pt x="72" y="203"/>
                    <a:pt x="81" y="203"/>
                  </a:cubicBezTo>
                  <a:lnTo>
                    <a:pt x="99" y="203"/>
                  </a:lnTo>
                  <a:cubicBezTo>
                    <a:pt x="117" y="194"/>
                    <a:pt x="135" y="186"/>
                    <a:pt x="135" y="177"/>
                  </a:cubicBezTo>
                  <a:cubicBezTo>
                    <a:pt x="144" y="159"/>
                    <a:pt x="153" y="141"/>
                    <a:pt x="144" y="123"/>
                  </a:cubicBezTo>
                  <a:cubicBezTo>
                    <a:pt x="135" y="96"/>
                    <a:pt x="135" y="70"/>
                    <a:pt x="126" y="52"/>
                  </a:cubicBezTo>
                  <a:cubicBezTo>
                    <a:pt x="126" y="43"/>
                    <a:pt x="117" y="34"/>
                    <a:pt x="117" y="25"/>
                  </a:cubicBezTo>
                  <a:cubicBezTo>
                    <a:pt x="108" y="16"/>
                    <a:pt x="108" y="16"/>
                    <a:pt x="99" y="7"/>
                  </a:cubicBezTo>
                  <a:lnTo>
                    <a:pt x="72" y="7"/>
                  </a:lnTo>
                  <a:cubicBezTo>
                    <a:pt x="68" y="3"/>
                    <a:pt x="63" y="0"/>
                    <a:pt x="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964;p61">
              <a:extLst>
                <a:ext uri="{FF2B5EF4-FFF2-40B4-BE49-F238E27FC236}">
                  <a16:creationId xmlns:a16="http://schemas.microsoft.com/office/drawing/2014/main" id="{B2B893B3-D38F-4096-85F0-EC9F1D0ED850}"/>
                </a:ext>
              </a:extLst>
            </p:cNvPr>
            <p:cNvSpPr/>
            <p:nvPr/>
          </p:nvSpPr>
          <p:spPr>
            <a:xfrm>
              <a:off x="4889845" y="4725799"/>
              <a:ext cx="13035" cy="16031"/>
            </a:xfrm>
            <a:custGeom>
              <a:avLst/>
              <a:gdLst/>
              <a:ahLst/>
              <a:cxnLst/>
              <a:rect l="l" t="t" r="r" b="b"/>
              <a:pathLst>
                <a:path w="161" h="198" extrusionOk="0">
                  <a:moveTo>
                    <a:pt x="54" y="1"/>
                  </a:moveTo>
                  <a:cubicBezTo>
                    <a:pt x="45" y="1"/>
                    <a:pt x="36" y="1"/>
                    <a:pt x="27" y="10"/>
                  </a:cubicBezTo>
                  <a:cubicBezTo>
                    <a:pt x="18" y="10"/>
                    <a:pt x="0" y="28"/>
                    <a:pt x="0" y="45"/>
                  </a:cubicBezTo>
                  <a:cubicBezTo>
                    <a:pt x="0" y="45"/>
                    <a:pt x="0" y="54"/>
                    <a:pt x="0" y="54"/>
                  </a:cubicBezTo>
                  <a:cubicBezTo>
                    <a:pt x="0" y="72"/>
                    <a:pt x="0" y="81"/>
                    <a:pt x="9" y="90"/>
                  </a:cubicBezTo>
                  <a:cubicBezTo>
                    <a:pt x="18" y="117"/>
                    <a:pt x="36" y="144"/>
                    <a:pt x="45" y="170"/>
                  </a:cubicBezTo>
                  <a:cubicBezTo>
                    <a:pt x="45" y="170"/>
                    <a:pt x="54" y="179"/>
                    <a:pt x="63" y="188"/>
                  </a:cubicBezTo>
                  <a:cubicBezTo>
                    <a:pt x="63" y="188"/>
                    <a:pt x="72" y="197"/>
                    <a:pt x="81" y="197"/>
                  </a:cubicBezTo>
                  <a:lnTo>
                    <a:pt x="107" y="197"/>
                  </a:lnTo>
                  <a:cubicBezTo>
                    <a:pt x="116" y="197"/>
                    <a:pt x="125" y="197"/>
                    <a:pt x="125" y="188"/>
                  </a:cubicBezTo>
                  <a:cubicBezTo>
                    <a:pt x="143" y="179"/>
                    <a:pt x="152" y="170"/>
                    <a:pt x="161" y="153"/>
                  </a:cubicBezTo>
                  <a:cubicBezTo>
                    <a:pt x="161" y="144"/>
                    <a:pt x="161" y="144"/>
                    <a:pt x="161" y="135"/>
                  </a:cubicBezTo>
                  <a:cubicBezTo>
                    <a:pt x="161" y="126"/>
                    <a:pt x="161" y="117"/>
                    <a:pt x="152" y="108"/>
                  </a:cubicBezTo>
                  <a:cubicBezTo>
                    <a:pt x="134" y="81"/>
                    <a:pt x="125" y="54"/>
                    <a:pt x="116" y="28"/>
                  </a:cubicBezTo>
                  <a:cubicBezTo>
                    <a:pt x="107" y="19"/>
                    <a:pt x="107" y="19"/>
                    <a:pt x="98" y="10"/>
                  </a:cubicBezTo>
                  <a:cubicBezTo>
                    <a:pt x="90" y="1"/>
                    <a:pt x="81" y="1"/>
                    <a:pt x="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965;p61">
              <a:extLst>
                <a:ext uri="{FF2B5EF4-FFF2-40B4-BE49-F238E27FC236}">
                  <a16:creationId xmlns:a16="http://schemas.microsoft.com/office/drawing/2014/main" id="{9297E609-D7EC-4BD6-AD24-5E9DFA221417}"/>
                </a:ext>
              </a:extLst>
            </p:cNvPr>
            <p:cNvSpPr/>
            <p:nvPr/>
          </p:nvSpPr>
          <p:spPr>
            <a:xfrm>
              <a:off x="4969270" y="4706529"/>
              <a:ext cx="17407" cy="21132"/>
            </a:xfrm>
            <a:custGeom>
              <a:avLst/>
              <a:gdLst/>
              <a:ahLst/>
              <a:cxnLst/>
              <a:rect l="l" t="t" r="r" b="b"/>
              <a:pathLst>
                <a:path w="215" h="261" extrusionOk="0">
                  <a:moveTo>
                    <a:pt x="63" y="0"/>
                  </a:moveTo>
                  <a:cubicBezTo>
                    <a:pt x="54" y="0"/>
                    <a:pt x="45" y="2"/>
                    <a:pt x="36" y="7"/>
                  </a:cubicBezTo>
                  <a:cubicBezTo>
                    <a:pt x="10" y="25"/>
                    <a:pt x="1" y="60"/>
                    <a:pt x="19" y="96"/>
                  </a:cubicBezTo>
                  <a:lnTo>
                    <a:pt x="99" y="230"/>
                  </a:lnTo>
                  <a:cubicBezTo>
                    <a:pt x="99" y="239"/>
                    <a:pt x="117" y="257"/>
                    <a:pt x="134" y="257"/>
                  </a:cubicBezTo>
                  <a:cubicBezTo>
                    <a:pt x="137" y="259"/>
                    <a:pt x="140" y="260"/>
                    <a:pt x="144" y="260"/>
                  </a:cubicBezTo>
                  <a:cubicBezTo>
                    <a:pt x="154" y="260"/>
                    <a:pt x="166" y="254"/>
                    <a:pt x="179" y="248"/>
                  </a:cubicBezTo>
                  <a:cubicBezTo>
                    <a:pt x="206" y="230"/>
                    <a:pt x="215" y="194"/>
                    <a:pt x="197" y="167"/>
                  </a:cubicBezTo>
                  <a:cubicBezTo>
                    <a:pt x="179" y="123"/>
                    <a:pt x="152" y="78"/>
                    <a:pt x="126" y="34"/>
                  </a:cubicBezTo>
                  <a:cubicBezTo>
                    <a:pt x="117" y="16"/>
                    <a:pt x="99" y="7"/>
                    <a:pt x="90" y="7"/>
                  </a:cubicBezTo>
                  <a:cubicBezTo>
                    <a:pt x="81" y="2"/>
                    <a:pt x="72"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966;p61">
              <a:extLst>
                <a:ext uri="{FF2B5EF4-FFF2-40B4-BE49-F238E27FC236}">
                  <a16:creationId xmlns:a16="http://schemas.microsoft.com/office/drawing/2014/main" id="{46421EAB-B104-47A2-A76D-CC0CAF3EC3AE}"/>
                </a:ext>
              </a:extLst>
            </p:cNvPr>
            <p:cNvSpPr/>
            <p:nvPr/>
          </p:nvSpPr>
          <p:spPr>
            <a:xfrm>
              <a:off x="4296138" y="4028864"/>
              <a:ext cx="26799" cy="17650"/>
            </a:xfrm>
            <a:custGeom>
              <a:avLst/>
              <a:gdLst/>
              <a:ahLst/>
              <a:cxnLst/>
              <a:rect l="l" t="t" r="r" b="b"/>
              <a:pathLst>
                <a:path w="331" h="218" extrusionOk="0">
                  <a:moveTo>
                    <a:pt x="54" y="0"/>
                  </a:moveTo>
                  <a:cubicBezTo>
                    <a:pt x="36" y="9"/>
                    <a:pt x="18" y="18"/>
                    <a:pt x="18" y="27"/>
                  </a:cubicBezTo>
                  <a:cubicBezTo>
                    <a:pt x="0" y="63"/>
                    <a:pt x="9" y="98"/>
                    <a:pt x="36" y="116"/>
                  </a:cubicBezTo>
                  <a:cubicBezTo>
                    <a:pt x="98" y="143"/>
                    <a:pt x="170" y="179"/>
                    <a:pt x="232" y="205"/>
                  </a:cubicBezTo>
                  <a:cubicBezTo>
                    <a:pt x="245" y="212"/>
                    <a:pt x="253" y="218"/>
                    <a:pt x="263" y="218"/>
                  </a:cubicBezTo>
                  <a:cubicBezTo>
                    <a:pt x="267" y="218"/>
                    <a:pt x="272" y="217"/>
                    <a:pt x="277" y="214"/>
                  </a:cubicBezTo>
                  <a:cubicBezTo>
                    <a:pt x="295" y="214"/>
                    <a:pt x="312" y="196"/>
                    <a:pt x="312" y="187"/>
                  </a:cubicBezTo>
                  <a:cubicBezTo>
                    <a:pt x="330" y="161"/>
                    <a:pt x="321" y="116"/>
                    <a:pt x="295" y="107"/>
                  </a:cubicBezTo>
                  <a:cubicBezTo>
                    <a:pt x="232" y="71"/>
                    <a:pt x="161" y="45"/>
                    <a:pt x="98" y="9"/>
                  </a:cubicBezTo>
                  <a:cubicBezTo>
                    <a:pt x="81" y="0"/>
                    <a:pt x="72" y="0"/>
                    <a:pt x="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967;p61">
              <a:extLst>
                <a:ext uri="{FF2B5EF4-FFF2-40B4-BE49-F238E27FC236}">
                  <a16:creationId xmlns:a16="http://schemas.microsoft.com/office/drawing/2014/main" id="{CBE9F4B3-6334-4473-BA2D-BD13B897040F}"/>
                </a:ext>
              </a:extLst>
            </p:cNvPr>
            <p:cNvSpPr/>
            <p:nvPr/>
          </p:nvSpPr>
          <p:spPr>
            <a:xfrm>
              <a:off x="4332248" y="3940694"/>
              <a:ext cx="21698" cy="13116"/>
            </a:xfrm>
            <a:custGeom>
              <a:avLst/>
              <a:gdLst/>
              <a:ahLst/>
              <a:cxnLst/>
              <a:rect l="l" t="t" r="r" b="b"/>
              <a:pathLst>
                <a:path w="268" h="162" extrusionOk="0">
                  <a:moveTo>
                    <a:pt x="90" y="1"/>
                  </a:moveTo>
                  <a:cubicBezTo>
                    <a:pt x="72" y="1"/>
                    <a:pt x="54" y="1"/>
                    <a:pt x="36" y="10"/>
                  </a:cubicBezTo>
                  <a:cubicBezTo>
                    <a:pt x="27" y="19"/>
                    <a:pt x="9" y="28"/>
                    <a:pt x="9" y="45"/>
                  </a:cubicBezTo>
                  <a:cubicBezTo>
                    <a:pt x="0" y="72"/>
                    <a:pt x="18" y="108"/>
                    <a:pt x="54" y="117"/>
                  </a:cubicBezTo>
                  <a:cubicBezTo>
                    <a:pt x="98" y="135"/>
                    <a:pt x="143" y="143"/>
                    <a:pt x="188" y="161"/>
                  </a:cubicBezTo>
                  <a:cubicBezTo>
                    <a:pt x="205" y="161"/>
                    <a:pt x="223" y="161"/>
                    <a:pt x="232" y="152"/>
                  </a:cubicBezTo>
                  <a:cubicBezTo>
                    <a:pt x="250" y="143"/>
                    <a:pt x="259" y="126"/>
                    <a:pt x="268" y="117"/>
                  </a:cubicBezTo>
                  <a:cubicBezTo>
                    <a:pt x="268" y="81"/>
                    <a:pt x="250" y="45"/>
                    <a:pt x="223" y="36"/>
                  </a:cubicBezTo>
                  <a:lnTo>
                    <a:pt x="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968;p61">
              <a:extLst>
                <a:ext uri="{FF2B5EF4-FFF2-40B4-BE49-F238E27FC236}">
                  <a16:creationId xmlns:a16="http://schemas.microsoft.com/office/drawing/2014/main" id="{3F4778FA-5C41-4440-9FB8-C44984D782D2}"/>
                </a:ext>
              </a:extLst>
            </p:cNvPr>
            <p:cNvSpPr/>
            <p:nvPr/>
          </p:nvSpPr>
          <p:spPr>
            <a:xfrm>
              <a:off x="4431914" y="3737476"/>
              <a:ext cx="26070" cy="16598"/>
            </a:xfrm>
            <a:custGeom>
              <a:avLst/>
              <a:gdLst/>
              <a:ahLst/>
              <a:cxnLst/>
              <a:rect l="l" t="t" r="r" b="b"/>
              <a:pathLst>
                <a:path w="322" h="205" extrusionOk="0">
                  <a:moveTo>
                    <a:pt x="65" y="0"/>
                  </a:moveTo>
                  <a:cubicBezTo>
                    <a:pt x="53" y="0"/>
                    <a:pt x="42" y="7"/>
                    <a:pt x="36" y="13"/>
                  </a:cubicBezTo>
                  <a:cubicBezTo>
                    <a:pt x="18" y="22"/>
                    <a:pt x="9" y="31"/>
                    <a:pt x="0" y="49"/>
                  </a:cubicBezTo>
                  <a:cubicBezTo>
                    <a:pt x="0" y="66"/>
                    <a:pt x="0" y="84"/>
                    <a:pt x="9" y="93"/>
                  </a:cubicBezTo>
                  <a:cubicBezTo>
                    <a:pt x="18" y="111"/>
                    <a:pt x="27" y="120"/>
                    <a:pt x="45" y="120"/>
                  </a:cubicBezTo>
                  <a:cubicBezTo>
                    <a:pt x="107" y="147"/>
                    <a:pt x="179" y="173"/>
                    <a:pt x="241" y="200"/>
                  </a:cubicBezTo>
                  <a:cubicBezTo>
                    <a:pt x="244" y="203"/>
                    <a:pt x="249" y="204"/>
                    <a:pt x="255" y="204"/>
                  </a:cubicBezTo>
                  <a:cubicBezTo>
                    <a:pt x="266" y="204"/>
                    <a:pt x="280" y="200"/>
                    <a:pt x="286" y="200"/>
                  </a:cubicBezTo>
                  <a:cubicBezTo>
                    <a:pt x="304" y="191"/>
                    <a:pt x="313" y="173"/>
                    <a:pt x="313" y="156"/>
                  </a:cubicBezTo>
                  <a:cubicBezTo>
                    <a:pt x="322" y="147"/>
                    <a:pt x="322" y="129"/>
                    <a:pt x="313" y="111"/>
                  </a:cubicBezTo>
                  <a:cubicBezTo>
                    <a:pt x="304" y="102"/>
                    <a:pt x="286" y="93"/>
                    <a:pt x="268" y="84"/>
                  </a:cubicBezTo>
                  <a:cubicBezTo>
                    <a:pt x="206" y="57"/>
                    <a:pt x="143" y="31"/>
                    <a:pt x="81" y="4"/>
                  </a:cubicBezTo>
                  <a:cubicBezTo>
                    <a:pt x="75" y="1"/>
                    <a:pt x="70" y="0"/>
                    <a:pt x="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969;p61">
              <a:extLst>
                <a:ext uri="{FF2B5EF4-FFF2-40B4-BE49-F238E27FC236}">
                  <a16:creationId xmlns:a16="http://schemas.microsoft.com/office/drawing/2014/main" id="{1C0DBFB6-A406-4418-BB81-3B4E5854369F}"/>
                </a:ext>
              </a:extLst>
            </p:cNvPr>
            <p:cNvSpPr/>
            <p:nvPr/>
          </p:nvSpPr>
          <p:spPr>
            <a:xfrm>
              <a:off x="5070394" y="3588260"/>
              <a:ext cx="19593" cy="20970"/>
            </a:xfrm>
            <a:custGeom>
              <a:avLst/>
              <a:gdLst/>
              <a:ahLst/>
              <a:cxnLst/>
              <a:rect l="l" t="t" r="r" b="b"/>
              <a:pathLst>
                <a:path w="242" h="259" extrusionOk="0">
                  <a:moveTo>
                    <a:pt x="179" y="0"/>
                  </a:moveTo>
                  <a:cubicBezTo>
                    <a:pt x="161" y="9"/>
                    <a:pt x="143" y="9"/>
                    <a:pt x="134" y="18"/>
                  </a:cubicBezTo>
                  <a:cubicBezTo>
                    <a:pt x="99" y="72"/>
                    <a:pt x="63" y="116"/>
                    <a:pt x="18" y="161"/>
                  </a:cubicBezTo>
                  <a:cubicBezTo>
                    <a:pt x="10" y="170"/>
                    <a:pt x="1" y="188"/>
                    <a:pt x="1" y="205"/>
                  </a:cubicBezTo>
                  <a:cubicBezTo>
                    <a:pt x="1" y="214"/>
                    <a:pt x="10" y="232"/>
                    <a:pt x="18" y="241"/>
                  </a:cubicBezTo>
                  <a:cubicBezTo>
                    <a:pt x="36" y="259"/>
                    <a:pt x="45" y="259"/>
                    <a:pt x="63" y="259"/>
                  </a:cubicBezTo>
                  <a:cubicBezTo>
                    <a:pt x="81" y="259"/>
                    <a:pt x="99" y="259"/>
                    <a:pt x="108" y="241"/>
                  </a:cubicBezTo>
                  <a:cubicBezTo>
                    <a:pt x="143" y="197"/>
                    <a:pt x="188" y="152"/>
                    <a:pt x="224" y="107"/>
                  </a:cubicBezTo>
                  <a:cubicBezTo>
                    <a:pt x="233" y="98"/>
                    <a:pt x="241" y="81"/>
                    <a:pt x="241" y="63"/>
                  </a:cubicBezTo>
                  <a:cubicBezTo>
                    <a:pt x="241" y="54"/>
                    <a:pt x="233" y="36"/>
                    <a:pt x="224" y="18"/>
                  </a:cubicBezTo>
                  <a:cubicBezTo>
                    <a:pt x="215" y="9"/>
                    <a:pt x="197" y="0"/>
                    <a:pt x="1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970;p61">
              <a:extLst>
                <a:ext uri="{FF2B5EF4-FFF2-40B4-BE49-F238E27FC236}">
                  <a16:creationId xmlns:a16="http://schemas.microsoft.com/office/drawing/2014/main" id="{EF260F9D-0264-42E5-BBB3-58F518602007}"/>
                </a:ext>
              </a:extLst>
            </p:cNvPr>
            <p:cNvSpPr/>
            <p:nvPr/>
          </p:nvSpPr>
          <p:spPr>
            <a:xfrm>
              <a:off x="5006108" y="3583888"/>
              <a:ext cx="13116" cy="17407"/>
            </a:xfrm>
            <a:custGeom>
              <a:avLst/>
              <a:gdLst/>
              <a:ahLst/>
              <a:cxnLst/>
              <a:rect l="l" t="t" r="r" b="b"/>
              <a:pathLst>
                <a:path w="162" h="215" extrusionOk="0">
                  <a:moveTo>
                    <a:pt x="117" y="1"/>
                  </a:moveTo>
                  <a:cubicBezTo>
                    <a:pt x="99" y="1"/>
                    <a:pt x="81" y="1"/>
                    <a:pt x="63" y="10"/>
                  </a:cubicBezTo>
                  <a:lnTo>
                    <a:pt x="54" y="19"/>
                  </a:lnTo>
                  <a:cubicBezTo>
                    <a:pt x="45" y="28"/>
                    <a:pt x="45" y="36"/>
                    <a:pt x="36" y="45"/>
                  </a:cubicBezTo>
                  <a:cubicBezTo>
                    <a:pt x="27" y="72"/>
                    <a:pt x="10" y="108"/>
                    <a:pt x="1" y="144"/>
                  </a:cubicBezTo>
                  <a:cubicBezTo>
                    <a:pt x="1" y="144"/>
                    <a:pt x="1" y="152"/>
                    <a:pt x="1" y="161"/>
                  </a:cubicBezTo>
                  <a:cubicBezTo>
                    <a:pt x="1" y="170"/>
                    <a:pt x="1" y="179"/>
                    <a:pt x="10" y="188"/>
                  </a:cubicBezTo>
                  <a:cubicBezTo>
                    <a:pt x="10" y="197"/>
                    <a:pt x="27" y="215"/>
                    <a:pt x="45" y="215"/>
                  </a:cubicBezTo>
                  <a:cubicBezTo>
                    <a:pt x="54" y="215"/>
                    <a:pt x="72" y="215"/>
                    <a:pt x="90" y="206"/>
                  </a:cubicBezTo>
                  <a:lnTo>
                    <a:pt x="99" y="197"/>
                  </a:lnTo>
                  <a:cubicBezTo>
                    <a:pt x="108" y="188"/>
                    <a:pt x="117" y="179"/>
                    <a:pt x="117" y="170"/>
                  </a:cubicBezTo>
                  <a:cubicBezTo>
                    <a:pt x="134" y="144"/>
                    <a:pt x="143" y="108"/>
                    <a:pt x="152" y="72"/>
                  </a:cubicBezTo>
                  <a:cubicBezTo>
                    <a:pt x="161" y="63"/>
                    <a:pt x="161" y="63"/>
                    <a:pt x="161" y="54"/>
                  </a:cubicBezTo>
                  <a:cubicBezTo>
                    <a:pt x="161" y="45"/>
                    <a:pt x="152" y="36"/>
                    <a:pt x="152" y="28"/>
                  </a:cubicBezTo>
                  <a:cubicBezTo>
                    <a:pt x="143" y="19"/>
                    <a:pt x="126" y="1"/>
                    <a:pt x="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971;p61">
              <a:extLst>
                <a:ext uri="{FF2B5EF4-FFF2-40B4-BE49-F238E27FC236}">
                  <a16:creationId xmlns:a16="http://schemas.microsoft.com/office/drawing/2014/main" id="{89B9A016-0D62-487D-9910-CB8E6FA9E7CB}"/>
                </a:ext>
              </a:extLst>
            </p:cNvPr>
            <p:cNvSpPr/>
            <p:nvPr/>
          </p:nvSpPr>
          <p:spPr>
            <a:xfrm>
              <a:off x="4359695" y="3978261"/>
              <a:ext cx="14493" cy="13116"/>
            </a:xfrm>
            <a:custGeom>
              <a:avLst/>
              <a:gdLst/>
              <a:ahLst/>
              <a:cxnLst/>
              <a:rect l="l" t="t" r="r" b="b"/>
              <a:pathLst>
                <a:path w="179" h="162" extrusionOk="0">
                  <a:moveTo>
                    <a:pt x="45" y="1"/>
                  </a:moveTo>
                  <a:cubicBezTo>
                    <a:pt x="36" y="10"/>
                    <a:pt x="27" y="10"/>
                    <a:pt x="27" y="18"/>
                  </a:cubicBezTo>
                  <a:cubicBezTo>
                    <a:pt x="18" y="18"/>
                    <a:pt x="9" y="27"/>
                    <a:pt x="9" y="36"/>
                  </a:cubicBezTo>
                  <a:cubicBezTo>
                    <a:pt x="9" y="36"/>
                    <a:pt x="0" y="45"/>
                    <a:pt x="0" y="45"/>
                  </a:cubicBezTo>
                  <a:cubicBezTo>
                    <a:pt x="0" y="54"/>
                    <a:pt x="0" y="72"/>
                    <a:pt x="0" y="81"/>
                  </a:cubicBezTo>
                  <a:cubicBezTo>
                    <a:pt x="0" y="81"/>
                    <a:pt x="9" y="90"/>
                    <a:pt x="9" y="99"/>
                  </a:cubicBezTo>
                  <a:cubicBezTo>
                    <a:pt x="9" y="108"/>
                    <a:pt x="18" y="108"/>
                    <a:pt x="27" y="117"/>
                  </a:cubicBezTo>
                  <a:cubicBezTo>
                    <a:pt x="45" y="126"/>
                    <a:pt x="72" y="143"/>
                    <a:pt x="90" y="152"/>
                  </a:cubicBezTo>
                  <a:cubicBezTo>
                    <a:pt x="98" y="161"/>
                    <a:pt x="98" y="161"/>
                    <a:pt x="107" y="161"/>
                  </a:cubicBezTo>
                  <a:lnTo>
                    <a:pt x="134" y="161"/>
                  </a:lnTo>
                  <a:cubicBezTo>
                    <a:pt x="143" y="161"/>
                    <a:pt x="152" y="152"/>
                    <a:pt x="152" y="152"/>
                  </a:cubicBezTo>
                  <a:cubicBezTo>
                    <a:pt x="161" y="143"/>
                    <a:pt x="170" y="143"/>
                    <a:pt x="170" y="134"/>
                  </a:cubicBezTo>
                  <a:cubicBezTo>
                    <a:pt x="170" y="126"/>
                    <a:pt x="179" y="126"/>
                    <a:pt x="179" y="117"/>
                  </a:cubicBezTo>
                  <a:cubicBezTo>
                    <a:pt x="179" y="108"/>
                    <a:pt x="179" y="99"/>
                    <a:pt x="179" y="90"/>
                  </a:cubicBezTo>
                  <a:cubicBezTo>
                    <a:pt x="179" y="81"/>
                    <a:pt x="170" y="72"/>
                    <a:pt x="170" y="72"/>
                  </a:cubicBezTo>
                  <a:cubicBezTo>
                    <a:pt x="170" y="63"/>
                    <a:pt x="161" y="54"/>
                    <a:pt x="152" y="45"/>
                  </a:cubicBezTo>
                  <a:lnTo>
                    <a:pt x="90" y="10"/>
                  </a:lnTo>
                  <a:cubicBezTo>
                    <a:pt x="81" y="10"/>
                    <a:pt x="81" y="1"/>
                    <a:pt x="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972;p61">
              <a:extLst>
                <a:ext uri="{FF2B5EF4-FFF2-40B4-BE49-F238E27FC236}">
                  <a16:creationId xmlns:a16="http://schemas.microsoft.com/office/drawing/2014/main" id="{CAEF1BB5-C724-447F-AB86-9717EF54D0D7}"/>
                </a:ext>
              </a:extLst>
            </p:cNvPr>
            <p:cNvSpPr/>
            <p:nvPr/>
          </p:nvSpPr>
          <p:spPr>
            <a:xfrm>
              <a:off x="4998903" y="4721103"/>
              <a:ext cx="15950" cy="22103"/>
            </a:xfrm>
            <a:custGeom>
              <a:avLst/>
              <a:gdLst/>
              <a:ahLst/>
              <a:cxnLst/>
              <a:rect l="l" t="t" r="r" b="b"/>
              <a:pathLst>
                <a:path w="197" h="273" extrusionOk="0">
                  <a:moveTo>
                    <a:pt x="68" y="1"/>
                  </a:moveTo>
                  <a:cubicBezTo>
                    <a:pt x="52" y="1"/>
                    <a:pt x="36" y="5"/>
                    <a:pt x="27" y="14"/>
                  </a:cubicBezTo>
                  <a:cubicBezTo>
                    <a:pt x="0" y="41"/>
                    <a:pt x="0" y="77"/>
                    <a:pt x="27" y="103"/>
                  </a:cubicBezTo>
                  <a:cubicBezTo>
                    <a:pt x="27" y="103"/>
                    <a:pt x="27" y="103"/>
                    <a:pt x="27" y="103"/>
                  </a:cubicBezTo>
                  <a:lnTo>
                    <a:pt x="27" y="103"/>
                  </a:lnTo>
                  <a:cubicBezTo>
                    <a:pt x="27" y="112"/>
                    <a:pt x="36" y="112"/>
                    <a:pt x="36" y="121"/>
                  </a:cubicBezTo>
                  <a:cubicBezTo>
                    <a:pt x="36" y="116"/>
                    <a:pt x="36" y="114"/>
                    <a:pt x="34" y="111"/>
                  </a:cubicBezTo>
                  <a:lnTo>
                    <a:pt x="34" y="111"/>
                  </a:lnTo>
                  <a:cubicBezTo>
                    <a:pt x="47" y="126"/>
                    <a:pt x="55" y="142"/>
                    <a:pt x="63" y="157"/>
                  </a:cubicBezTo>
                  <a:cubicBezTo>
                    <a:pt x="63" y="157"/>
                    <a:pt x="54" y="148"/>
                    <a:pt x="54" y="148"/>
                  </a:cubicBezTo>
                  <a:lnTo>
                    <a:pt x="54" y="148"/>
                  </a:lnTo>
                  <a:cubicBezTo>
                    <a:pt x="63" y="166"/>
                    <a:pt x="72" y="184"/>
                    <a:pt x="72" y="202"/>
                  </a:cubicBezTo>
                  <a:cubicBezTo>
                    <a:pt x="72" y="205"/>
                    <a:pt x="72" y="208"/>
                    <a:pt x="72" y="211"/>
                  </a:cubicBezTo>
                  <a:cubicBezTo>
                    <a:pt x="72" y="228"/>
                    <a:pt x="81" y="246"/>
                    <a:pt x="90" y="255"/>
                  </a:cubicBezTo>
                  <a:cubicBezTo>
                    <a:pt x="99" y="264"/>
                    <a:pt x="116" y="273"/>
                    <a:pt x="134" y="273"/>
                  </a:cubicBezTo>
                  <a:cubicBezTo>
                    <a:pt x="161" y="273"/>
                    <a:pt x="197" y="246"/>
                    <a:pt x="197" y="211"/>
                  </a:cubicBezTo>
                  <a:cubicBezTo>
                    <a:pt x="188" y="139"/>
                    <a:pt x="161" y="68"/>
                    <a:pt x="116" y="14"/>
                  </a:cubicBezTo>
                  <a:cubicBezTo>
                    <a:pt x="103" y="5"/>
                    <a:pt x="85" y="1"/>
                    <a:pt x="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973;p61">
              <a:extLst>
                <a:ext uri="{FF2B5EF4-FFF2-40B4-BE49-F238E27FC236}">
                  <a16:creationId xmlns:a16="http://schemas.microsoft.com/office/drawing/2014/main" id="{A14CD1D0-68C3-4C72-B5B9-5D116E33A673}"/>
                </a:ext>
              </a:extLst>
            </p:cNvPr>
            <p:cNvSpPr/>
            <p:nvPr/>
          </p:nvSpPr>
          <p:spPr>
            <a:xfrm>
              <a:off x="4504134" y="4594395"/>
              <a:ext cx="152456" cy="170106"/>
            </a:xfrm>
            <a:custGeom>
              <a:avLst/>
              <a:gdLst/>
              <a:ahLst/>
              <a:cxnLst/>
              <a:rect l="l" t="t" r="r" b="b"/>
              <a:pathLst>
                <a:path w="1883" h="2101" extrusionOk="0">
                  <a:moveTo>
                    <a:pt x="259" y="0"/>
                  </a:moveTo>
                  <a:cubicBezTo>
                    <a:pt x="259" y="0"/>
                    <a:pt x="197" y="232"/>
                    <a:pt x="152" y="536"/>
                  </a:cubicBezTo>
                  <a:cubicBezTo>
                    <a:pt x="63" y="1115"/>
                    <a:pt x="1" y="1972"/>
                    <a:pt x="420" y="2088"/>
                  </a:cubicBezTo>
                  <a:cubicBezTo>
                    <a:pt x="451" y="2096"/>
                    <a:pt x="483" y="2100"/>
                    <a:pt x="515" y="2100"/>
                  </a:cubicBezTo>
                  <a:cubicBezTo>
                    <a:pt x="852" y="2100"/>
                    <a:pt x="1240" y="1657"/>
                    <a:pt x="1517" y="1258"/>
                  </a:cubicBezTo>
                  <a:cubicBezTo>
                    <a:pt x="1740" y="937"/>
                    <a:pt x="1883" y="651"/>
                    <a:pt x="1883" y="651"/>
                  </a:cubicBezTo>
                  <a:lnTo>
                    <a:pt x="2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974;p61">
              <a:extLst>
                <a:ext uri="{FF2B5EF4-FFF2-40B4-BE49-F238E27FC236}">
                  <a16:creationId xmlns:a16="http://schemas.microsoft.com/office/drawing/2014/main" id="{247B9DEA-11AD-40A4-AACD-D800473F439F}"/>
                </a:ext>
              </a:extLst>
            </p:cNvPr>
            <p:cNvSpPr/>
            <p:nvPr/>
          </p:nvSpPr>
          <p:spPr>
            <a:xfrm>
              <a:off x="4516440" y="4594395"/>
              <a:ext cx="140149" cy="101934"/>
            </a:xfrm>
            <a:custGeom>
              <a:avLst/>
              <a:gdLst/>
              <a:ahLst/>
              <a:cxnLst/>
              <a:rect l="l" t="t" r="r" b="b"/>
              <a:pathLst>
                <a:path w="1731" h="1259" extrusionOk="0">
                  <a:moveTo>
                    <a:pt x="107" y="0"/>
                  </a:moveTo>
                  <a:cubicBezTo>
                    <a:pt x="107" y="0"/>
                    <a:pt x="45" y="232"/>
                    <a:pt x="0" y="536"/>
                  </a:cubicBezTo>
                  <a:cubicBezTo>
                    <a:pt x="268" y="759"/>
                    <a:pt x="732" y="1071"/>
                    <a:pt x="1365" y="1258"/>
                  </a:cubicBezTo>
                  <a:cubicBezTo>
                    <a:pt x="1588" y="937"/>
                    <a:pt x="1731" y="651"/>
                    <a:pt x="1731" y="651"/>
                  </a:cubicBezTo>
                  <a:lnTo>
                    <a:pt x="107" y="0"/>
                  </a:ln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975;p61">
              <a:extLst>
                <a:ext uri="{FF2B5EF4-FFF2-40B4-BE49-F238E27FC236}">
                  <a16:creationId xmlns:a16="http://schemas.microsoft.com/office/drawing/2014/main" id="{91BB081D-5EC4-4A91-B901-126FBE1F8AB7}"/>
                </a:ext>
              </a:extLst>
            </p:cNvPr>
            <p:cNvSpPr/>
            <p:nvPr/>
          </p:nvSpPr>
          <p:spPr>
            <a:xfrm>
              <a:off x="4976476" y="4595852"/>
              <a:ext cx="153265" cy="170106"/>
            </a:xfrm>
            <a:custGeom>
              <a:avLst/>
              <a:gdLst/>
              <a:ahLst/>
              <a:cxnLst/>
              <a:rect l="l" t="t" r="r" b="b"/>
              <a:pathLst>
                <a:path w="1893" h="2101" extrusionOk="0">
                  <a:moveTo>
                    <a:pt x="1633" y="0"/>
                  </a:moveTo>
                  <a:lnTo>
                    <a:pt x="1" y="651"/>
                  </a:lnTo>
                  <a:cubicBezTo>
                    <a:pt x="1" y="651"/>
                    <a:pt x="153" y="937"/>
                    <a:pt x="376" y="1258"/>
                  </a:cubicBezTo>
                  <a:cubicBezTo>
                    <a:pt x="652" y="1657"/>
                    <a:pt x="1033" y="2100"/>
                    <a:pt x="1376" y="2100"/>
                  </a:cubicBezTo>
                  <a:cubicBezTo>
                    <a:pt x="1408" y="2100"/>
                    <a:pt x="1441" y="2096"/>
                    <a:pt x="1473" y="2088"/>
                  </a:cubicBezTo>
                  <a:cubicBezTo>
                    <a:pt x="1892" y="1972"/>
                    <a:pt x="1830" y="1115"/>
                    <a:pt x="1740" y="535"/>
                  </a:cubicBezTo>
                  <a:cubicBezTo>
                    <a:pt x="1687" y="232"/>
                    <a:pt x="1633" y="0"/>
                    <a:pt x="16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976;p61">
              <a:extLst>
                <a:ext uri="{FF2B5EF4-FFF2-40B4-BE49-F238E27FC236}">
                  <a16:creationId xmlns:a16="http://schemas.microsoft.com/office/drawing/2014/main" id="{4DD79452-7720-477B-B3BB-4F9F560076CC}"/>
                </a:ext>
              </a:extLst>
            </p:cNvPr>
            <p:cNvSpPr/>
            <p:nvPr/>
          </p:nvSpPr>
          <p:spPr>
            <a:xfrm>
              <a:off x="4976476" y="4595852"/>
              <a:ext cx="140959" cy="101853"/>
            </a:xfrm>
            <a:custGeom>
              <a:avLst/>
              <a:gdLst/>
              <a:ahLst/>
              <a:cxnLst/>
              <a:rect l="l" t="t" r="r" b="b"/>
              <a:pathLst>
                <a:path w="1741" h="1258" extrusionOk="0">
                  <a:moveTo>
                    <a:pt x="1633" y="0"/>
                  </a:moveTo>
                  <a:lnTo>
                    <a:pt x="1" y="651"/>
                  </a:lnTo>
                  <a:cubicBezTo>
                    <a:pt x="1" y="651"/>
                    <a:pt x="153" y="937"/>
                    <a:pt x="376" y="1258"/>
                  </a:cubicBezTo>
                  <a:cubicBezTo>
                    <a:pt x="1009" y="1071"/>
                    <a:pt x="1464" y="758"/>
                    <a:pt x="1740" y="535"/>
                  </a:cubicBezTo>
                  <a:cubicBezTo>
                    <a:pt x="1687" y="232"/>
                    <a:pt x="1633" y="0"/>
                    <a:pt x="1633" y="0"/>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977;p61">
              <a:extLst>
                <a:ext uri="{FF2B5EF4-FFF2-40B4-BE49-F238E27FC236}">
                  <a16:creationId xmlns:a16="http://schemas.microsoft.com/office/drawing/2014/main" id="{08849309-0CBF-49ED-AB89-A8AAD8DEF3C8}"/>
                </a:ext>
              </a:extLst>
            </p:cNvPr>
            <p:cNvSpPr/>
            <p:nvPr/>
          </p:nvSpPr>
          <p:spPr>
            <a:xfrm>
              <a:off x="4490451" y="3640157"/>
              <a:ext cx="88089" cy="72382"/>
            </a:xfrm>
            <a:custGeom>
              <a:avLst/>
              <a:gdLst/>
              <a:ahLst/>
              <a:cxnLst/>
              <a:rect l="l" t="t" r="r" b="b"/>
              <a:pathLst>
                <a:path w="1088" h="894" extrusionOk="0">
                  <a:moveTo>
                    <a:pt x="645" y="1"/>
                  </a:moveTo>
                  <a:cubicBezTo>
                    <a:pt x="641" y="1"/>
                    <a:pt x="637" y="1"/>
                    <a:pt x="633" y="2"/>
                  </a:cubicBezTo>
                  <a:cubicBezTo>
                    <a:pt x="500" y="19"/>
                    <a:pt x="580" y="171"/>
                    <a:pt x="580" y="234"/>
                  </a:cubicBezTo>
                  <a:cubicBezTo>
                    <a:pt x="579" y="240"/>
                    <a:pt x="577" y="243"/>
                    <a:pt x="574" y="243"/>
                  </a:cubicBezTo>
                  <a:cubicBezTo>
                    <a:pt x="552" y="243"/>
                    <a:pt x="475" y="101"/>
                    <a:pt x="361" y="101"/>
                  </a:cubicBezTo>
                  <a:cubicBezTo>
                    <a:pt x="317" y="101"/>
                    <a:pt x="268" y="122"/>
                    <a:pt x="214" y="180"/>
                  </a:cubicBezTo>
                  <a:cubicBezTo>
                    <a:pt x="0" y="403"/>
                    <a:pt x="589" y="894"/>
                    <a:pt x="589" y="894"/>
                  </a:cubicBezTo>
                  <a:cubicBezTo>
                    <a:pt x="785" y="635"/>
                    <a:pt x="999" y="492"/>
                    <a:pt x="1044" y="394"/>
                  </a:cubicBezTo>
                  <a:cubicBezTo>
                    <a:pt x="1087" y="307"/>
                    <a:pt x="784" y="1"/>
                    <a:pt x="645" y="1"/>
                  </a:cubicBezTo>
                  <a:close/>
                </a:path>
              </a:pathLst>
            </a:custGeom>
            <a:solidFill>
              <a:srgbClr val="E4C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978;p61">
              <a:extLst>
                <a:ext uri="{FF2B5EF4-FFF2-40B4-BE49-F238E27FC236}">
                  <a16:creationId xmlns:a16="http://schemas.microsoft.com/office/drawing/2014/main" id="{88C41AC3-E6BA-4C17-A397-240BA0D77817}"/>
                </a:ext>
              </a:extLst>
            </p:cNvPr>
            <p:cNvSpPr/>
            <p:nvPr/>
          </p:nvSpPr>
          <p:spPr>
            <a:xfrm>
              <a:off x="5051691" y="3643801"/>
              <a:ext cx="88818" cy="72382"/>
            </a:xfrm>
            <a:custGeom>
              <a:avLst/>
              <a:gdLst/>
              <a:ahLst/>
              <a:cxnLst/>
              <a:rect l="l" t="t" r="r" b="b"/>
              <a:pathLst>
                <a:path w="1097" h="894" extrusionOk="0">
                  <a:moveTo>
                    <a:pt x="452" y="0"/>
                  </a:moveTo>
                  <a:cubicBezTo>
                    <a:pt x="304" y="0"/>
                    <a:pt x="1" y="307"/>
                    <a:pt x="44" y="394"/>
                  </a:cubicBezTo>
                  <a:cubicBezTo>
                    <a:pt x="98" y="492"/>
                    <a:pt x="303" y="635"/>
                    <a:pt x="499" y="893"/>
                  </a:cubicBezTo>
                  <a:cubicBezTo>
                    <a:pt x="499" y="893"/>
                    <a:pt x="1097" y="403"/>
                    <a:pt x="883" y="171"/>
                  </a:cubicBezTo>
                  <a:cubicBezTo>
                    <a:pt x="830" y="115"/>
                    <a:pt x="780" y="95"/>
                    <a:pt x="736" y="95"/>
                  </a:cubicBezTo>
                  <a:cubicBezTo>
                    <a:pt x="618" y="95"/>
                    <a:pt x="537" y="241"/>
                    <a:pt x="520" y="241"/>
                  </a:cubicBezTo>
                  <a:cubicBezTo>
                    <a:pt x="518" y="241"/>
                    <a:pt x="517" y="238"/>
                    <a:pt x="517" y="233"/>
                  </a:cubicBezTo>
                  <a:cubicBezTo>
                    <a:pt x="517" y="171"/>
                    <a:pt x="597" y="10"/>
                    <a:pt x="464" y="1"/>
                  </a:cubicBezTo>
                  <a:cubicBezTo>
                    <a:pt x="460" y="1"/>
                    <a:pt x="456" y="0"/>
                    <a:pt x="452" y="0"/>
                  </a:cubicBezTo>
                  <a:close/>
                </a:path>
              </a:pathLst>
            </a:custGeom>
            <a:solidFill>
              <a:srgbClr val="E4C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979;p61">
              <a:extLst>
                <a:ext uri="{FF2B5EF4-FFF2-40B4-BE49-F238E27FC236}">
                  <a16:creationId xmlns:a16="http://schemas.microsoft.com/office/drawing/2014/main" id="{23FA97A1-1D6C-416F-BB36-97D073AD4900}"/>
                </a:ext>
              </a:extLst>
            </p:cNvPr>
            <p:cNvSpPr/>
            <p:nvPr/>
          </p:nvSpPr>
          <p:spPr>
            <a:xfrm>
              <a:off x="4676020" y="3807833"/>
              <a:ext cx="33357" cy="52789"/>
            </a:xfrm>
            <a:custGeom>
              <a:avLst/>
              <a:gdLst/>
              <a:ahLst/>
              <a:cxnLst/>
              <a:rect l="l" t="t" r="r" b="b"/>
              <a:pathLst>
                <a:path w="412" h="652" extrusionOk="0">
                  <a:moveTo>
                    <a:pt x="206" y="0"/>
                  </a:moveTo>
                  <a:cubicBezTo>
                    <a:pt x="90" y="0"/>
                    <a:pt x="1" y="152"/>
                    <a:pt x="1" y="330"/>
                  </a:cubicBezTo>
                  <a:cubicBezTo>
                    <a:pt x="1" y="509"/>
                    <a:pt x="90" y="652"/>
                    <a:pt x="206" y="652"/>
                  </a:cubicBezTo>
                  <a:cubicBezTo>
                    <a:pt x="322" y="652"/>
                    <a:pt x="411" y="509"/>
                    <a:pt x="411" y="330"/>
                  </a:cubicBezTo>
                  <a:cubicBezTo>
                    <a:pt x="411" y="152"/>
                    <a:pt x="322"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980;p61">
              <a:extLst>
                <a:ext uri="{FF2B5EF4-FFF2-40B4-BE49-F238E27FC236}">
                  <a16:creationId xmlns:a16="http://schemas.microsoft.com/office/drawing/2014/main" id="{39B67D14-3948-4D4A-BC90-A57705FD781C}"/>
                </a:ext>
              </a:extLst>
            </p:cNvPr>
            <p:cNvSpPr/>
            <p:nvPr/>
          </p:nvSpPr>
          <p:spPr>
            <a:xfrm>
              <a:off x="4554007" y="3869203"/>
              <a:ext cx="130757" cy="54246"/>
            </a:xfrm>
            <a:custGeom>
              <a:avLst/>
              <a:gdLst/>
              <a:ahLst/>
              <a:cxnLst/>
              <a:rect l="l" t="t" r="r" b="b"/>
              <a:pathLst>
                <a:path w="1615" h="670" extrusionOk="0">
                  <a:moveTo>
                    <a:pt x="812" y="1"/>
                  </a:moveTo>
                  <a:cubicBezTo>
                    <a:pt x="366" y="1"/>
                    <a:pt x="0" y="152"/>
                    <a:pt x="0" y="331"/>
                  </a:cubicBezTo>
                  <a:cubicBezTo>
                    <a:pt x="0" y="518"/>
                    <a:pt x="366" y="670"/>
                    <a:pt x="812" y="670"/>
                  </a:cubicBezTo>
                  <a:cubicBezTo>
                    <a:pt x="1258" y="670"/>
                    <a:pt x="1615" y="518"/>
                    <a:pt x="1615" y="331"/>
                  </a:cubicBezTo>
                  <a:cubicBezTo>
                    <a:pt x="1615" y="152"/>
                    <a:pt x="1258" y="1"/>
                    <a:pt x="812" y="1"/>
                  </a:cubicBezTo>
                  <a:close/>
                </a:path>
              </a:pathLst>
            </a:custGeom>
            <a:solidFill>
              <a:srgbClr val="EE2B5D">
                <a:alpha val="64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981;p61">
              <a:extLst>
                <a:ext uri="{FF2B5EF4-FFF2-40B4-BE49-F238E27FC236}">
                  <a16:creationId xmlns:a16="http://schemas.microsoft.com/office/drawing/2014/main" id="{4DA809C7-38DD-464C-8413-A017FBCECD93}"/>
                </a:ext>
              </a:extLst>
            </p:cNvPr>
            <p:cNvSpPr/>
            <p:nvPr/>
          </p:nvSpPr>
          <p:spPr>
            <a:xfrm>
              <a:off x="4960607" y="3807833"/>
              <a:ext cx="33276" cy="52789"/>
            </a:xfrm>
            <a:custGeom>
              <a:avLst/>
              <a:gdLst/>
              <a:ahLst/>
              <a:cxnLst/>
              <a:rect l="l" t="t" r="r" b="b"/>
              <a:pathLst>
                <a:path w="411" h="652" extrusionOk="0">
                  <a:moveTo>
                    <a:pt x="206" y="0"/>
                  </a:moveTo>
                  <a:cubicBezTo>
                    <a:pt x="90" y="0"/>
                    <a:pt x="1" y="152"/>
                    <a:pt x="1" y="330"/>
                  </a:cubicBezTo>
                  <a:cubicBezTo>
                    <a:pt x="1" y="509"/>
                    <a:pt x="90" y="652"/>
                    <a:pt x="206" y="652"/>
                  </a:cubicBezTo>
                  <a:cubicBezTo>
                    <a:pt x="322" y="652"/>
                    <a:pt x="411" y="509"/>
                    <a:pt x="411" y="330"/>
                  </a:cubicBezTo>
                  <a:cubicBezTo>
                    <a:pt x="411" y="152"/>
                    <a:pt x="322"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982;p61">
              <a:extLst>
                <a:ext uri="{FF2B5EF4-FFF2-40B4-BE49-F238E27FC236}">
                  <a16:creationId xmlns:a16="http://schemas.microsoft.com/office/drawing/2014/main" id="{A6781640-62F8-499A-B723-550D2250C945}"/>
                </a:ext>
              </a:extLst>
            </p:cNvPr>
            <p:cNvSpPr/>
            <p:nvPr/>
          </p:nvSpPr>
          <p:spPr>
            <a:xfrm>
              <a:off x="4985139" y="3869203"/>
              <a:ext cx="130838" cy="54246"/>
            </a:xfrm>
            <a:custGeom>
              <a:avLst/>
              <a:gdLst/>
              <a:ahLst/>
              <a:cxnLst/>
              <a:rect l="l" t="t" r="r" b="b"/>
              <a:pathLst>
                <a:path w="1616" h="670" extrusionOk="0">
                  <a:moveTo>
                    <a:pt x="804" y="1"/>
                  </a:moveTo>
                  <a:cubicBezTo>
                    <a:pt x="358" y="1"/>
                    <a:pt x="1" y="152"/>
                    <a:pt x="1" y="331"/>
                  </a:cubicBezTo>
                  <a:cubicBezTo>
                    <a:pt x="1" y="518"/>
                    <a:pt x="358" y="670"/>
                    <a:pt x="804" y="670"/>
                  </a:cubicBezTo>
                  <a:cubicBezTo>
                    <a:pt x="1250" y="670"/>
                    <a:pt x="1616" y="518"/>
                    <a:pt x="1616" y="331"/>
                  </a:cubicBezTo>
                  <a:cubicBezTo>
                    <a:pt x="1616" y="152"/>
                    <a:pt x="1250" y="1"/>
                    <a:pt x="804" y="1"/>
                  </a:cubicBezTo>
                  <a:close/>
                </a:path>
              </a:pathLst>
            </a:custGeom>
            <a:solidFill>
              <a:srgbClr val="EE2B5D">
                <a:alpha val="64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983;p61">
              <a:extLst>
                <a:ext uri="{FF2B5EF4-FFF2-40B4-BE49-F238E27FC236}">
                  <a16:creationId xmlns:a16="http://schemas.microsoft.com/office/drawing/2014/main" id="{C533187D-945C-4FE3-B2D8-F3C21A4ACBAC}"/>
                </a:ext>
              </a:extLst>
            </p:cNvPr>
            <p:cNvSpPr/>
            <p:nvPr/>
          </p:nvSpPr>
          <p:spPr>
            <a:xfrm>
              <a:off x="4473044" y="4158406"/>
              <a:ext cx="686981" cy="533554"/>
            </a:xfrm>
            <a:custGeom>
              <a:avLst/>
              <a:gdLst/>
              <a:ahLst/>
              <a:cxnLst/>
              <a:rect l="l" t="t" r="r" b="b"/>
              <a:pathLst>
                <a:path w="8485" h="6590" extrusionOk="0">
                  <a:moveTo>
                    <a:pt x="4320" y="0"/>
                  </a:moveTo>
                  <a:cubicBezTo>
                    <a:pt x="4146" y="0"/>
                    <a:pt x="3973" y="5"/>
                    <a:pt x="3801" y="15"/>
                  </a:cubicBezTo>
                  <a:cubicBezTo>
                    <a:pt x="2320" y="104"/>
                    <a:pt x="973" y="559"/>
                    <a:pt x="625" y="1282"/>
                  </a:cubicBezTo>
                  <a:cubicBezTo>
                    <a:pt x="1" y="2593"/>
                    <a:pt x="643" y="4823"/>
                    <a:pt x="991" y="5831"/>
                  </a:cubicBezTo>
                  <a:cubicBezTo>
                    <a:pt x="1027" y="5858"/>
                    <a:pt x="1063" y="5885"/>
                    <a:pt x="1098" y="5903"/>
                  </a:cubicBezTo>
                  <a:cubicBezTo>
                    <a:pt x="1856" y="6349"/>
                    <a:pt x="2865" y="6590"/>
                    <a:pt x="4221" y="6590"/>
                  </a:cubicBezTo>
                  <a:cubicBezTo>
                    <a:pt x="5826" y="6590"/>
                    <a:pt x="6950" y="6251"/>
                    <a:pt x="7735" y="5635"/>
                  </a:cubicBezTo>
                  <a:cubicBezTo>
                    <a:pt x="7807" y="5573"/>
                    <a:pt x="7878" y="5510"/>
                    <a:pt x="7950" y="5448"/>
                  </a:cubicBezTo>
                  <a:cubicBezTo>
                    <a:pt x="8039" y="5243"/>
                    <a:pt x="8119" y="5028"/>
                    <a:pt x="8182" y="4796"/>
                  </a:cubicBezTo>
                  <a:cubicBezTo>
                    <a:pt x="8413" y="3985"/>
                    <a:pt x="8485" y="3003"/>
                    <a:pt x="8333" y="1933"/>
                  </a:cubicBezTo>
                  <a:cubicBezTo>
                    <a:pt x="8129" y="585"/>
                    <a:pt x="6204" y="0"/>
                    <a:pt x="4320" y="0"/>
                  </a:cubicBezTo>
                  <a:close/>
                </a:path>
              </a:pathLst>
            </a:custGeom>
            <a:solidFill>
              <a:srgbClr val="E4C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984;p61">
              <a:extLst>
                <a:ext uri="{FF2B5EF4-FFF2-40B4-BE49-F238E27FC236}">
                  <a16:creationId xmlns:a16="http://schemas.microsoft.com/office/drawing/2014/main" id="{2F1DFE86-BBF9-4516-AF33-5F9C5A68C921}"/>
                </a:ext>
              </a:extLst>
            </p:cNvPr>
            <p:cNvSpPr/>
            <p:nvPr/>
          </p:nvSpPr>
          <p:spPr>
            <a:xfrm>
              <a:off x="4473044" y="4159539"/>
              <a:ext cx="662449" cy="532420"/>
            </a:xfrm>
            <a:custGeom>
              <a:avLst/>
              <a:gdLst/>
              <a:ahLst/>
              <a:cxnLst/>
              <a:rect l="l" t="t" r="r" b="b"/>
              <a:pathLst>
                <a:path w="8182" h="6576" extrusionOk="0">
                  <a:moveTo>
                    <a:pt x="3801" y="1"/>
                  </a:moveTo>
                  <a:lnTo>
                    <a:pt x="3801" y="1"/>
                  </a:lnTo>
                  <a:cubicBezTo>
                    <a:pt x="2320" y="90"/>
                    <a:pt x="973" y="545"/>
                    <a:pt x="625" y="1268"/>
                  </a:cubicBezTo>
                  <a:cubicBezTo>
                    <a:pt x="1" y="2579"/>
                    <a:pt x="643" y="4809"/>
                    <a:pt x="991" y="5817"/>
                  </a:cubicBezTo>
                  <a:cubicBezTo>
                    <a:pt x="1027" y="5844"/>
                    <a:pt x="1063" y="5871"/>
                    <a:pt x="1098" y="5889"/>
                  </a:cubicBezTo>
                  <a:cubicBezTo>
                    <a:pt x="1856" y="6335"/>
                    <a:pt x="2865" y="6576"/>
                    <a:pt x="4221" y="6576"/>
                  </a:cubicBezTo>
                  <a:cubicBezTo>
                    <a:pt x="5826" y="6576"/>
                    <a:pt x="6950" y="6237"/>
                    <a:pt x="7735" y="5621"/>
                  </a:cubicBezTo>
                  <a:cubicBezTo>
                    <a:pt x="7807" y="5559"/>
                    <a:pt x="7878" y="5496"/>
                    <a:pt x="7950" y="5434"/>
                  </a:cubicBezTo>
                  <a:cubicBezTo>
                    <a:pt x="8039" y="5229"/>
                    <a:pt x="8119" y="5014"/>
                    <a:pt x="8182" y="4782"/>
                  </a:cubicBezTo>
                  <a:lnTo>
                    <a:pt x="8182" y="4782"/>
                  </a:lnTo>
                  <a:cubicBezTo>
                    <a:pt x="7544" y="5493"/>
                    <a:pt x="6580" y="5874"/>
                    <a:pt x="5653" y="5874"/>
                  </a:cubicBezTo>
                  <a:cubicBezTo>
                    <a:pt x="4438" y="5874"/>
                    <a:pt x="3288" y="5219"/>
                    <a:pt x="3025" y="3792"/>
                  </a:cubicBezTo>
                  <a:cubicBezTo>
                    <a:pt x="2713" y="2035"/>
                    <a:pt x="3346" y="714"/>
                    <a:pt x="3801"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985;p61">
              <a:extLst>
                <a:ext uri="{FF2B5EF4-FFF2-40B4-BE49-F238E27FC236}">
                  <a16:creationId xmlns:a16="http://schemas.microsoft.com/office/drawing/2014/main" id="{150C6674-3359-4318-B04B-3F2ED29688C6}"/>
                </a:ext>
              </a:extLst>
            </p:cNvPr>
            <p:cNvSpPr/>
            <p:nvPr/>
          </p:nvSpPr>
          <p:spPr>
            <a:xfrm>
              <a:off x="4517250" y="4169983"/>
              <a:ext cx="104687" cy="137315"/>
            </a:xfrm>
            <a:custGeom>
              <a:avLst/>
              <a:gdLst/>
              <a:ahLst/>
              <a:cxnLst/>
              <a:rect l="l" t="t" r="r" b="b"/>
              <a:pathLst>
                <a:path w="1293" h="1696" extrusionOk="0">
                  <a:moveTo>
                    <a:pt x="997" y="1"/>
                  </a:moveTo>
                  <a:cubicBezTo>
                    <a:pt x="687" y="1"/>
                    <a:pt x="164" y="257"/>
                    <a:pt x="44" y="470"/>
                  </a:cubicBezTo>
                  <a:cubicBezTo>
                    <a:pt x="1" y="539"/>
                    <a:pt x="116" y="1695"/>
                    <a:pt x="650" y="1695"/>
                  </a:cubicBezTo>
                  <a:cubicBezTo>
                    <a:pt x="668" y="1695"/>
                    <a:pt x="686" y="1694"/>
                    <a:pt x="704" y="1692"/>
                  </a:cubicBezTo>
                  <a:cubicBezTo>
                    <a:pt x="1293" y="1611"/>
                    <a:pt x="1266" y="139"/>
                    <a:pt x="1186" y="59"/>
                  </a:cubicBezTo>
                  <a:cubicBezTo>
                    <a:pt x="1145" y="18"/>
                    <a:pt x="1078" y="1"/>
                    <a:pt x="9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986;p61">
              <a:extLst>
                <a:ext uri="{FF2B5EF4-FFF2-40B4-BE49-F238E27FC236}">
                  <a16:creationId xmlns:a16="http://schemas.microsoft.com/office/drawing/2014/main" id="{6063FEB0-889B-406D-8048-85D1C44086BE}"/>
                </a:ext>
              </a:extLst>
            </p:cNvPr>
            <p:cNvSpPr/>
            <p:nvPr/>
          </p:nvSpPr>
          <p:spPr>
            <a:xfrm>
              <a:off x="5009752" y="4169983"/>
              <a:ext cx="104687" cy="137315"/>
            </a:xfrm>
            <a:custGeom>
              <a:avLst/>
              <a:gdLst/>
              <a:ahLst/>
              <a:cxnLst/>
              <a:rect l="l" t="t" r="r" b="b"/>
              <a:pathLst>
                <a:path w="1293" h="1696" extrusionOk="0">
                  <a:moveTo>
                    <a:pt x="299" y="1"/>
                  </a:moveTo>
                  <a:cubicBezTo>
                    <a:pt x="218" y="1"/>
                    <a:pt x="150" y="18"/>
                    <a:pt x="107" y="59"/>
                  </a:cubicBezTo>
                  <a:cubicBezTo>
                    <a:pt x="27" y="139"/>
                    <a:pt x="0" y="1611"/>
                    <a:pt x="589" y="1692"/>
                  </a:cubicBezTo>
                  <a:cubicBezTo>
                    <a:pt x="607" y="1694"/>
                    <a:pt x="625" y="1695"/>
                    <a:pt x="643" y="1695"/>
                  </a:cubicBezTo>
                  <a:cubicBezTo>
                    <a:pt x="1177" y="1695"/>
                    <a:pt x="1292" y="539"/>
                    <a:pt x="1249" y="470"/>
                  </a:cubicBezTo>
                  <a:cubicBezTo>
                    <a:pt x="1129" y="257"/>
                    <a:pt x="611" y="1"/>
                    <a:pt x="2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987;p61">
              <a:extLst>
                <a:ext uri="{FF2B5EF4-FFF2-40B4-BE49-F238E27FC236}">
                  <a16:creationId xmlns:a16="http://schemas.microsoft.com/office/drawing/2014/main" id="{D3AD0A46-BF78-43C3-9EA2-8341EB62A5A7}"/>
                </a:ext>
              </a:extLst>
            </p:cNvPr>
            <p:cNvSpPr/>
            <p:nvPr/>
          </p:nvSpPr>
          <p:spPr>
            <a:xfrm>
              <a:off x="4651793" y="3899999"/>
              <a:ext cx="339600" cy="208075"/>
            </a:xfrm>
            <a:custGeom>
              <a:avLst/>
              <a:gdLst/>
              <a:ahLst/>
              <a:cxnLst/>
              <a:rect l="l" t="t" r="r" b="b"/>
              <a:pathLst>
                <a:path w="13584" h="8323" extrusionOk="0">
                  <a:moveTo>
                    <a:pt x="6895" y="8318"/>
                  </a:moveTo>
                  <a:cubicBezTo>
                    <a:pt x="8403" y="8376"/>
                    <a:pt x="10252" y="7932"/>
                    <a:pt x="11365" y="7243"/>
                  </a:cubicBezTo>
                  <a:cubicBezTo>
                    <a:pt x="12478" y="6555"/>
                    <a:pt x="13466" y="5191"/>
                    <a:pt x="13572" y="4187"/>
                  </a:cubicBezTo>
                  <a:cubicBezTo>
                    <a:pt x="13678" y="3183"/>
                    <a:pt x="13095" y="1917"/>
                    <a:pt x="12001" y="1219"/>
                  </a:cubicBezTo>
                  <a:cubicBezTo>
                    <a:pt x="10907" y="521"/>
                    <a:pt x="8764" y="5"/>
                    <a:pt x="7008" y="0"/>
                  </a:cubicBezTo>
                  <a:cubicBezTo>
                    <a:pt x="5252" y="-5"/>
                    <a:pt x="2627" y="495"/>
                    <a:pt x="1463" y="1188"/>
                  </a:cubicBezTo>
                  <a:cubicBezTo>
                    <a:pt x="300" y="1881"/>
                    <a:pt x="-115" y="3209"/>
                    <a:pt x="27" y="4160"/>
                  </a:cubicBezTo>
                  <a:cubicBezTo>
                    <a:pt x="169" y="5111"/>
                    <a:pt x="1170" y="6201"/>
                    <a:pt x="2315" y="6894"/>
                  </a:cubicBezTo>
                  <a:cubicBezTo>
                    <a:pt x="3460" y="7587"/>
                    <a:pt x="5387" y="8260"/>
                    <a:pt x="6895" y="8318"/>
                  </a:cubicBezTo>
                  <a:close/>
                </a:path>
              </a:pathLst>
            </a:custGeom>
            <a:solidFill>
              <a:srgbClr val="E4C293"/>
            </a:solidFill>
            <a:ln>
              <a:noFill/>
            </a:ln>
          </p:spPr>
        </p:sp>
        <p:sp>
          <p:nvSpPr>
            <p:cNvPr id="182" name="Google Shape;3988;p61">
              <a:extLst>
                <a:ext uri="{FF2B5EF4-FFF2-40B4-BE49-F238E27FC236}">
                  <a16:creationId xmlns:a16="http://schemas.microsoft.com/office/drawing/2014/main" id="{B583BD51-CE77-4966-BBD7-43B09E371754}"/>
                </a:ext>
              </a:extLst>
            </p:cNvPr>
            <p:cNvSpPr/>
            <p:nvPr/>
          </p:nvSpPr>
          <p:spPr>
            <a:xfrm>
              <a:off x="4786261" y="3931237"/>
              <a:ext cx="87000" cy="47193"/>
            </a:xfrm>
            <a:custGeom>
              <a:avLst/>
              <a:gdLst/>
              <a:ahLst/>
              <a:cxnLst/>
              <a:rect l="l" t="t" r="r" b="b"/>
              <a:pathLst>
                <a:path w="1696" h="920" extrusionOk="0">
                  <a:moveTo>
                    <a:pt x="776" y="1"/>
                  </a:moveTo>
                  <a:cubicBezTo>
                    <a:pt x="339" y="19"/>
                    <a:pt x="0" y="215"/>
                    <a:pt x="0" y="456"/>
                  </a:cubicBezTo>
                  <a:cubicBezTo>
                    <a:pt x="0" y="714"/>
                    <a:pt x="384" y="920"/>
                    <a:pt x="848" y="920"/>
                  </a:cubicBezTo>
                  <a:cubicBezTo>
                    <a:pt x="1258" y="920"/>
                    <a:pt x="1606" y="759"/>
                    <a:pt x="1677" y="545"/>
                  </a:cubicBezTo>
                  <a:cubicBezTo>
                    <a:pt x="1686" y="518"/>
                    <a:pt x="1695" y="491"/>
                    <a:pt x="1695" y="456"/>
                  </a:cubicBezTo>
                  <a:cubicBezTo>
                    <a:pt x="1695" y="206"/>
                    <a:pt x="1312" y="1"/>
                    <a:pt x="8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989;p61">
              <a:extLst>
                <a:ext uri="{FF2B5EF4-FFF2-40B4-BE49-F238E27FC236}">
                  <a16:creationId xmlns:a16="http://schemas.microsoft.com/office/drawing/2014/main" id="{E9023A0F-A797-4F9D-857D-11C926734AA3}"/>
                </a:ext>
              </a:extLst>
            </p:cNvPr>
            <p:cNvSpPr/>
            <p:nvPr/>
          </p:nvSpPr>
          <p:spPr>
            <a:xfrm>
              <a:off x="4826068" y="3931237"/>
              <a:ext cx="47193" cy="31650"/>
            </a:xfrm>
            <a:custGeom>
              <a:avLst/>
              <a:gdLst/>
              <a:ahLst/>
              <a:cxnLst/>
              <a:rect l="l" t="t" r="r" b="b"/>
              <a:pathLst>
                <a:path w="920" h="617" extrusionOk="0">
                  <a:moveTo>
                    <a:pt x="0" y="1"/>
                  </a:moveTo>
                  <a:cubicBezTo>
                    <a:pt x="0" y="10"/>
                    <a:pt x="0" y="28"/>
                    <a:pt x="0" y="36"/>
                  </a:cubicBezTo>
                  <a:cubicBezTo>
                    <a:pt x="0" y="358"/>
                    <a:pt x="268" y="616"/>
                    <a:pt x="616" y="616"/>
                  </a:cubicBezTo>
                  <a:cubicBezTo>
                    <a:pt x="714" y="616"/>
                    <a:pt x="812" y="590"/>
                    <a:pt x="901" y="545"/>
                  </a:cubicBezTo>
                  <a:cubicBezTo>
                    <a:pt x="910" y="518"/>
                    <a:pt x="919" y="491"/>
                    <a:pt x="919" y="456"/>
                  </a:cubicBezTo>
                  <a:cubicBezTo>
                    <a:pt x="919" y="206"/>
                    <a:pt x="536" y="1"/>
                    <a:pt x="72" y="1"/>
                  </a:cubicBezTo>
                  <a:close/>
                </a:path>
              </a:pathLst>
            </a:custGeom>
            <a:solidFill>
              <a:srgbClr val="4D1311">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990;p61">
              <a:extLst>
                <a:ext uri="{FF2B5EF4-FFF2-40B4-BE49-F238E27FC236}">
                  <a16:creationId xmlns:a16="http://schemas.microsoft.com/office/drawing/2014/main" id="{4FC410DF-0A31-49E7-A8CF-B6DBF26358D0}"/>
                </a:ext>
              </a:extLst>
            </p:cNvPr>
            <p:cNvSpPr/>
            <p:nvPr/>
          </p:nvSpPr>
          <p:spPr>
            <a:xfrm rot="-1799697">
              <a:off x="4797223" y="4031442"/>
              <a:ext cx="65046" cy="48167"/>
            </a:xfrm>
            <a:custGeom>
              <a:avLst/>
              <a:gdLst/>
              <a:ahLst/>
              <a:cxnLst/>
              <a:rect l="l" t="t" r="r" b="b"/>
              <a:pathLst>
                <a:path w="1268" h="939" extrusionOk="0">
                  <a:moveTo>
                    <a:pt x="46" y="1"/>
                  </a:moveTo>
                  <a:cubicBezTo>
                    <a:pt x="19" y="10"/>
                    <a:pt x="1" y="37"/>
                    <a:pt x="1" y="63"/>
                  </a:cubicBezTo>
                  <a:cubicBezTo>
                    <a:pt x="1" y="72"/>
                    <a:pt x="120" y="938"/>
                    <a:pt x="1048" y="938"/>
                  </a:cubicBezTo>
                  <a:cubicBezTo>
                    <a:pt x="1104" y="938"/>
                    <a:pt x="1162" y="935"/>
                    <a:pt x="1223" y="929"/>
                  </a:cubicBezTo>
                  <a:cubicBezTo>
                    <a:pt x="1250" y="929"/>
                    <a:pt x="1268" y="902"/>
                    <a:pt x="1268" y="875"/>
                  </a:cubicBezTo>
                  <a:cubicBezTo>
                    <a:pt x="1268" y="853"/>
                    <a:pt x="1250" y="837"/>
                    <a:pt x="1228" y="837"/>
                  </a:cubicBezTo>
                  <a:cubicBezTo>
                    <a:pt x="1224" y="837"/>
                    <a:pt x="1219" y="838"/>
                    <a:pt x="1214" y="839"/>
                  </a:cubicBezTo>
                  <a:cubicBezTo>
                    <a:pt x="1161" y="845"/>
                    <a:pt x="1110" y="847"/>
                    <a:pt x="1061" y="847"/>
                  </a:cubicBezTo>
                  <a:cubicBezTo>
                    <a:pt x="212" y="847"/>
                    <a:pt x="108" y="79"/>
                    <a:pt x="99" y="45"/>
                  </a:cubicBezTo>
                  <a:cubicBezTo>
                    <a:pt x="99" y="19"/>
                    <a:pt x="72"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2960129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048">
                                            <p:txEl>
                                              <p:pRg st="0" end="0"/>
                                            </p:txEl>
                                          </p:spTgt>
                                        </p:tgtEl>
                                        <p:attrNameLst>
                                          <p:attrName>style.visibility</p:attrName>
                                        </p:attrNameLst>
                                      </p:cBhvr>
                                      <p:to>
                                        <p:strVal val="visible"/>
                                      </p:to>
                                    </p:set>
                                    <p:animEffect transition="in" filter="wheel(1)">
                                      <p:cBhvr>
                                        <p:cTn id="7" dur="2000"/>
                                        <p:tgtEl>
                                          <p:spTgt spid="20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 grpId="0" build="p"/>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Phối màu website sao cho thật ấn tượ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280" y="305539"/>
            <a:ext cx="6572250" cy="359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820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6 Nguyên tắc phối màu bất bại cho Powerpoint - Jovis Acade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34" y="284583"/>
            <a:ext cx="3825551" cy="38220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ướng dẫn cách phối màu trong thiết kế - nearzeromaine.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115" y="284583"/>
            <a:ext cx="4683885" cy="3824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930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grpSp>
        <p:nvGrpSpPr>
          <p:cNvPr id="49" name="Google Shape;3072;p54">
            <a:extLst>
              <a:ext uri="{FF2B5EF4-FFF2-40B4-BE49-F238E27FC236}">
                <a16:creationId xmlns:a16="http://schemas.microsoft.com/office/drawing/2014/main" id="{559CCBEA-112F-4B8F-AE33-FA698AFBB2CB}"/>
              </a:ext>
            </a:extLst>
          </p:cNvPr>
          <p:cNvGrpSpPr/>
          <p:nvPr/>
        </p:nvGrpSpPr>
        <p:grpSpPr>
          <a:xfrm flipH="1">
            <a:off x="50149" y="3091593"/>
            <a:ext cx="1337315" cy="1733338"/>
            <a:chOff x="6660150" y="1656850"/>
            <a:chExt cx="382925" cy="496322"/>
          </a:xfrm>
        </p:grpSpPr>
        <p:sp>
          <p:nvSpPr>
            <p:cNvPr id="50" name="Google Shape;3073;p54">
              <a:extLst>
                <a:ext uri="{FF2B5EF4-FFF2-40B4-BE49-F238E27FC236}">
                  <a16:creationId xmlns:a16="http://schemas.microsoft.com/office/drawing/2014/main" id="{A3996A12-91B1-4199-A6F2-3C53482E163B}"/>
                </a:ext>
              </a:extLst>
            </p:cNvPr>
            <p:cNvSpPr/>
            <p:nvPr/>
          </p:nvSpPr>
          <p:spPr>
            <a:xfrm>
              <a:off x="6689315" y="2123595"/>
              <a:ext cx="335356" cy="29576"/>
            </a:xfrm>
            <a:custGeom>
              <a:avLst/>
              <a:gdLst/>
              <a:ahLst/>
              <a:cxnLst/>
              <a:rect l="l" t="t" r="r" b="b"/>
              <a:pathLst>
                <a:path w="10127" h="893" extrusionOk="0">
                  <a:moveTo>
                    <a:pt x="5068" y="0"/>
                  </a:moveTo>
                  <a:cubicBezTo>
                    <a:pt x="2267" y="0"/>
                    <a:pt x="1" y="197"/>
                    <a:pt x="1" y="446"/>
                  </a:cubicBezTo>
                  <a:cubicBezTo>
                    <a:pt x="1" y="696"/>
                    <a:pt x="2267" y="892"/>
                    <a:pt x="5068" y="892"/>
                  </a:cubicBezTo>
                  <a:cubicBezTo>
                    <a:pt x="7860" y="892"/>
                    <a:pt x="10126" y="696"/>
                    <a:pt x="10126" y="446"/>
                  </a:cubicBezTo>
                  <a:cubicBezTo>
                    <a:pt x="10126" y="197"/>
                    <a:pt x="7860" y="0"/>
                    <a:pt x="5068" y="0"/>
                  </a:cubicBezTo>
                  <a:close/>
                </a:path>
              </a:pathLst>
            </a:custGeom>
            <a:solidFill>
              <a:srgbClr val="7F3DEC">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074;p54">
              <a:extLst>
                <a:ext uri="{FF2B5EF4-FFF2-40B4-BE49-F238E27FC236}">
                  <a16:creationId xmlns:a16="http://schemas.microsoft.com/office/drawing/2014/main" id="{024A06A0-5F16-449B-8C41-E75320564526}"/>
                </a:ext>
              </a:extLst>
            </p:cNvPr>
            <p:cNvSpPr/>
            <p:nvPr/>
          </p:nvSpPr>
          <p:spPr>
            <a:xfrm>
              <a:off x="6759400" y="2042425"/>
              <a:ext cx="66050" cy="100625"/>
            </a:xfrm>
            <a:custGeom>
              <a:avLst/>
              <a:gdLst/>
              <a:ahLst/>
              <a:cxnLst/>
              <a:rect l="l" t="t" r="r" b="b"/>
              <a:pathLst>
                <a:path w="2642" h="4025" extrusionOk="0">
                  <a:moveTo>
                    <a:pt x="366" y="1"/>
                  </a:moveTo>
                  <a:cubicBezTo>
                    <a:pt x="366" y="1"/>
                    <a:pt x="339" y="99"/>
                    <a:pt x="313" y="251"/>
                  </a:cubicBezTo>
                  <a:cubicBezTo>
                    <a:pt x="286" y="366"/>
                    <a:pt x="259" y="518"/>
                    <a:pt x="232" y="697"/>
                  </a:cubicBezTo>
                  <a:cubicBezTo>
                    <a:pt x="224" y="723"/>
                    <a:pt x="224" y="759"/>
                    <a:pt x="215" y="786"/>
                  </a:cubicBezTo>
                  <a:cubicBezTo>
                    <a:pt x="116" y="1437"/>
                    <a:pt x="0" y="2347"/>
                    <a:pt x="0" y="3043"/>
                  </a:cubicBezTo>
                  <a:cubicBezTo>
                    <a:pt x="9" y="3569"/>
                    <a:pt x="81" y="3962"/>
                    <a:pt x="277" y="4015"/>
                  </a:cubicBezTo>
                  <a:cubicBezTo>
                    <a:pt x="303" y="4021"/>
                    <a:pt x="330" y="4024"/>
                    <a:pt x="358" y="4024"/>
                  </a:cubicBezTo>
                  <a:cubicBezTo>
                    <a:pt x="488" y="4024"/>
                    <a:pt x="626" y="3958"/>
                    <a:pt x="759" y="3855"/>
                  </a:cubicBezTo>
                  <a:cubicBezTo>
                    <a:pt x="893" y="3748"/>
                    <a:pt x="1017" y="3614"/>
                    <a:pt x="1133" y="3462"/>
                  </a:cubicBezTo>
                  <a:cubicBezTo>
                    <a:pt x="1438" y="3082"/>
                    <a:pt x="1670" y="2637"/>
                    <a:pt x="1724" y="2637"/>
                  </a:cubicBezTo>
                  <a:cubicBezTo>
                    <a:pt x="1727" y="2637"/>
                    <a:pt x="1729" y="2639"/>
                    <a:pt x="1731" y="2641"/>
                  </a:cubicBezTo>
                  <a:cubicBezTo>
                    <a:pt x="1752" y="2672"/>
                    <a:pt x="1777" y="2722"/>
                    <a:pt x="1828" y="2722"/>
                  </a:cubicBezTo>
                  <a:cubicBezTo>
                    <a:pt x="1911" y="2722"/>
                    <a:pt x="2061" y="2589"/>
                    <a:pt x="2365" y="2026"/>
                  </a:cubicBezTo>
                  <a:cubicBezTo>
                    <a:pt x="2382" y="1999"/>
                    <a:pt x="2400" y="1972"/>
                    <a:pt x="2409" y="1937"/>
                  </a:cubicBezTo>
                  <a:cubicBezTo>
                    <a:pt x="2463" y="1847"/>
                    <a:pt x="2516" y="1740"/>
                    <a:pt x="2570" y="1624"/>
                  </a:cubicBezTo>
                  <a:cubicBezTo>
                    <a:pt x="2597" y="1580"/>
                    <a:pt x="2614" y="1535"/>
                    <a:pt x="2641" y="1491"/>
                  </a:cubicBezTo>
                  <a:lnTo>
                    <a:pt x="2365" y="1312"/>
                  </a:lnTo>
                  <a:lnTo>
                    <a:pt x="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075;p54">
              <a:extLst>
                <a:ext uri="{FF2B5EF4-FFF2-40B4-BE49-F238E27FC236}">
                  <a16:creationId xmlns:a16="http://schemas.microsoft.com/office/drawing/2014/main" id="{208B7B16-423A-4A3D-9FFF-73A3D82D4086}"/>
                </a:ext>
              </a:extLst>
            </p:cNvPr>
            <p:cNvSpPr/>
            <p:nvPr/>
          </p:nvSpPr>
          <p:spPr>
            <a:xfrm>
              <a:off x="6765200" y="2042425"/>
              <a:ext cx="60250" cy="96375"/>
            </a:xfrm>
            <a:custGeom>
              <a:avLst/>
              <a:gdLst/>
              <a:ahLst/>
              <a:cxnLst/>
              <a:rect l="l" t="t" r="r" b="b"/>
              <a:pathLst>
                <a:path w="2410" h="3855" extrusionOk="0">
                  <a:moveTo>
                    <a:pt x="134" y="1"/>
                  </a:moveTo>
                  <a:cubicBezTo>
                    <a:pt x="134" y="1"/>
                    <a:pt x="107" y="99"/>
                    <a:pt x="81" y="251"/>
                  </a:cubicBezTo>
                  <a:cubicBezTo>
                    <a:pt x="54" y="366"/>
                    <a:pt x="27" y="518"/>
                    <a:pt x="0" y="697"/>
                  </a:cubicBezTo>
                  <a:cubicBezTo>
                    <a:pt x="322" y="1062"/>
                    <a:pt x="946" y="1633"/>
                    <a:pt x="1874" y="1874"/>
                  </a:cubicBezTo>
                  <a:cubicBezTo>
                    <a:pt x="1802" y="2097"/>
                    <a:pt x="1722" y="2302"/>
                    <a:pt x="1642" y="2320"/>
                  </a:cubicBezTo>
                  <a:cubicBezTo>
                    <a:pt x="1632" y="2322"/>
                    <a:pt x="1622" y="2323"/>
                    <a:pt x="1613" y="2323"/>
                  </a:cubicBezTo>
                  <a:cubicBezTo>
                    <a:pt x="1504" y="2323"/>
                    <a:pt x="1455" y="2186"/>
                    <a:pt x="1395" y="2186"/>
                  </a:cubicBezTo>
                  <a:cubicBezTo>
                    <a:pt x="1376" y="2186"/>
                    <a:pt x="1355" y="2201"/>
                    <a:pt x="1330" y="2240"/>
                  </a:cubicBezTo>
                  <a:cubicBezTo>
                    <a:pt x="1232" y="2409"/>
                    <a:pt x="625" y="3364"/>
                    <a:pt x="625" y="3364"/>
                  </a:cubicBezTo>
                  <a:cubicBezTo>
                    <a:pt x="536" y="3542"/>
                    <a:pt x="509" y="3703"/>
                    <a:pt x="527" y="3855"/>
                  </a:cubicBezTo>
                  <a:cubicBezTo>
                    <a:pt x="661" y="3748"/>
                    <a:pt x="785" y="3614"/>
                    <a:pt x="901" y="3462"/>
                  </a:cubicBezTo>
                  <a:cubicBezTo>
                    <a:pt x="1206" y="3082"/>
                    <a:pt x="1438" y="2637"/>
                    <a:pt x="1492" y="2637"/>
                  </a:cubicBezTo>
                  <a:cubicBezTo>
                    <a:pt x="1495" y="2637"/>
                    <a:pt x="1497" y="2639"/>
                    <a:pt x="1499" y="2641"/>
                  </a:cubicBezTo>
                  <a:cubicBezTo>
                    <a:pt x="1519" y="2671"/>
                    <a:pt x="1544" y="2720"/>
                    <a:pt x="1595" y="2720"/>
                  </a:cubicBezTo>
                  <a:cubicBezTo>
                    <a:pt x="1682" y="2720"/>
                    <a:pt x="1844" y="2575"/>
                    <a:pt x="2177" y="1937"/>
                  </a:cubicBezTo>
                  <a:cubicBezTo>
                    <a:pt x="2195" y="1919"/>
                    <a:pt x="2204" y="1901"/>
                    <a:pt x="2213" y="1874"/>
                  </a:cubicBezTo>
                  <a:cubicBezTo>
                    <a:pt x="2231" y="1847"/>
                    <a:pt x="2240" y="1821"/>
                    <a:pt x="2257" y="1794"/>
                  </a:cubicBezTo>
                  <a:cubicBezTo>
                    <a:pt x="2284" y="1740"/>
                    <a:pt x="2311" y="1687"/>
                    <a:pt x="2338" y="1624"/>
                  </a:cubicBezTo>
                  <a:cubicBezTo>
                    <a:pt x="2365" y="1580"/>
                    <a:pt x="2382" y="1535"/>
                    <a:pt x="2409" y="1491"/>
                  </a:cubicBezTo>
                  <a:lnTo>
                    <a:pt x="2133" y="1312"/>
                  </a:lnTo>
                  <a:lnTo>
                    <a:pt x="134" y="1"/>
                  </a:lnTo>
                  <a:close/>
                </a:path>
              </a:pathLst>
            </a:custGeom>
            <a:solidFill>
              <a:srgbClr val="4D1311">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076;p54">
              <a:extLst>
                <a:ext uri="{FF2B5EF4-FFF2-40B4-BE49-F238E27FC236}">
                  <a16:creationId xmlns:a16="http://schemas.microsoft.com/office/drawing/2014/main" id="{A8B860E1-AAF3-4C6C-A194-3FB591B4FED8}"/>
                </a:ext>
              </a:extLst>
            </p:cNvPr>
            <p:cNvSpPr/>
            <p:nvPr/>
          </p:nvSpPr>
          <p:spPr>
            <a:xfrm>
              <a:off x="6759400" y="2118475"/>
              <a:ext cx="28350" cy="24600"/>
            </a:xfrm>
            <a:custGeom>
              <a:avLst/>
              <a:gdLst/>
              <a:ahLst/>
              <a:cxnLst/>
              <a:rect l="l" t="t" r="r" b="b"/>
              <a:pathLst>
                <a:path w="1134" h="984" extrusionOk="0">
                  <a:moveTo>
                    <a:pt x="0" y="1"/>
                  </a:moveTo>
                  <a:lnTo>
                    <a:pt x="0" y="1"/>
                  </a:lnTo>
                  <a:cubicBezTo>
                    <a:pt x="9" y="500"/>
                    <a:pt x="72" y="884"/>
                    <a:pt x="250" y="964"/>
                  </a:cubicBezTo>
                  <a:cubicBezTo>
                    <a:pt x="259" y="964"/>
                    <a:pt x="268" y="973"/>
                    <a:pt x="277" y="973"/>
                  </a:cubicBezTo>
                  <a:cubicBezTo>
                    <a:pt x="306" y="980"/>
                    <a:pt x="336" y="984"/>
                    <a:pt x="365" y="984"/>
                  </a:cubicBezTo>
                  <a:cubicBezTo>
                    <a:pt x="626" y="984"/>
                    <a:pt x="901" y="716"/>
                    <a:pt x="1133" y="420"/>
                  </a:cubicBezTo>
                  <a:cubicBezTo>
                    <a:pt x="1026" y="340"/>
                    <a:pt x="910" y="277"/>
                    <a:pt x="794" y="224"/>
                  </a:cubicBezTo>
                  <a:cubicBezTo>
                    <a:pt x="509" y="81"/>
                    <a:pt x="215" y="2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077;p54">
              <a:extLst>
                <a:ext uri="{FF2B5EF4-FFF2-40B4-BE49-F238E27FC236}">
                  <a16:creationId xmlns:a16="http://schemas.microsoft.com/office/drawing/2014/main" id="{D805F558-8AD6-47B9-884D-9D928BFE7EEF}"/>
                </a:ext>
              </a:extLst>
            </p:cNvPr>
            <p:cNvSpPr/>
            <p:nvPr/>
          </p:nvSpPr>
          <p:spPr>
            <a:xfrm>
              <a:off x="6765650" y="2124050"/>
              <a:ext cx="22100" cy="19025"/>
            </a:xfrm>
            <a:custGeom>
              <a:avLst/>
              <a:gdLst/>
              <a:ahLst/>
              <a:cxnLst/>
              <a:rect l="l" t="t" r="r" b="b"/>
              <a:pathLst>
                <a:path w="884" h="761" extrusionOk="0">
                  <a:moveTo>
                    <a:pt x="544" y="1"/>
                  </a:moveTo>
                  <a:cubicBezTo>
                    <a:pt x="384" y="295"/>
                    <a:pt x="170" y="554"/>
                    <a:pt x="0" y="741"/>
                  </a:cubicBezTo>
                  <a:cubicBezTo>
                    <a:pt x="9" y="741"/>
                    <a:pt x="18" y="750"/>
                    <a:pt x="27" y="750"/>
                  </a:cubicBezTo>
                  <a:cubicBezTo>
                    <a:pt x="56" y="757"/>
                    <a:pt x="86" y="761"/>
                    <a:pt x="115" y="761"/>
                  </a:cubicBezTo>
                  <a:cubicBezTo>
                    <a:pt x="376" y="761"/>
                    <a:pt x="651" y="493"/>
                    <a:pt x="883" y="197"/>
                  </a:cubicBezTo>
                  <a:cubicBezTo>
                    <a:pt x="776" y="117"/>
                    <a:pt x="660" y="54"/>
                    <a:pt x="544" y="1"/>
                  </a:cubicBezTo>
                  <a:close/>
                </a:path>
              </a:pathLst>
            </a:custGeom>
            <a:solidFill>
              <a:srgbClr val="4D1311">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078;p54">
              <a:extLst>
                <a:ext uri="{FF2B5EF4-FFF2-40B4-BE49-F238E27FC236}">
                  <a16:creationId xmlns:a16="http://schemas.microsoft.com/office/drawing/2014/main" id="{24A41155-E615-4730-9E54-72B14EF42EAF}"/>
                </a:ext>
              </a:extLst>
            </p:cNvPr>
            <p:cNvSpPr/>
            <p:nvPr/>
          </p:nvSpPr>
          <p:spPr>
            <a:xfrm>
              <a:off x="6742675" y="1862000"/>
              <a:ext cx="219250" cy="276175"/>
            </a:xfrm>
            <a:custGeom>
              <a:avLst/>
              <a:gdLst/>
              <a:ahLst/>
              <a:cxnLst/>
              <a:rect l="l" t="t" r="r" b="b"/>
              <a:pathLst>
                <a:path w="8770" h="11047" extrusionOk="0">
                  <a:moveTo>
                    <a:pt x="1062" y="1"/>
                  </a:moveTo>
                  <a:cubicBezTo>
                    <a:pt x="1062" y="1"/>
                    <a:pt x="0" y="3248"/>
                    <a:pt x="99" y="5121"/>
                  </a:cubicBezTo>
                  <a:cubicBezTo>
                    <a:pt x="163" y="6343"/>
                    <a:pt x="311" y="6553"/>
                    <a:pt x="406" y="6553"/>
                  </a:cubicBezTo>
                  <a:cubicBezTo>
                    <a:pt x="456" y="6553"/>
                    <a:pt x="491" y="6495"/>
                    <a:pt x="491" y="6495"/>
                  </a:cubicBezTo>
                  <a:cubicBezTo>
                    <a:pt x="491" y="6495"/>
                    <a:pt x="723" y="7004"/>
                    <a:pt x="982" y="7468"/>
                  </a:cubicBezTo>
                  <a:cubicBezTo>
                    <a:pt x="1116" y="7708"/>
                    <a:pt x="1249" y="7931"/>
                    <a:pt x="1374" y="8074"/>
                  </a:cubicBezTo>
                  <a:cubicBezTo>
                    <a:pt x="1472" y="8181"/>
                    <a:pt x="1544" y="8244"/>
                    <a:pt x="1615" y="8270"/>
                  </a:cubicBezTo>
                  <a:cubicBezTo>
                    <a:pt x="1642" y="8279"/>
                    <a:pt x="1666" y="8284"/>
                    <a:pt x="1689" y="8284"/>
                  </a:cubicBezTo>
                  <a:cubicBezTo>
                    <a:pt x="1711" y="8284"/>
                    <a:pt x="1731" y="8279"/>
                    <a:pt x="1749" y="8270"/>
                  </a:cubicBezTo>
                  <a:cubicBezTo>
                    <a:pt x="1820" y="8244"/>
                    <a:pt x="1847" y="8172"/>
                    <a:pt x="1847" y="8172"/>
                  </a:cubicBezTo>
                  <a:cubicBezTo>
                    <a:pt x="1918" y="8244"/>
                    <a:pt x="1990" y="8306"/>
                    <a:pt x="2070" y="8360"/>
                  </a:cubicBezTo>
                  <a:cubicBezTo>
                    <a:pt x="2329" y="8565"/>
                    <a:pt x="2614" y="8690"/>
                    <a:pt x="2891" y="8770"/>
                  </a:cubicBezTo>
                  <a:cubicBezTo>
                    <a:pt x="3007" y="8797"/>
                    <a:pt x="3114" y="8824"/>
                    <a:pt x="3230" y="8841"/>
                  </a:cubicBezTo>
                  <a:lnTo>
                    <a:pt x="3239" y="8841"/>
                  </a:lnTo>
                  <a:cubicBezTo>
                    <a:pt x="3408" y="8866"/>
                    <a:pt x="3572" y="8876"/>
                    <a:pt x="3726" y="8876"/>
                  </a:cubicBezTo>
                  <a:cubicBezTo>
                    <a:pt x="4294" y="8876"/>
                    <a:pt x="4720" y="8743"/>
                    <a:pt x="4720" y="8743"/>
                  </a:cubicBezTo>
                  <a:cubicBezTo>
                    <a:pt x="4916" y="9091"/>
                    <a:pt x="5978" y="9787"/>
                    <a:pt x="6192" y="9858"/>
                  </a:cubicBezTo>
                  <a:cubicBezTo>
                    <a:pt x="6242" y="9876"/>
                    <a:pt x="6278" y="9884"/>
                    <a:pt x="6305" y="9884"/>
                  </a:cubicBezTo>
                  <a:cubicBezTo>
                    <a:pt x="6398" y="9884"/>
                    <a:pt x="6374" y="9787"/>
                    <a:pt x="6388" y="9662"/>
                  </a:cubicBezTo>
                  <a:cubicBezTo>
                    <a:pt x="6389" y="9656"/>
                    <a:pt x="6393" y="9652"/>
                    <a:pt x="6400" y="9652"/>
                  </a:cubicBezTo>
                  <a:cubicBezTo>
                    <a:pt x="6486" y="9652"/>
                    <a:pt x="6991" y="10149"/>
                    <a:pt x="7512" y="10545"/>
                  </a:cubicBezTo>
                  <a:cubicBezTo>
                    <a:pt x="7690" y="10679"/>
                    <a:pt x="7860" y="10804"/>
                    <a:pt x="8020" y="10893"/>
                  </a:cubicBezTo>
                  <a:cubicBezTo>
                    <a:pt x="8189" y="10988"/>
                    <a:pt x="8337" y="11046"/>
                    <a:pt x="8453" y="11046"/>
                  </a:cubicBezTo>
                  <a:cubicBezTo>
                    <a:pt x="8491" y="11046"/>
                    <a:pt x="8525" y="11040"/>
                    <a:pt x="8556" y="11027"/>
                  </a:cubicBezTo>
                  <a:cubicBezTo>
                    <a:pt x="8743" y="10938"/>
                    <a:pt x="8770" y="10429"/>
                    <a:pt x="8743" y="9814"/>
                  </a:cubicBezTo>
                  <a:cubicBezTo>
                    <a:pt x="8690" y="8797"/>
                    <a:pt x="8484" y="7485"/>
                    <a:pt x="8591" y="7423"/>
                  </a:cubicBezTo>
                  <a:cubicBezTo>
                    <a:pt x="8770" y="7325"/>
                    <a:pt x="8502" y="4158"/>
                    <a:pt x="8342" y="3979"/>
                  </a:cubicBezTo>
                  <a:cubicBezTo>
                    <a:pt x="8287" y="3919"/>
                    <a:pt x="8270" y="3899"/>
                    <a:pt x="8279" y="3899"/>
                  </a:cubicBezTo>
                  <a:cubicBezTo>
                    <a:pt x="8295" y="3899"/>
                    <a:pt x="8397" y="3963"/>
                    <a:pt x="8525" y="3963"/>
                  </a:cubicBezTo>
                  <a:cubicBezTo>
                    <a:pt x="8535" y="3963"/>
                    <a:pt x="8545" y="3962"/>
                    <a:pt x="8556" y="3962"/>
                  </a:cubicBezTo>
                  <a:cubicBezTo>
                    <a:pt x="8769" y="3935"/>
                    <a:pt x="8185" y="1107"/>
                    <a:pt x="8066" y="1107"/>
                  </a:cubicBezTo>
                  <a:cubicBezTo>
                    <a:pt x="8066" y="1107"/>
                    <a:pt x="8065" y="1107"/>
                    <a:pt x="8065" y="1107"/>
                  </a:cubicBezTo>
                  <a:cubicBezTo>
                    <a:pt x="7690" y="1149"/>
                    <a:pt x="7311" y="1168"/>
                    <a:pt x="6932" y="1168"/>
                  </a:cubicBezTo>
                  <a:cubicBezTo>
                    <a:pt x="6435" y="1168"/>
                    <a:pt x="5941" y="1136"/>
                    <a:pt x="5460" y="1080"/>
                  </a:cubicBezTo>
                  <a:cubicBezTo>
                    <a:pt x="3631" y="875"/>
                    <a:pt x="2008" y="349"/>
                    <a:pt x="1356" y="117"/>
                  </a:cubicBezTo>
                  <a:cubicBezTo>
                    <a:pt x="1169" y="45"/>
                    <a:pt x="1062"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079;p54">
              <a:extLst>
                <a:ext uri="{FF2B5EF4-FFF2-40B4-BE49-F238E27FC236}">
                  <a16:creationId xmlns:a16="http://schemas.microsoft.com/office/drawing/2014/main" id="{A2D80783-8612-4702-A77B-30FA04352B26}"/>
                </a:ext>
              </a:extLst>
            </p:cNvPr>
            <p:cNvSpPr/>
            <p:nvPr/>
          </p:nvSpPr>
          <p:spPr>
            <a:xfrm>
              <a:off x="6794425" y="2070975"/>
              <a:ext cx="153900" cy="63375"/>
            </a:xfrm>
            <a:custGeom>
              <a:avLst/>
              <a:gdLst/>
              <a:ahLst/>
              <a:cxnLst/>
              <a:rect l="l" t="t" r="r" b="b"/>
              <a:pathLst>
                <a:path w="6156" h="2535" extrusionOk="0">
                  <a:moveTo>
                    <a:pt x="0" y="1"/>
                  </a:moveTo>
                  <a:lnTo>
                    <a:pt x="0" y="1"/>
                  </a:lnTo>
                  <a:cubicBezTo>
                    <a:pt x="259" y="206"/>
                    <a:pt x="544" y="331"/>
                    <a:pt x="821" y="411"/>
                  </a:cubicBezTo>
                  <a:cubicBezTo>
                    <a:pt x="937" y="438"/>
                    <a:pt x="1044" y="465"/>
                    <a:pt x="1160" y="482"/>
                  </a:cubicBezTo>
                  <a:lnTo>
                    <a:pt x="1169" y="482"/>
                  </a:lnTo>
                  <a:cubicBezTo>
                    <a:pt x="1338" y="507"/>
                    <a:pt x="1502" y="517"/>
                    <a:pt x="1656" y="517"/>
                  </a:cubicBezTo>
                  <a:cubicBezTo>
                    <a:pt x="2224" y="517"/>
                    <a:pt x="2650" y="384"/>
                    <a:pt x="2650" y="384"/>
                  </a:cubicBezTo>
                  <a:cubicBezTo>
                    <a:pt x="2846" y="732"/>
                    <a:pt x="3908" y="1428"/>
                    <a:pt x="4122" y="1499"/>
                  </a:cubicBezTo>
                  <a:cubicBezTo>
                    <a:pt x="4172" y="1517"/>
                    <a:pt x="4208" y="1525"/>
                    <a:pt x="4235" y="1525"/>
                  </a:cubicBezTo>
                  <a:cubicBezTo>
                    <a:pt x="4328" y="1525"/>
                    <a:pt x="4304" y="1428"/>
                    <a:pt x="4318" y="1303"/>
                  </a:cubicBezTo>
                  <a:cubicBezTo>
                    <a:pt x="4319" y="1297"/>
                    <a:pt x="4323" y="1293"/>
                    <a:pt x="4330" y="1293"/>
                  </a:cubicBezTo>
                  <a:cubicBezTo>
                    <a:pt x="4416" y="1293"/>
                    <a:pt x="4921" y="1790"/>
                    <a:pt x="5442" y="2186"/>
                  </a:cubicBezTo>
                  <a:cubicBezTo>
                    <a:pt x="5620" y="2320"/>
                    <a:pt x="5790" y="2445"/>
                    <a:pt x="5950" y="2534"/>
                  </a:cubicBezTo>
                  <a:lnTo>
                    <a:pt x="6156" y="2106"/>
                  </a:lnTo>
                  <a:cubicBezTo>
                    <a:pt x="6156" y="2106"/>
                    <a:pt x="4559" y="848"/>
                    <a:pt x="4300" y="750"/>
                  </a:cubicBezTo>
                  <a:cubicBezTo>
                    <a:pt x="4268" y="737"/>
                    <a:pt x="4241" y="731"/>
                    <a:pt x="4219" y="731"/>
                  </a:cubicBezTo>
                  <a:cubicBezTo>
                    <a:pt x="4066" y="731"/>
                    <a:pt x="4143" y="1021"/>
                    <a:pt x="4104" y="1107"/>
                  </a:cubicBezTo>
                  <a:cubicBezTo>
                    <a:pt x="4101" y="1117"/>
                    <a:pt x="4092" y="1121"/>
                    <a:pt x="4079" y="1121"/>
                  </a:cubicBezTo>
                  <a:cubicBezTo>
                    <a:pt x="3948" y="1121"/>
                    <a:pt x="3363" y="667"/>
                    <a:pt x="3096" y="375"/>
                  </a:cubicBezTo>
                  <a:cubicBezTo>
                    <a:pt x="2893" y="154"/>
                    <a:pt x="2854" y="57"/>
                    <a:pt x="2655" y="57"/>
                  </a:cubicBezTo>
                  <a:cubicBezTo>
                    <a:pt x="2557" y="57"/>
                    <a:pt x="2419" y="81"/>
                    <a:pt x="2204" y="126"/>
                  </a:cubicBezTo>
                  <a:cubicBezTo>
                    <a:pt x="1801" y="208"/>
                    <a:pt x="1460" y="240"/>
                    <a:pt x="1173" y="240"/>
                  </a:cubicBezTo>
                  <a:cubicBezTo>
                    <a:pt x="565" y="240"/>
                    <a:pt x="200" y="98"/>
                    <a:pt x="0" y="1"/>
                  </a:cubicBezTo>
                  <a:close/>
                </a:path>
              </a:pathLst>
            </a:custGeom>
            <a:solidFill>
              <a:srgbClr val="4D1311">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080;p54">
              <a:extLst>
                <a:ext uri="{FF2B5EF4-FFF2-40B4-BE49-F238E27FC236}">
                  <a16:creationId xmlns:a16="http://schemas.microsoft.com/office/drawing/2014/main" id="{3B26276B-FC04-459F-8E32-B94FBCFBE310}"/>
                </a:ext>
              </a:extLst>
            </p:cNvPr>
            <p:cNvSpPr/>
            <p:nvPr/>
          </p:nvSpPr>
          <p:spPr>
            <a:xfrm>
              <a:off x="6930450" y="2107325"/>
              <a:ext cx="31025" cy="30900"/>
            </a:xfrm>
            <a:custGeom>
              <a:avLst/>
              <a:gdLst/>
              <a:ahLst/>
              <a:cxnLst/>
              <a:rect l="l" t="t" r="r" b="b"/>
              <a:pathLst>
                <a:path w="1241" h="1236" extrusionOk="0">
                  <a:moveTo>
                    <a:pt x="1232" y="1"/>
                  </a:moveTo>
                  <a:lnTo>
                    <a:pt x="1232" y="1"/>
                  </a:lnTo>
                  <a:cubicBezTo>
                    <a:pt x="973" y="99"/>
                    <a:pt x="768" y="197"/>
                    <a:pt x="599" y="295"/>
                  </a:cubicBezTo>
                  <a:cubicBezTo>
                    <a:pt x="295" y="456"/>
                    <a:pt x="117" y="607"/>
                    <a:pt x="1" y="732"/>
                  </a:cubicBezTo>
                  <a:cubicBezTo>
                    <a:pt x="359" y="1006"/>
                    <a:pt x="717" y="1235"/>
                    <a:pt x="942" y="1235"/>
                  </a:cubicBezTo>
                  <a:cubicBezTo>
                    <a:pt x="980" y="1235"/>
                    <a:pt x="1015" y="1228"/>
                    <a:pt x="1045" y="1214"/>
                  </a:cubicBezTo>
                  <a:cubicBezTo>
                    <a:pt x="1125" y="1169"/>
                    <a:pt x="1179" y="1053"/>
                    <a:pt x="1205" y="884"/>
                  </a:cubicBezTo>
                  <a:cubicBezTo>
                    <a:pt x="1241" y="661"/>
                    <a:pt x="1241" y="349"/>
                    <a:pt x="12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081;p54">
              <a:extLst>
                <a:ext uri="{FF2B5EF4-FFF2-40B4-BE49-F238E27FC236}">
                  <a16:creationId xmlns:a16="http://schemas.microsoft.com/office/drawing/2014/main" id="{4F5D597B-B8FC-48A9-9389-11720EF9E2CD}"/>
                </a:ext>
              </a:extLst>
            </p:cNvPr>
            <p:cNvSpPr/>
            <p:nvPr/>
          </p:nvSpPr>
          <p:spPr>
            <a:xfrm>
              <a:off x="6930450" y="2114700"/>
              <a:ext cx="30150" cy="23525"/>
            </a:xfrm>
            <a:custGeom>
              <a:avLst/>
              <a:gdLst/>
              <a:ahLst/>
              <a:cxnLst/>
              <a:rect l="l" t="t" r="r" b="b"/>
              <a:pathLst>
                <a:path w="1206" h="941" extrusionOk="0">
                  <a:moveTo>
                    <a:pt x="599" y="0"/>
                  </a:moveTo>
                  <a:cubicBezTo>
                    <a:pt x="295" y="161"/>
                    <a:pt x="117" y="312"/>
                    <a:pt x="1" y="437"/>
                  </a:cubicBezTo>
                  <a:cubicBezTo>
                    <a:pt x="359" y="711"/>
                    <a:pt x="717" y="940"/>
                    <a:pt x="942" y="940"/>
                  </a:cubicBezTo>
                  <a:cubicBezTo>
                    <a:pt x="980" y="940"/>
                    <a:pt x="1015" y="933"/>
                    <a:pt x="1045" y="919"/>
                  </a:cubicBezTo>
                  <a:cubicBezTo>
                    <a:pt x="1125" y="874"/>
                    <a:pt x="1179" y="758"/>
                    <a:pt x="1205" y="589"/>
                  </a:cubicBezTo>
                  <a:cubicBezTo>
                    <a:pt x="1027" y="455"/>
                    <a:pt x="822" y="268"/>
                    <a:pt x="599" y="0"/>
                  </a:cubicBezTo>
                  <a:close/>
                </a:path>
              </a:pathLst>
            </a:custGeom>
            <a:solidFill>
              <a:srgbClr val="4D1311">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082;p54">
              <a:extLst>
                <a:ext uri="{FF2B5EF4-FFF2-40B4-BE49-F238E27FC236}">
                  <a16:creationId xmlns:a16="http://schemas.microsoft.com/office/drawing/2014/main" id="{96D5B54E-DBEB-40EE-B989-9B2232A89D80}"/>
                </a:ext>
              </a:extLst>
            </p:cNvPr>
            <p:cNvSpPr/>
            <p:nvPr/>
          </p:nvSpPr>
          <p:spPr>
            <a:xfrm>
              <a:off x="6747125" y="1864900"/>
              <a:ext cx="137425" cy="180350"/>
            </a:xfrm>
            <a:custGeom>
              <a:avLst/>
              <a:gdLst/>
              <a:ahLst/>
              <a:cxnLst/>
              <a:rect l="l" t="t" r="r" b="b"/>
              <a:pathLst>
                <a:path w="5497" h="7214" extrusionOk="0">
                  <a:moveTo>
                    <a:pt x="1178" y="1"/>
                  </a:moveTo>
                  <a:cubicBezTo>
                    <a:pt x="902" y="1009"/>
                    <a:pt x="1" y="4497"/>
                    <a:pt x="384" y="5764"/>
                  </a:cubicBezTo>
                  <a:cubicBezTo>
                    <a:pt x="662" y="6694"/>
                    <a:pt x="1453" y="7213"/>
                    <a:pt x="2391" y="7213"/>
                  </a:cubicBezTo>
                  <a:cubicBezTo>
                    <a:pt x="2659" y="7213"/>
                    <a:pt x="2938" y="7171"/>
                    <a:pt x="3221" y="7084"/>
                  </a:cubicBezTo>
                  <a:cubicBezTo>
                    <a:pt x="3525" y="6986"/>
                    <a:pt x="3846" y="6834"/>
                    <a:pt x="4149" y="6620"/>
                  </a:cubicBezTo>
                  <a:cubicBezTo>
                    <a:pt x="5496" y="5710"/>
                    <a:pt x="5345" y="2008"/>
                    <a:pt x="5282" y="964"/>
                  </a:cubicBezTo>
                  <a:cubicBezTo>
                    <a:pt x="3560" y="768"/>
                    <a:pt x="2026" y="295"/>
                    <a:pt x="1303" y="45"/>
                  </a:cubicBezTo>
                  <a:cubicBezTo>
                    <a:pt x="1259" y="27"/>
                    <a:pt x="1223" y="10"/>
                    <a:pt x="1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083;p54">
              <a:extLst>
                <a:ext uri="{FF2B5EF4-FFF2-40B4-BE49-F238E27FC236}">
                  <a16:creationId xmlns:a16="http://schemas.microsoft.com/office/drawing/2014/main" id="{CF86B5F9-036B-4D2C-8704-C44A60B4C0DD}"/>
                </a:ext>
              </a:extLst>
            </p:cNvPr>
            <p:cNvSpPr/>
            <p:nvPr/>
          </p:nvSpPr>
          <p:spPr>
            <a:xfrm>
              <a:off x="6767875" y="1866025"/>
              <a:ext cx="116675" cy="175975"/>
            </a:xfrm>
            <a:custGeom>
              <a:avLst/>
              <a:gdLst/>
              <a:ahLst/>
              <a:cxnLst/>
              <a:rect l="l" t="t" r="r" b="b"/>
              <a:pathLst>
                <a:path w="4667" h="7039" extrusionOk="0">
                  <a:moveTo>
                    <a:pt x="473" y="0"/>
                  </a:moveTo>
                  <a:lnTo>
                    <a:pt x="473" y="0"/>
                  </a:lnTo>
                  <a:cubicBezTo>
                    <a:pt x="438" y="205"/>
                    <a:pt x="438" y="428"/>
                    <a:pt x="482" y="660"/>
                  </a:cubicBezTo>
                  <a:cubicBezTo>
                    <a:pt x="500" y="750"/>
                    <a:pt x="821" y="1169"/>
                    <a:pt x="2293" y="1365"/>
                  </a:cubicBezTo>
                  <a:cubicBezTo>
                    <a:pt x="3765" y="1552"/>
                    <a:pt x="4220" y="3408"/>
                    <a:pt x="3640" y="3578"/>
                  </a:cubicBezTo>
                  <a:cubicBezTo>
                    <a:pt x="3069" y="3747"/>
                    <a:pt x="536" y="3578"/>
                    <a:pt x="268" y="4015"/>
                  </a:cubicBezTo>
                  <a:cubicBezTo>
                    <a:pt x="0" y="4452"/>
                    <a:pt x="54" y="5219"/>
                    <a:pt x="1642" y="5531"/>
                  </a:cubicBezTo>
                  <a:cubicBezTo>
                    <a:pt x="2641" y="5727"/>
                    <a:pt x="2784" y="6486"/>
                    <a:pt x="2391" y="7039"/>
                  </a:cubicBezTo>
                  <a:cubicBezTo>
                    <a:pt x="2695" y="6941"/>
                    <a:pt x="3016" y="6789"/>
                    <a:pt x="3319" y="6575"/>
                  </a:cubicBezTo>
                  <a:cubicBezTo>
                    <a:pt x="4666" y="5665"/>
                    <a:pt x="4515" y="1963"/>
                    <a:pt x="4452" y="919"/>
                  </a:cubicBezTo>
                  <a:cubicBezTo>
                    <a:pt x="2730" y="723"/>
                    <a:pt x="1196" y="250"/>
                    <a:pt x="473" y="0"/>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084;p54">
              <a:extLst>
                <a:ext uri="{FF2B5EF4-FFF2-40B4-BE49-F238E27FC236}">
                  <a16:creationId xmlns:a16="http://schemas.microsoft.com/office/drawing/2014/main" id="{12B155CA-11C4-4B17-AE34-5A7CE92E3306}"/>
                </a:ext>
              </a:extLst>
            </p:cNvPr>
            <p:cNvSpPr/>
            <p:nvPr/>
          </p:nvSpPr>
          <p:spPr>
            <a:xfrm>
              <a:off x="6728175" y="1656850"/>
              <a:ext cx="314900" cy="242025"/>
            </a:xfrm>
            <a:custGeom>
              <a:avLst/>
              <a:gdLst/>
              <a:ahLst/>
              <a:cxnLst/>
              <a:rect l="l" t="t" r="r" b="b"/>
              <a:pathLst>
                <a:path w="12596" h="9681" extrusionOk="0">
                  <a:moveTo>
                    <a:pt x="6505" y="1"/>
                  </a:moveTo>
                  <a:cubicBezTo>
                    <a:pt x="5979" y="1"/>
                    <a:pt x="5223" y="56"/>
                    <a:pt x="4202" y="205"/>
                  </a:cubicBezTo>
                  <a:cubicBezTo>
                    <a:pt x="2008" y="526"/>
                    <a:pt x="893" y="1775"/>
                    <a:pt x="634" y="2301"/>
                  </a:cubicBezTo>
                  <a:cubicBezTo>
                    <a:pt x="440" y="2669"/>
                    <a:pt x="485" y="2757"/>
                    <a:pt x="565" y="2757"/>
                  </a:cubicBezTo>
                  <a:cubicBezTo>
                    <a:pt x="595" y="2757"/>
                    <a:pt x="631" y="2744"/>
                    <a:pt x="661" y="2729"/>
                  </a:cubicBezTo>
                  <a:cubicBezTo>
                    <a:pt x="662" y="2728"/>
                    <a:pt x="663" y="2728"/>
                    <a:pt x="664" y="2728"/>
                  </a:cubicBezTo>
                  <a:lnTo>
                    <a:pt x="664" y="2728"/>
                  </a:lnTo>
                  <a:cubicBezTo>
                    <a:pt x="701" y="2728"/>
                    <a:pt x="450" y="3220"/>
                    <a:pt x="250" y="3889"/>
                  </a:cubicBezTo>
                  <a:cubicBezTo>
                    <a:pt x="224" y="3969"/>
                    <a:pt x="206" y="4041"/>
                    <a:pt x="188" y="4121"/>
                  </a:cubicBezTo>
                  <a:cubicBezTo>
                    <a:pt x="72" y="4540"/>
                    <a:pt x="1" y="5013"/>
                    <a:pt x="36" y="5477"/>
                  </a:cubicBezTo>
                  <a:cubicBezTo>
                    <a:pt x="72" y="6021"/>
                    <a:pt x="188" y="6717"/>
                    <a:pt x="607" y="7377"/>
                  </a:cubicBezTo>
                  <a:cubicBezTo>
                    <a:pt x="652" y="7439"/>
                    <a:pt x="696" y="7502"/>
                    <a:pt x="741" y="7564"/>
                  </a:cubicBezTo>
                  <a:cubicBezTo>
                    <a:pt x="821" y="7671"/>
                    <a:pt x="902" y="7770"/>
                    <a:pt x="991" y="7868"/>
                  </a:cubicBezTo>
                  <a:cubicBezTo>
                    <a:pt x="1696" y="8608"/>
                    <a:pt x="2927" y="9241"/>
                    <a:pt x="5077" y="9482"/>
                  </a:cubicBezTo>
                  <a:cubicBezTo>
                    <a:pt x="6239" y="9611"/>
                    <a:pt x="7179" y="9680"/>
                    <a:pt x="7949" y="9680"/>
                  </a:cubicBezTo>
                  <a:cubicBezTo>
                    <a:pt x="10117" y="9680"/>
                    <a:pt x="10950" y="9133"/>
                    <a:pt x="11660" y="7823"/>
                  </a:cubicBezTo>
                  <a:cubicBezTo>
                    <a:pt x="12595" y="6108"/>
                    <a:pt x="11980" y="3914"/>
                    <a:pt x="12058" y="3914"/>
                  </a:cubicBezTo>
                  <a:lnTo>
                    <a:pt x="12058" y="3914"/>
                  </a:lnTo>
                  <a:cubicBezTo>
                    <a:pt x="12061" y="3914"/>
                    <a:pt x="12065" y="3917"/>
                    <a:pt x="12071" y="3925"/>
                  </a:cubicBezTo>
                  <a:cubicBezTo>
                    <a:pt x="12100" y="3961"/>
                    <a:pt x="12135" y="3984"/>
                    <a:pt x="12161" y="3984"/>
                  </a:cubicBezTo>
                  <a:cubicBezTo>
                    <a:pt x="12269" y="3984"/>
                    <a:pt x="12247" y="3603"/>
                    <a:pt x="11250" y="2247"/>
                  </a:cubicBezTo>
                  <a:cubicBezTo>
                    <a:pt x="10741" y="1569"/>
                    <a:pt x="10001" y="1114"/>
                    <a:pt x="9305" y="829"/>
                  </a:cubicBezTo>
                  <a:cubicBezTo>
                    <a:pt x="8270" y="401"/>
                    <a:pt x="7316" y="303"/>
                    <a:pt x="7316" y="303"/>
                  </a:cubicBezTo>
                  <a:cubicBezTo>
                    <a:pt x="7640" y="172"/>
                    <a:pt x="7431" y="1"/>
                    <a:pt x="6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085;p54">
              <a:extLst>
                <a:ext uri="{FF2B5EF4-FFF2-40B4-BE49-F238E27FC236}">
                  <a16:creationId xmlns:a16="http://schemas.microsoft.com/office/drawing/2014/main" id="{A4FF4FAD-6438-42A4-AC54-15883EE7A3AE}"/>
                </a:ext>
              </a:extLst>
            </p:cNvPr>
            <p:cNvSpPr/>
            <p:nvPr/>
          </p:nvSpPr>
          <p:spPr>
            <a:xfrm>
              <a:off x="6735525" y="1680600"/>
              <a:ext cx="245375" cy="196350"/>
            </a:xfrm>
            <a:custGeom>
              <a:avLst/>
              <a:gdLst/>
              <a:ahLst/>
              <a:cxnLst/>
              <a:rect l="l" t="t" r="r" b="b"/>
              <a:pathLst>
                <a:path w="9815" h="7854" extrusionOk="0">
                  <a:moveTo>
                    <a:pt x="3539" y="0"/>
                  </a:moveTo>
                  <a:cubicBezTo>
                    <a:pt x="2875" y="0"/>
                    <a:pt x="2172" y="375"/>
                    <a:pt x="1589" y="949"/>
                  </a:cubicBezTo>
                  <a:cubicBezTo>
                    <a:pt x="634" y="1886"/>
                    <a:pt x="1" y="3394"/>
                    <a:pt x="340" y="4794"/>
                  </a:cubicBezTo>
                  <a:cubicBezTo>
                    <a:pt x="367" y="4901"/>
                    <a:pt x="393" y="5000"/>
                    <a:pt x="429" y="5107"/>
                  </a:cubicBezTo>
                  <a:cubicBezTo>
                    <a:pt x="1031" y="6835"/>
                    <a:pt x="3234" y="7854"/>
                    <a:pt x="5393" y="7854"/>
                  </a:cubicBezTo>
                  <a:cubicBezTo>
                    <a:pt x="6210" y="7854"/>
                    <a:pt x="7020" y="7708"/>
                    <a:pt x="7735" y="7399"/>
                  </a:cubicBezTo>
                  <a:cubicBezTo>
                    <a:pt x="7959" y="7301"/>
                    <a:pt x="8164" y="7185"/>
                    <a:pt x="8351" y="7043"/>
                  </a:cubicBezTo>
                  <a:cubicBezTo>
                    <a:pt x="9564" y="6124"/>
                    <a:pt x="9814" y="4375"/>
                    <a:pt x="9413" y="2966"/>
                  </a:cubicBezTo>
                  <a:cubicBezTo>
                    <a:pt x="9181" y="2145"/>
                    <a:pt x="8726" y="1440"/>
                    <a:pt x="8110" y="1074"/>
                  </a:cubicBezTo>
                  <a:cubicBezTo>
                    <a:pt x="7682" y="817"/>
                    <a:pt x="7306" y="723"/>
                    <a:pt x="6985" y="723"/>
                  </a:cubicBezTo>
                  <a:cubicBezTo>
                    <a:pt x="6114" y="723"/>
                    <a:pt x="5648" y="1413"/>
                    <a:pt x="5648" y="1413"/>
                  </a:cubicBezTo>
                  <a:cubicBezTo>
                    <a:pt x="5648" y="1413"/>
                    <a:pt x="5470" y="102"/>
                    <a:pt x="3650" y="4"/>
                  </a:cubicBezTo>
                  <a:cubicBezTo>
                    <a:pt x="3613" y="2"/>
                    <a:pt x="3576" y="0"/>
                    <a:pt x="35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086;p54">
              <a:extLst>
                <a:ext uri="{FF2B5EF4-FFF2-40B4-BE49-F238E27FC236}">
                  <a16:creationId xmlns:a16="http://schemas.microsoft.com/office/drawing/2014/main" id="{01D5CF55-BF95-4C4E-AF5B-A7F41DDB38CD}"/>
                </a:ext>
              </a:extLst>
            </p:cNvPr>
            <p:cNvSpPr/>
            <p:nvPr/>
          </p:nvSpPr>
          <p:spPr>
            <a:xfrm>
              <a:off x="6735525" y="1704325"/>
              <a:ext cx="99275" cy="102725"/>
            </a:xfrm>
            <a:custGeom>
              <a:avLst/>
              <a:gdLst/>
              <a:ahLst/>
              <a:cxnLst/>
              <a:rect l="l" t="t" r="r" b="b"/>
              <a:pathLst>
                <a:path w="3971" h="4109" extrusionOk="0">
                  <a:moveTo>
                    <a:pt x="1589" y="0"/>
                  </a:moveTo>
                  <a:cubicBezTo>
                    <a:pt x="634" y="946"/>
                    <a:pt x="1" y="2445"/>
                    <a:pt x="340" y="3845"/>
                  </a:cubicBezTo>
                  <a:cubicBezTo>
                    <a:pt x="527" y="3908"/>
                    <a:pt x="715" y="3961"/>
                    <a:pt x="911" y="3997"/>
                  </a:cubicBezTo>
                  <a:cubicBezTo>
                    <a:pt x="1235" y="4068"/>
                    <a:pt x="1567" y="4108"/>
                    <a:pt x="1886" y="4108"/>
                  </a:cubicBezTo>
                  <a:cubicBezTo>
                    <a:pt x="2812" y="4108"/>
                    <a:pt x="3622" y="3767"/>
                    <a:pt x="3775" y="2837"/>
                  </a:cubicBezTo>
                  <a:cubicBezTo>
                    <a:pt x="3971" y="1642"/>
                    <a:pt x="2802" y="723"/>
                    <a:pt x="2017" y="241"/>
                  </a:cubicBezTo>
                  <a:cubicBezTo>
                    <a:pt x="1848" y="143"/>
                    <a:pt x="1705" y="63"/>
                    <a:pt x="15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087;p54">
              <a:extLst>
                <a:ext uri="{FF2B5EF4-FFF2-40B4-BE49-F238E27FC236}">
                  <a16:creationId xmlns:a16="http://schemas.microsoft.com/office/drawing/2014/main" id="{251B44FB-BB19-472B-A5AA-64B3B11B8FC7}"/>
                </a:ext>
              </a:extLst>
            </p:cNvPr>
            <p:cNvSpPr/>
            <p:nvPr/>
          </p:nvSpPr>
          <p:spPr>
            <a:xfrm>
              <a:off x="6801325" y="1760175"/>
              <a:ext cx="15650" cy="21250"/>
            </a:xfrm>
            <a:custGeom>
              <a:avLst/>
              <a:gdLst/>
              <a:ahLst/>
              <a:cxnLst/>
              <a:rect l="l" t="t" r="r" b="b"/>
              <a:pathLst>
                <a:path w="626" h="850" extrusionOk="0">
                  <a:moveTo>
                    <a:pt x="371" y="1"/>
                  </a:moveTo>
                  <a:cubicBezTo>
                    <a:pt x="239" y="1"/>
                    <a:pt x="103" y="152"/>
                    <a:pt x="54" y="363"/>
                  </a:cubicBezTo>
                  <a:cubicBezTo>
                    <a:pt x="1" y="594"/>
                    <a:pt x="63" y="809"/>
                    <a:pt x="206" y="844"/>
                  </a:cubicBezTo>
                  <a:cubicBezTo>
                    <a:pt x="219" y="848"/>
                    <a:pt x="233" y="849"/>
                    <a:pt x="247" y="849"/>
                  </a:cubicBezTo>
                  <a:cubicBezTo>
                    <a:pt x="379" y="849"/>
                    <a:pt x="523" y="698"/>
                    <a:pt x="572" y="487"/>
                  </a:cubicBezTo>
                  <a:cubicBezTo>
                    <a:pt x="625" y="255"/>
                    <a:pt x="554" y="32"/>
                    <a:pt x="411" y="6"/>
                  </a:cubicBezTo>
                  <a:cubicBezTo>
                    <a:pt x="398" y="2"/>
                    <a:pt x="384" y="1"/>
                    <a:pt x="3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088;p54">
              <a:extLst>
                <a:ext uri="{FF2B5EF4-FFF2-40B4-BE49-F238E27FC236}">
                  <a16:creationId xmlns:a16="http://schemas.microsoft.com/office/drawing/2014/main" id="{D7A664FB-34FB-464F-ACD6-D43E2976F7D0}"/>
                </a:ext>
              </a:extLst>
            </p:cNvPr>
            <p:cNvSpPr/>
            <p:nvPr/>
          </p:nvSpPr>
          <p:spPr>
            <a:xfrm>
              <a:off x="6809125" y="1763650"/>
              <a:ext cx="2925" cy="5625"/>
            </a:xfrm>
            <a:custGeom>
              <a:avLst/>
              <a:gdLst/>
              <a:ahLst/>
              <a:cxnLst/>
              <a:rect l="l" t="t" r="r" b="b"/>
              <a:pathLst>
                <a:path w="117" h="225" extrusionOk="0">
                  <a:moveTo>
                    <a:pt x="90" y="0"/>
                  </a:moveTo>
                  <a:cubicBezTo>
                    <a:pt x="63" y="0"/>
                    <a:pt x="28" y="45"/>
                    <a:pt x="19" y="99"/>
                  </a:cubicBezTo>
                  <a:cubicBezTo>
                    <a:pt x="1" y="161"/>
                    <a:pt x="10" y="215"/>
                    <a:pt x="37" y="224"/>
                  </a:cubicBezTo>
                  <a:cubicBezTo>
                    <a:pt x="38" y="224"/>
                    <a:pt x="40" y="225"/>
                    <a:pt x="42" y="225"/>
                  </a:cubicBezTo>
                  <a:cubicBezTo>
                    <a:pt x="60" y="225"/>
                    <a:pt x="91" y="182"/>
                    <a:pt x="99" y="125"/>
                  </a:cubicBezTo>
                  <a:cubicBezTo>
                    <a:pt x="117" y="63"/>
                    <a:pt x="108" y="9"/>
                    <a:pt x="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089;p54">
              <a:extLst>
                <a:ext uri="{FF2B5EF4-FFF2-40B4-BE49-F238E27FC236}">
                  <a16:creationId xmlns:a16="http://schemas.microsoft.com/office/drawing/2014/main" id="{79357C51-725C-469A-8D54-F01800722D2A}"/>
                </a:ext>
              </a:extLst>
            </p:cNvPr>
            <p:cNvSpPr/>
            <p:nvPr/>
          </p:nvSpPr>
          <p:spPr>
            <a:xfrm>
              <a:off x="6735525" y="1704325"/>
              <a:ext cx="50450" cy="99950"/>
            </a:xfrm>
            <a:custGeom>
              <a:avLst/>
              <a:gdLst/>
              <a:ahLst/>
              <a:cxnLst/>
              <a:rect l="l" t="t" r="r" b="b"/>
              <a:pathLst>
                <a:path w="2018" h="3998" extrusionOk="0">
                  <a:moveTo>
                    <a:pt x="1589" y="0"/>
                  </a:moveTo>
                  <a:cubicBezTo>
                    <a:pt x="634" y="946"/>
                    <a:pt x="1" y="2445"/>
                    <a:pt x="340" y="3845"/>
                  </a:cubicBezTo>
                  <a:cubicBezTo>
                    <a:pt x="527" y="3908"/>
                    <a:pt x="715" y="3961"/>
                    <a:pt x="911" y="3997"/>
                  </a:cubicBezTo>
                  <a:cubicBezTo>
                    <a:pt x="554" y="2159"/>
                    <a:pt x="1482" y="830"/>
                    <a:pt x="2017" y="241"/>
                  </a:cubicBezTo>
                  <a:cubicBezTo>
                    <a:pt x="1848" y="143"/>
                    <a:pt x="1705" y="63"/>
                    <a:pt x="1589" y="0"/>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090;p54">
              <a:extLst>
                <a:ext uri="{FF2B5EF4-FFF2-40B4-BE49-F238E27FC236}">
                  <a16:creationId xmlns:a16="http://schemas.microsoft.com/office/drawing/2014/main" id="{3CBD56F2-BA34-45C1-A65A-143E2D07B424}"/>
                </a:ext>
              </a:extLst>
            </p:cNvPr>
            <p:cNvSpPr/>
            <p:nvPr/>
          </p:nvSpPr>
          <p:spPr>
            <a:xfrm>
              <a:off x="6870925" y="1749400"/>
              <a:ext cx="109975" cy="107275"/>
            </a:xfrm>
            <a:custGeom>
              <a:avLst/>
              <a:gdLst/>
              <a:ahLst/>
              <a:cxnLst/>
              <a:rect l="l" t="t" r="r" b="b"/>
              <a:pathLst>
                <a:path w="4399" h="4291" extrusionOk="0">
                  <a:moveTo>
                    <a:pt x="2293" y="0"/>
                  </a:moveTo>
                  <a:cubicBezTo>
                    <a:pt x="1244" y="0"/>
                    <a:pt x="158" y="309"/>
                    <a:pt x="89" y="1570"/>
                  </a:cubicBezTo>
                  <a:cubicBezTo>
                    <a:pt x="0" y="3086"/>
                    <a:pt x="1249" y="3800"/>
                    <a:pt x="2257" y="4121"/>
                  </a:cubicBezTo>
                  <a:cubicBezTo>
                    <a:pt x="2507" y="4201"/>
                    <a:pt x="2739" y="4255"/>
                    <a:pt x="2935" y="4291"/>
                  </a:cubicBezTo>
                  <a:cubicBezTo>
                    <a:pt x="4148" y="3372"/>
                    <a:pt x="4398" y="1623"/>
                    <a:pt x="3997" y="214"/>
                  </a:cubicBezTo>
                  <a:cubicBezTo>
                    <a:pt x="3800" y="160"/>
                    <a:pt x="3506" y="107"/>
                    <a:pt x="3167" y="62"/>
                  </a:cubicBezTo>
                  <a:cubicBezTo>
                    <a:pt x="2896" y="26"/>
                    <a:pt x="2596" y="0"/>
                    <a:pt x="22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091;p54">
              <a:extLst>
                <a:ext uri="{FF2B5EF4-FFF2-40B4-BE49-F238E27FC236}">
                  <a16:creationId xmlns:a16="http://schemas.microsoft.com/office/drawing/2014/main" id="{78F3D449-F9E8-4CFC-9A25-0DB5020F94FC}"/>
                </a:ext>
              </a:extLst>
            </p:cNvPr>
            <p:cNvSpPr/>
            <p:nvPr/>
          </p:nvSpPr>
          <p:spPr>
            <a:xfrm>
              <a:off x="6883625" y="1784500"/>
              <a:ext cx="15625" cy="21225"/>
            </a:xfrm>
            <a:custGeom>
              <a:avLst/>
              <a:gdLst/>
              <a:ahLst/>
              <a:cxnLst/>
              <a:rect l="l" t="t" r="r" b="b"/>
              <a:pathLst>
                <a:path w="625" h="849" extrusionOk="0">
                  <a:moveTo>
                    <a:pt x="379" y="0"/>
                  </a:moveTo>
                  <a:cubicBezTo>
                    <a:pt x="246" y="0"/>
                    <a:pt x="103" y="152"/>
                    <a:pt x="54" y="362"/>
                  </a:cubicBezTo>
                  <a:cubicBezTo>
                    <a:pt x="1" y="594"/>
                    <a:pt x="72" y="817"/>
                    <a:pt x="215" y="844"/>
                  </a:cubicBezTo>
                  <a:cubicBezTo>
                    <a:pt x="228" y="847"/>
                    <a:pt x="242" y="849"/>
                    <a:pt x="255" y="849"/>
                  </a:cubicBezTo>
                  <a:cubicBezTo>
                    <a:pt x="387" y="849"/>
                    <a:pt x="523" y="697"/>
                    <a:pt x="571" y="487"/>
                  </a:cubicBezTo>
                  <a:cubicBezTo>
                    <a:pt x="625" y="255"/>
                    <a:pt x="563" y="41"/>
                    <a:pt x="420" y="5"/>
                  </a:cubicBezTo>
                  <a:cubicBezTo>
                    <a:pt x="406" y="2"/>
                    <a:pt x="393"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092;p54">
              <a:extLst>
                <a:ext uri="{FF2B5EF4-FFF2-40B4-BE49-F238E27FC236}">
                  <a16:creationId xmlns:a16="http://schemas.microsoft.com/office/drawing/2014/main" id="{58AF9555-C0B9-4300-B4B8-E8E89F7DDEEF}"/>
                </a:ext>
              </a:extLst>
            </p:cNvPr>
            <p:cNvSpPr/>
            <p:nvPr/>
          </p:nvSpPr>
          <p:spPr>
            <a:xfrm>
              <a:off x="6891425" y="1788150"/>
              <a:ext cx="2925" cy="5450"/>
            </a:xfrm>
            <a:custGeom>
              <a:avLst/>
              <a:gdLst/>
              <a:ahLst/>
              <a:cxnLst/>
              <a:rect l="l" t="t" r="r" b="b"/>
              <a:pathLst>
                <a:path w="117" h="218" extrusionOk="0">
                  <a:moveTo>
                    <a:pt x="83" y="1"/>
                  </a:moveTo>
                  <a:cubicBezTo>
                    <a:pt x="57" y="1"/>
                    <a:pt x="27" y="43"/>
                    <a:pt x="19" y="100"/>
                  </a:cubicBezTo>
                  <a:cubicBezTo>
                    <a:pt x="1" y="162"/>
                    <a:pt x="10" y="216"/>
                    <a:pt x="36" y="216"/>
                  </a:cubicBezTo>
                  <a:cubicBezTo>
                    <a:pt x="38" y="217"/>
                    <a:pt x="40" y="217"/>
                    <a:pt x="41" y="217"/>
                  </a:cubicBezTo>
                  <a:cubicBezTo>
                    <a:pt x="60" y="217"/>
                    <a:pt x="91" y="175"/>
                    <a:pt x="108" y="118"/>
                  </a:cubicBezTo>
                  <a:cubicBezTo>
                    <a:pt x="117" y="55"/>
                    <a:pt x="108" y="2"/>
                    <a:pt x="90" y="2"/>
                  </a:cubicBezTo>
                  <a:cubicBezTo>
                    <a:pt x="88" y="1"/>
                    <a:pt x="85" y="1"/>
                    <a:pt x="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093;p54">
              <a:extLst>
                <a:ext uri="{FF2B5EF4-FFF2-40B4-BE49-F238E27FC236}">
                  <a16:creationId xmlns:a16="http://schemas.microsoft.com/office/drawing/2014/main" id="{0177A084-707D-400E-83B3-C64030B22E25}"/>
                </a:ext>
              </a:extLst>
            </p:cNvPr>
            <p:cNvSpPr/>
            <p:nvPr/>
          </p:nvSpPr>
          <p:spPr>
            <a:xfrm>
              <a:off x="6927350" y="1750925"/>
              <a:ext cx="53550" cy="105750"/>
            </a:xfrm>
            <a:custGeom>
              <a:avLst/>
              <a:gdLst/>
              <a:ahLst/>
              <a:cxnLst/>
              <a:rect l="l" t="t" r="r" b="b"/>
              <a:pathLst>
                <a:path w="2142" h="4230" extrusionOk="0">
                  <a:moveTo>
                    <a:pt x="910" y="1"/>
                  </a:moveTo>
                  <a:lnTo>
                    <a:pt x="910" y="1"/>
                  </a:lnTo>
                  <a:cubicBezTo>
                    <a:pt x="1865" y="1973"/>
                    <a:pt x="616" y="3480"/>
                    <a:pt x="0" y="4060"/>
                  </a:cubicBezTo>
                  <a:cubicBezTo>
                    <a:pt x="250" y="4140"/>
                    <a:pt x="482" y="4194"/>
                    <a:pt x="678" y="4230"/>
                  </a:cubicBezTo>
                  <a:cubicBezTo>
                    <a:pt x="1891" y="3311"/>
                    <a:pt x="2141" y="1562"/>
                    <a:pt x="1740" y="153"/>
                  </a:cubicBezTo>
                  <a:cubicBezTo>
                    <a:pt x="1543" y="99"/>
                    <a:pt x="1249" y="46"/>
                    <a:pt x="910" y="1"/>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094;p54">
              <a:extLst>
                <a:ext uri="{FF2B5EF4-FFF2-40B4-BE49-F238E27FC236}">
                  <a16:creationId xmlns:a16="http://schemas.microsoft.com/office/drawing/2014/main" id="{299130BB-31BA-4CDD-9353-5EA2BFEB4971}"/>
                </a:ext>
              </a:extLst>
            </p:cNvPr>
            <p:cNvSpPr/>
            <p:nvPr/>
          </p:nvSpPr>
          <p:spPr>
            <a:xfrm>
              <a:off x="6827200" y="1799850"/>
              <a:ext cx="28800" cy="17125"/>
            </a:xfrm>
            <a:custGeom>
              <a:avLst/>
              <a:gdLst/>
              <a:ahLst/>
              <a:cxnLst/>
              <a:rect l="l" t="t" r="r" b="b"/>
              <a:pathLst>
                <a:path w="1152" h="685" extrusionOk="0">
                  <a:moveTo>
                    <a:pt x="496" y="97"/>
                  </a:moveTo>
                  <a:cubicBezTo>
                    <a:pt x="532" y="97"/>
                    <a:pt x="569" y="99"/>
                    <a:pt x="607" y="105"/>
                  </a:cubicBezTo>
                  <a:cubicBezTo>
                    <a:pt x="741" y="114"/>
                    <a:pt x="857" y="158"/>
                    <a:pt x="937" y="221"/>
                  </a:cubicBezTo>
                  <a:cubicBezTo>
                    <a:pt x="1009" y="274"/>
                    <a:pt x="1053" y="337"/>
                    <a:pt x="1044" y="390"/>
                  </a:cubicBezTo>
                  <a:cubicBezTo>
                    <a:pt x="1035" y="453"/>
                    <a:pt x="982" y="506"/>
                    <a:pt x="902" y="542"/>
                  </a:cubicBezTo>
                  <a:cubicBezTo>
                    <a:pt x="830" y="568"/>
                    <a:pt x="744" y="585"/>
                    <a:pt x="653" y="585"/>
                  </a:cubicBezTo>
                  <a:cubicBezTo>
                    <a:pt x="621" y="585"/>
                    <a:pt x="587" y="582"/>
                    <a:pt x="554" y="578"/>
                  </a:cubicBezTo>
                  <a:cubicBezTo>
                    <a:pt x="304" y="551"/>
                    <a:pt x="108" y="417"/>
                    <a:pt x="125" y="283"/>
                  </a:cubicBezTo>
                  <a:cubicBezTo>
                    <a:pt x="133" y="177"/>
                    <a:pt x="295" y="97"/>
                    <a:pt x="496" y="97"/>
                  </a:cubicBezTo>
                  <a:close/>
                  <a:moveTo>
                    <a:pt x="513" y="0"/>
                  </a:moveTo>
                  <a:cubicBezTo>
                    <a:pt x="251" y="0"/>
                    <a:pt x="43" y="110"/>
                    <a:pt x="27" y="274"/>
                  </a:cubicBezTo>
                  <a:cubicBezTo>
                    <a:pt x="0" y="462"/>
                    <a:pt x="232" y="640"/>
                    <a:pt x="545" y="676"/>
                  </a:cubicBezTo>
                  <a:cubicBezTo>
                    <a:pt x="580" y="676"/>
                    <a:pt x="616" y="685"/>
                    <a:pt x="652" y="685"/>
                  </a:cubicBezTo>
                  <a:cubicBezTo>
                    <a:pt x="759" y="685"/>
                    <a:pt x="857" y="667"/>
                    <a:pt x="937" y="631"/>
                  </a:cubicBezTo>
                  <a:cubicBezTo>
                    <a:pt x="1053" y="578"/>
                    <a:pt x="1125" y="497"/>
                    <a:pt x="1133" y="408"/>
                  </a:cubicBezTo>
                  <a:cubicBezTo>
                    <a:pt x="1151" y="310"/>
                    <a:pt x="1098" y="221"/>
                    <a:pt x="991" y="140"/>
                  </a:cubicBezTo>
                  <a:cubicBezTo>
                    <a:pt x="893" y="69"/>
                    <a:pt x="768" y="24"/>
                    <a:pt x="625" y="7"/>
                  </a:cubicBezTo>
                  <a:cubicBezTo>
                    <a:pt x="587" y="2"/>
                    <a:pt x="550" y="0"/>
                    <a:pt x="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095;p54">
              <a:extLst>
                <a:ext uri="{FF2B5EF4-FFF2-40B4-BE49-F238E27FC236}">
                  <a16:creationId xmlns:a16="http://schemas.microsoft.com/office/drawing/2014/main" id="{4D904D00-69A5-492C-8EBF-CF0DCB70DC0E}"/>
                </a:ext>
              </a:extLst>
            </p:cNvPr>
            <p:cNvSpPr/>
            <p:nvPr/>
          </p:nvSpPr>
          <p:spPr>
            <a:xfrm>
              <a:off x="6743350" y="1677550"/>
              <a:ext cx="299725" cy="221325"/>
            </a:xfrm>
            <a:custGeom>
              <a:avLst/>
              <a:gdLst/>
              <a:ahLst/>
              <a:cxnLst/>
              <a:rect l="l" t="t" r="r" b="b"/>
              <a:pathLst>
                <a:path w="11989" h="8853" extrusionOk="0">
                  <a:moveTo>
                    <a:pt x="5995" y="5487"/>
                  </a:moveTo>
                  <a:lnTo>
                    <a:pt x="10411" y="6139"/>
                  </a:lnTo>
                  <a:cubicBezTo>
                    <a:pt x="10366" y="6219"/>
                    <a:pt x="10322" y="6308"/>
                    <a:pt x="10268" y="6397"/>
                  </a:cubicBezTo>
                  <a:cubicBezTo>
                    <a:pt x="9448" y="7753"/>
                    <a:pt x="8199" y="8351"/>
                    <a:pt x="6566" y="8458"/>
                  </a:cubicBezTo>
                  <a:lnTo>
                    <a:pt x="5397" y="7468"/>
                  </a:lnTo>
                  <a:cubicBezTo>
                    <a:pt x="5585" y="7173"/>
                    <a:pt x="5933" y="5755"/>
                    <a:pt x="5995" y="5487"/>
                  </a:cubicBezTo>
                  <a:close/>
                  <a:moveTo>
                    <a:pt x="8698" y="1"/>
                  </a:moveTo>
                  <a:lnTo>
                    <a:pt x="8698" y="1"/>
                  </a:lnTo>
                  <a:cubicBezTo>
                    <a:pt x="9358" y="643"/>
                    <a:pt x="10250" y="1571"/>
                    <a:pt x="10420" y="2035"/>
                  </a:cubicBezTo>
                  <a:cubicBezTo>
                    <a:pt x="10688" y="2775"/>
                    <a:pt x="10393" y="2490"/>
                    <a:pt x="10375" y="2659"/>
                  </a:cubicBezTo>
                  <a:cubicBezTo>
                    <a:pt x="10358" y="2802"/>
                    <a:pt x="11036" y="4390"/>
                    <a:pt x="10527" y="5844"/>
                  </a:cubicBezTo>
                  <a:lnTo>
                    <a:pt x="5790" y="5238"/>
                  </a:lnTo>
                  <a:lnTo>
                    <a:pt x="5656" y="5389"/>
                  </a:lnTo>
                  <a:lnTo>
                    <a:pt x="5549" y="5371"/>
                  </a:lnTo>
                  <a:lnTo>
                    <a:pt x="5023" y="7191"/>
                  </a:lnTo>
                  <a:lnTo>
                    <a:pt x="4942" y="7111"/>
                  </a:lnTo>
                  <a:lnTo>
                    <a:pt x="1588" y="6264"/>
                  </a:lnTo>
                  <a:cubicBezTo>
                    <a:pt x="1659" y="6237"/>
                    <a:pt x="1713" y="6219"/>
                    <a:pt x="1713" y="6219"/>
                  </a:cubicBezTo>
                  <a:lnTo>
                    <a:pt x="1392" y="6183"/>
                  </a:lnTo>
                  <a:lnTo>
                    <a:pt x="0" y="6549"/>
                  </a:lnTo>
                  <a:cubicBezTo>
                    <a:pt x="45" y="6611"/>
                    <a:pt x="89" y="6674"/>
                    <a:pt x="134" y="6736"/>
                  </a:cubicBezTo>
                  <a:cubicBezTo>
                    <a:pt x="411" y="6647"/>
                    <a:pt x="874" y="6495"/>
                    <a:pt x="1231" y="6379"/>
                  </a:cubicBezTo>
                  <a:cubicBezTo>
                    <a:pt x="1285" y="6451"/>
                    <a:pt x="1481" y="6620"/>
                    <a:pt x="2141" y="6897"/>
                  </a:cubicBezTo>
                  <a:cubicBezTo>
                    <a:pt x="2819" y="7171"/>
                    <a:pt x="3882" y="7480"/>
                    <a:pt x="4641" y="7480"/>
                  </a:cubicBezTo>
                  <a:cubicBezTo>
                    <a:pt x="4821" y="7480"/>
                    <a:pt x="4984" y="7463"/>
                    <a:pt x="5121" y="7423"/>
                  </a:cubicBezTo>
                  <a:cubicBezTo>
                    <a:pt x="5424" y="7691"/>
                    <a:pt x="6040" y="8226"/>
                    <a:pt x="6334" y="8467"/>
                  </a:cubicBezTo>
                  <a:cubicBezTo>
                    <a:pt x="6240" y="8471"/>
                    <a:pt x="6142" y="8474"/>
                    <a:pt x="6043" y="8474"/>
                  </a:cubicBezTo>
                  <a:cubicBezTo>
                    <a:pt x="5944" y="8474"/>
                    <a:pt x="5843" y="8471"/>
                    <a:pt x="5745" y="8467"/>
                  </a:cubicBezTo>
                  <a:cubicBezTo>
                    <a:pt x="3943" y="8413"/>
                    <a:pt x="1900" y="8119"/>
                    <a:pt x="384" y="7040"/>
                  </a:cubicBezTo>
                  <a:lnTo>
                    <a:pt x="384" y="7040"/>
                  </a:lnTo>
                  <a:cubicBezTo>
                    <a:pt x="1089" y="7780"/>
                    <a:pt x="2320" y="8413"/>
                    <a:pt x="4470" y="8654"/>
                  </a:cubicBezTo>
                  <a:cubicBezTo>
                    <a:pt x="5632" y="8783"/>
                    <a:pt x="6572" y="8852"/>
                    <a:pt x="7342" y="8852"/>
                  </a:cubicBezTo>
                  <a:cubicBezTo>
                    <a:pt x="9510" y="8852"/>
                    <a:pt x="10343" y="8305"/>
                    <a:pt x="11053" y="6995"/>
                  </a:cubicBezTo>
                  <a:cubicBezTo>
                    <a:pt x="11988" y="5280"/>
                    <a:pt x="11373" y="3086"/>
                    <a:pt x="11451" y="3086"/>
                  </a:cubicBezTo>
                  <a:lnTo>
                    <a:pt x="11451" y="3086"/>
                  </a:lnTo>
                  <a:cubicBezTo>
                    <a:pt x="11454" y="3086"/>
                    <a:pt x="11458" y="3089"/>
                    <a:pt x="11464" y="3097"/>
                  </a:cubicBezTo>
                  <a:cubicBezTo>
                    <a:pt x="11493" y="3133"/>
                    <a:pt x="11528" y="3156"/>
                    <a:pt x="11554" y="3156"/>
                  </a:cubicBezTo>
                  <a:cubicBezTo>
                    <a:pt x="11662" y="3156"/>
                    <a:pt x="11640" y="2775"/>
                    <a:pt x="10643" y="1419"/>
                  </a:cubicBezTo>
                  <a:cubicBezTo>
                    <a:pt x="10134" y="741"/>
                    <a:pt x="9394" y="295"/>
                    <a:pt x="8698" y="1"/>
                  </a:cubicBezTo>
                  <a:close/>
                </a:path>
              </a:pathLst>
            </a:custGeom>
            <a:solidFill>
              <a:srgbClr val="4D1311">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096;p54">
              <a:extLst>
                <a:ext uri="{FF2B5EF4-FFF2-40B4-BE49-F238E27FC236}">
                  <a16:creationId xmlns:a16="http://schemas.microsoft.com/office/drawing/2014/main" id="{6EF3B998-6106-4BE7-9185-1DA29C318C7A}"/>
                </a:ext>
              </a:extLst>
            </p:cNvPr>
            <p:cNvSpPr/>
            <p:nvPr/>
          </p:nvSpPr>
          <p:spPr>
            <a:xfrm>
              <a:off x="6732850" y="1754050"/>
              <a:ext cx="56900" cy="30375"/>
            </a:xfrm>
            <a:custGeom>
              <a:avLst/>
              <a:gdLst/>
              <a:ahLst/>
              <a:cxnLst/>
              <a:rect l="l" t="t" r="r" b="b"/>
              <a:pathLst>
                <a:path w="2276" h="1215" extrusionOk="0">
                  <a:moveTo>
                    <a:pt x="63" y="1"/>
                  </a:moveTo>
                  <a:cubicBezTo>
                    <a:pt x="37" y="81"/>
                    <a:pt x="19" y="153"/>
                    <a:pt x="1" y="233"/>
                  </a:cubicBezTo>
                  <a:lnTo>
                    <a:pt x="2276" y="1214"/>
                  </a:lnTo>
                  <a:lnTo>
                    <a:pt x="2151" y="1009"/>
                  </a:lnTo>
                  <a:lnTo>
                    <a:pt x="63" y="1"/>
                  </a:lnTo>
                  <a:close/>
                </a:path>
              </a:pathLst>
            </a:custGeom>
            <a:solidFill>
              <a:srgbClr val="8F4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097;p54">
              <a:extLst>
                <a:ext uri="{FF2B5EF4-FFF2-40B4-BE49-F238E27FC236}">
                  <a16:creationId xmlns:a16="http://schemas.microsoft.com/office/drawing/2014/main" id="{6FC7632F-5E31-4800-B695-3925791ACA04}"/>
                </a:ext>
              </a:extLst>
            </p:cNvPr>
            <p:cNvSpPr/>
            <p:nvPr/>
          </p:nvSpPr>
          <p:spPr>
            <a:xfrm>
              <a:off x="6731300" y="1752425"/>
              <a:ext cx="56675" cy="26850"/>
            </a:xfrm>
            <a:custGeom>
              <a:avLst/>
              <a:gdLst/>
              <a:ahLst/>
              <a:cxnLst/>
              <a:rect l="l" t="t" r="r" b="b"/>
              <a:pathLst>
                <a:path w="2267" h="1074" extrusionOk="0">
                  <a:moveTo>
                    <a:pt x="52" y="0"/>
                  </a:moveTo>
                  <a:cubicBezTo>
                    <a:pt x="33" y="0"/>
                    <a:pt x="16" y="10"/>
                    <a:pt x="9" y="30"/>
                  </a:cubicBezTo>
                  <a:cubicBezTo>
                    <a:pt x="0" y="57"/>
                    <a:pt x="9" y="84"/>
                    <a:pt x="36" y="93"/>
                  </a:cubicBezTo>
                  <a:lnTo>
                    <a:pt x="2195" y="1074"/>
                  </a:lnTo>
                  <a:lnTo>
                    <a:pt x="2213" y="1074"/>
                  </a:lnTo>
                  <a:cubicBezTo>
                    <a:pt x="2231" y="1074"/>
                    <a:pt x="2249" y="1065"/>
                    <a:pt x="2257" y="1047"/>
                  </a:cubicBezTo>
                  <a:cubicBezTo>
                    <a:pt x="2266" y="1020"/>
                    <a:pt x="2257" y="994"/>
                    <a:pt x="2231" y="985"/>
                  </a:cubicBezTo>
                  <a:lnTo>
                    <a:pt x="72" y="3"/>
                  </a:lnTo>
                  <a:cubicBezTo>
                    <a:pt x="65" y="1"/>
                    <a:pt x="58" y="0"/>
                    <a:pt x="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098;p54">
              <a:extLst>
                <a:ext uri="{FF2B5EF4-FFF2-40B4-BE49-F238E27FC236}">
                  <a16:creationId xmlns:a16="http://schemas.microsoft.com/office/drawing/2014/main" id="{5F2ECCA6-EE1A-4FE6-B937-792DF6D6955D}"/>
                </a:ext>
              </a:extLst>
            </p:cNvPr>
            <p:cNvSpPr/>
            <p:nvPr/>
          </p:nvSpPr>
          <p:spPr>
            <a:xfrm>
              <a:off x="6888075" y="1807525"/>
              <a:ext cx="143875" cy="21275"/>
            </a:xfrm>
            <a:custGeom>
              <a:avLst/>
              <a:gdLst/>
              <a:ahLst/>
              <a:cxnLst/>
              <a:rect l="l" t="t" r="r" b="b"/>
              <a:pathLst>
                <a:path w="5755" h="851" extrusionOk="0">
                  <a:moveTo>
                    <a:pt x="41" y="1"/>
                  </a:moveTo>
                  <a:cubicBezTo>
                    <a:pt x="22" y="1"/>
                    <a:pt x="8" y="17"/>
                    <a:pt x="1" y="39"/>
                  </a:cubicBezTo>
                  <a:cubicBezTo>
                    <a:pt x="1" y="65"/>
                    <a:pt x="19" y="92"/>
                    <a:pt x="46" y="92"/>
                  </a:cubicBezTo>
                  <a:lnTo>
                    <a:pt x="5701" y="850"/>
                  </a:lnTo>
                  <a:lnTo>
                    <a:pt x="5710" y="850"/>
                  </a:lnTo>
                  <a:cubicBezTo>
                    <a:pt x="5728" y="850"/>
                    <a:pt x="5755" y="833"/>
                    <a:pt x="5755" y="806"/>
                  </a:cubicBezTo>
                  <a:cubicBezTo>
                    <a:pt x="5755" y="779"/>
                    <a:pt x="5737" y="752"/>
                    <a:pt x="5710" y="752"/>
                  </a:cubicBezTo>
                  <a:lnTo>
                    <a:pt x="54" y="3"/>
                  </a:lnTo>
                  <a:cubicBezTo>
                    <a:pt x="50" y="1"/>
                    <a:pt x="45" y="1"/>
                    <a:pt x="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099;p54">
              <a:extLst>
                <a:ext uri="{FF2B5EF4-FFF2-40B4-BE49-F238E27FC236}">
                  <a16:creationId xmlns:a16="http://schemas.microsoft.com/office/drawing/2014/main" id="{14772A19-9F5C-4375-866A-CC17D4B111C8}"/>
                </a:ext>
              </a:extLst>
            </p:cNvPr>
            <p:cNvSpPr/>
            <p:nvPr/>
          </p:nvSpPr>
          <p:spPr>
            <a:xfrm>
              <a:off x="6871125" y="1858150"/>
              <a:ext cx="51550" cy="41800"/>
            </a:xfrm>
            <a:custGeom>
              <a:avLst/>
              <a:gdLst/>
              <a:ahLst/>
              <a:cxnLst/>
              <a:rect l="l" t="t" r="r" b="b"/>
              <a:pathLst>
                <a:path w="2062" h="1672" extrusionOk="0">
                  <a:moveTo>
                    <a:pt x="85" y="1"/>
                  </a:moveTo>
                  <a:cubicBezTo>
                    <a:pt x="63" y="1"/>
                    <a:pt x="44" y="17"/>
                    <a:pt x="37" y="39"/>
                  </a:cubicBezTo>
                  <a:cubicBezTo>
                    <a:pt x="28" y="74"/>
                    <a:pt x="1" y="181"/>
                    <a:pt x="1981" y="1662"/>
                  </a:cubicBezTo>
                  <a:cubicBezTo>
                    <a:pt x="1990" y="1662"/>
                    <a:pt x="1999" y="1671"/>
                    <a:pt x="2008" y="1671"/>
                  </a:cubicBezTo>
                  <a:cubicBezTo>
                    <a:pt x="2017" y="1671"/>
                    <a:pt x="2035" y="1662"/>
                    <a:pt x="2044" y="1644"/>
                  </a:cubicBezTo>
                  <a:cubicBezTo>
                    <a:pt x="2062" y="1627"/>
                    <a:pt x="2053" y="1600"/>
                    <a:pt x="2035" y="1582"/>
                  </a:cubicBezTo>
                  <a:cubicBezTo>
                    <a:pt x="1330" y="1056"/>
                    <a:pt x="197" y="181"/>
                    <a:pt x="135" y="48"/>
                  </a:cubicBezTo>
                  <a:cubicBezTo>
                    <a:pt x="135" y="30"/>
                    <a:pt x="117" y="12"/>
                    <a:pt x="99" y="3"/>
                  </a:cubicBezTo>
                  <a:cubicBezTo>
                    <a:pt x="94" y="1"/>
                    <a:pt x="90" y="1"/>
                    <a:pt x="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100;p54">
              <a:extLst>
                <a:ext uri="{FF2B5EF4-FFF2-40B4-BE49-F238E27FC236}">
                  <a16:creationId xmlns:a16="http://schemas.microsoft.com/office/drawing/2014/main" id="{18F2924D-3C18-4704-B274-B6B6EAC06BC8}"/>
                </a:ext>
              </a:extLst>
            </p:cNvPr>
            <p:cNvSpPr/>
            <p:nvPr/>
          </p:nvSpPr>
          <p:spPr>
            <a:xfrm>
              <a:off x="6738650" y="1831350"/>
              <a:ext cx="37050" cy="11275"/>
            </a:xfrm>
            <a:custGeom>
              <a:avLst/>
              <a:gdLst/>
              <a:ahLst/>
              <a:cxnLst/>
              <a:rect l="l" t="t" r="r" b="b"/>
              <a:pathLst>
                <a:path w="1482" h="451" extrusionOk="0">
                  <a:moveTo>
                    <a:pt x="1421" y="1"/>
                  </a:moveTo>
                  <a:cubicBezTo>
                    <a:pt x="1410" y="1"/>
                    <a:pt x="1401" y="5"/>
                    <a:pt x="1393" y="13"/>
                  </a:cubicBezTo>
                  <a:cubicBezTo>
                    <a:pt x="1330" y="58"/>
                    <a:pt x="527" y="245"/>
                    <a:pt x="37" y="361"/>
                  </a:cubicBezTo>
                  <a:cubicBezTo>
                    <a:pt x="10" y="361"/>
                    <a:pt x="1" y="388"/>
                    <a:pt x="1" y="415"/>
                  </a:cubicBezTo>
                  <a:cubicBezTo>
                    <a:pt x="10" y="442"/>
                    <a:pt x="28" y="451"/>
                    <a:pt x="45" y="451"/>
                  </a:cubicBezTo>
                  <a:lnTo>
                    <a:pt x="63" y="451"/>
                  </a:lnTo>
                  <a:cubicBezTo>
                    <a:pt x="670" y="317"/>
                    <a:pt x="1410" y="138"/>
                    <a:pt x="1455" y="85"/>
                  </a:cubicBezTo>
                  <a:cubicBezTo>
                    <a:pt x="1473" y="67"/>
                    <a:pt x="1482" y="40"/>
                    <a:pt x="1464" y="22"/>
                  </a:cubicBezTo>
                  <a:cubicBezTo>
                    <a:pt x="1449" y="8"/>
                    <a:pt x="1434" y="1"/>
                    <a:pt x="1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101;p54">
              <a:extLst>
                <a:ext uri="{FF2B5EF4-FFF2-40B4-BE49-F238E27FC236}">
                  <a16:creationId xmlns:a16="http://schemas.microsoft.com/office/drawing/2014/main" id="{7A1E79D1-C176-44FD-A3C0-D1FEB77F3175}"/>
                </a:ext>
              </a:extLst>
            </p:cNvPr>
            <p:cNvSpPr/>
            <p:nvPr/>
          </p:nvSpPr>
          <p:spPr>
            <a:xfrm>
              <a:off x="6774125" y="1775425"/>
              <a:ext cx="116225" cy="86000"/>
            </a:xfrm>
            <a:custGeom>
              <a:avLst/>
              <a:gdLst/>
              <a:ahLst/>
              <a:cxnLst/>
              <a:rect l="l" t="t" r="r" b="b"/>
              <a:pathLst>
                <a:path w="4649" h="3440" extrusionOk="0">
                  <a:moveTo>
                    <a:pt x="545" y="0"/>
                  </a:moveTo>
                  <a:cubicBezTo>
                    <a:pt x="534" y="0"/>
                    <a:pt x="525" y="1"/>
                    <a:pt x="518" y="2"/>
                  </a:cubicBezTo>
                  <a:cubicBezTo>
                    <a:pt x="455" y="20"/>
                    <a:pt x="393" y="118"/>
                    <a:pt x="339" y="261"/>
                  </a:cubicBezTo>
                  <a:cubicBezTo>
                    <a:pt x="295" y="386"/>
                    <a:pt x="259" y="546"/>
                    <a:pt x="223" y="716"/>
                  </a:cubicBezTo>
                  <a:cubicBezTo>
                    <a:pt x="197" y="823"/>
                    <a:pt x="179" y="939"/>
                    <a:pt x="161" y="1055"/>
                  </a:cubicBezTo>
                  <a:cubicBezTo>
                    <a:pt x="134" y="1207"/>
                    <a:pt x="116" y="1358"/>
                    <a:pt x="89" y="1501"/>
                  </a:cubicBezTo>
                  <a:cubicBezTo>
                    <a:pt x="81" y="1590"/>
                    <a:pt x="72" y="1679"/>
                    <a:pt x="63" y="1769"/>
                  </a:cubicBezTo>
                  <a:cubicBezTo>
                    <a:pt x="36" y="1956"/>
                    <a:pt x="18" y="2108"/>
                    <a:pt x="9" y="2197"/>
                  </a:cubicBezTo>
                  <a:cubicBezTo>
                    <a:pt x="9" y="2259"/>
                    <a:pt x="0" y="2295"/>
                    <a:pt x="0" y="2295"/>
                  </a:cubicBezTo>
                  <a:cubicBezTo>
                    <a:pt x="648" y="2966"/>
                    <a:pt x="3005" y="3440"/>
                    <a:pt x="3720" y="3440"/>
                  </a:cubicBezTo>
                  <a:cubicBezTo>
                    <a:pt x="3822" y="3440"/>
                    <a:pt x="3891" y="3430"/>
                    <a:pt x="3917" y="3410"/>
                  </a:cubicBezTo>
                  <a:cubicBezTo>
                    <a:pt x="3934" y="3401"/>
                    <a:pt x="3952" y="3383"/>
                    <a:pt x="3961" y="3357"/>
                  </a:cubicBezTo>
                  <a:cubicBezTo>
                    <a:pt x="3997" y="3312"/>
                    <a:pt x="4042" y="3232"/>
                    <a:pt x="4077" y="3134"/>
                  </a:cubicBezTo>
                  <a:cubicBezTo>
                    <a:pt x="4086" y="3107"/>
                    <a:pt x="4095" y="3080"/>
                    <a:pt x="4104" y="3062"/>
                  </a:cubicBezTo>
                  <a:cubicBezTo>
                    <a:pt x="4149" y="2946"/>
                    <a:pt x="4193" y="2830"/>
                    <a:pt x="4229" y="2696"/>
                  </a:cubicBezTo>
                  <a:cubicBezTo>
                    <a:pt x="4265" y="2589"/>
                    <a:pt x="4300" y="2482"/>
                    <a:pt x="4327" y="2375"/>
                  </a:cubicBezTo>
                  <a:cubicBezTo>
                    <a:pt x="4381" y="2206"/>
                    <a:pt x="4425" y="2036"/>
                    <a:pt x="4470" y="1885"/>
                  </a:cubicBezTo>
                  <a:cubicBezTo>
                    <a:pt x="4505" y="1760"/>
                    <a:pt x="4532" y="1644"/>
                    <a:pt x="4559" y="1546"/>
                  </a:cubicBezTo>
                  <a:cubicBezTo>
                    <a:pt x="4577" y="1447"/>
                    <a:pt x="4595" y="1376"/>
                    <a:pt x="4612" y="1332"/>
                  </a:cubicBezTo>
                  <a:cubicBezTo>
                    <a:pt x="4648" y="1153"/>
                    <a:pt x="2980" y="600"/>
                    <a:pt x="1758" y="270"/>
                  </a:cubicBezTo>
                  <a:cubicBezTo>
                    <a:pt x="1176" y="112"/>
                    <a:pt x="695" y="0"/>
                    <a:pt x="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102;p54">
              <a:extLst>
                <a:ext uri="{FF2B5EF4-FFF2-40B4-BE49-F238E27FC236}">
                  <a16:creationId xmlns:a16="http://schemas.microsoft.com/office/drawing/2014/main" id="{60AAF76C-7A1F-4BAD-96DE-D792010997B4}"/>
                </a:ext>
              </a:extLst>
            </p:cNvPr>
            <p:cNvSpPr/>
            <p:nvPr/>
          </p:nvSpPr>
          <p:spPr>
            <a:xfrm>
              <a:off x="6779700" y="1781950"/>
              <a:ext cx="108400" cy="40600"/>
            </a:xfrm>
            <a:custGeom>
              <a:avLst/>
              <a:gdLst/>
              <a:ahLst/>
              <a:cxnLst/>
              <a:rect l="l" t="t" r="r" b="b"/>
              <a:pathLst>
                <a:path w="4336" h="1624" extrusionOk="0">
                  <a:moveTo>
                    <a:pt x="116" y="0"/>
                  </a:moveTo>
                  <a:cubicBezTo>
                    <a:pt x="72" y="125"/>
                    <a:pt x="36" y="285"/>
                    <a:pt x="0" y="455"/>
                  </a:cubicBezTo>
                  <a:cubicBezTo>
                    <a:pt x="429" y="508"/>
                    <a:pt x="910" y="607"/>
                    <a:pt x="1401" y="723"/>
                  </a:cubicBezTo>
                  <a:cubicBezTo>
                    <a:pt x="2561" y="1017"/>
                    <a:pt x="3729" y="1436"/>
                    <a:pt x="4247" y="1624"/>
                  </a:cubicBezTo>
                  <a:cubicBezTo>
                    <a:pt x="4282" y="1499"/>
                    <a:pt x="4309" y="1383"/>
                    <a:pt x="4336" y="1285"/>
                  </a:cubicBezTo>
                  <a:cubicBezTo>
                    <a:pt x="3524" y="919"/>
                    <a:pt x="2382" y="580"/>
                    <a:pt x="1454" y="330"/>
                  </a:cubicBezTo>
                  <a:cubicBezTo>
                    <a:pt x="892" y="178"/>
                    <a:pt x="411" y="71"/>
                    <a:pt x="1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103;p54">
              <a:extLst>
                <a:ext uri="{FF2B5EF4-FFF2-40B4-BE49-F238E27FC236}">
                  <a16:creationId xmlns:a16="http://schemas.microsoft.com/office/drawing/2014/main" id="{E148C221-062A-4988-99E7-8B236E8FD6C9}"/>
                </a:ext>
              </a:extLst>
            </p:cNvPr>
            <p:cNvSpPr/>
            <p:nvPr/>
          </p:nvSpPr>
          <p:spPr>
            <a:xfrm>
              <a:off x="6776350" y="1801775"/>
              <a:ext cx="105950" cy="41075"/>
            </a:xfrm>
            <a:custGeom>
              <a:avLst/>
              <a:gdLst/>
              <a:ahLst/>
              <a:cxnLst/>
              <a:rect l="l" t="t" r="r" b="b"/>
              <a:pathLst>
                <a:path w="4238" h="1643" extrusionOk="0">
                  <a:moveTo>
                    <a:pt x="72" y="1"/>
                  </a:moveTo>
                  <a:cubicBezTo>
                    <a:pt x="45" y="153"/>
                    <a:pt x="27" y="304"/>
                    <a:pt x="0" y="447"/>
                  </a:cubicBezTo>
                  <a:cubicBezTo>
                    <a:pt x="518" y="527"/>
                    <a:pt x="1080" y="652"/>
                    <a:pt x="1633" y="804"/>
                  </a:cubicBezTo>
                  <a:cubicBezTo>
                    <a:pt x="2757" y="1116"/>
                    <a:pt x="3801" y="1509"/>
                    <a:pt x="4140" y="1642"/>
                  </a:cubicBezTo>
                  <a:cubicBezTo>
                    <a:pt x="4176" y="1535"/>
                    <a:pt x="4211" y="1428"/>
                    <a:pt x="4238" y="1321"/>
                  </a:cubicBezTo>
                  <a:cubicBezTo>
                    <a:pt x="3515" y="964"/>
                    <a:pt x="2463" y="634"/>
                    <a:pt x="1535" y="376"/>
                  </a:cubicBezTo>
                  <a:cubicBezTo>
                    <a:pt x="955" y="215"/>
                    <a:pt x="429" y="90"/>
                    <a:pt x="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104;p54">
              <a:extLst>
                <a:ext uri="{FF2B5EF4-FFF2-40B4-BE49-F238E27FC236}">
                  <a16:creationId xmlns:a16="http://schemas.microsoft.com/office/drawing/2014/main" id="{5A3AADE0-8A06-4F56-A1FD-480ED92876E9}"/>
                </a:ext>
              </a:extLst>
            </p:cNvPr>
            <p:cNvSpPr/>
            <p:nvPr/>
          </p:nvSpPr>
          <p:spPr>
            <a:xfrm>
              <a:off x="6774350" y="1819625"/>
              <a:ext cx="102375" cy="39725"/>
            </a:xfrm>
            <a:custGeom>
              <a:avLst/>
              <a:gdLst/>
              <a:ahLst/>
              <a:cxnLst/>
              <a:rect l="l" t="t" r="r" b="b"/>
              <a:pathLst>
                <a:path w="4095" h="1589" extrusionOk="0">
                  <a:moveTo>
                    <a:pt x="54" y="1"/>
                  </a:moveTo>
                  <a:cubicBezTo>
                    <a:pt x="27" y="188"/>
                    <a:pt x="9" y="340"/>
                    <a:pt x="0" y="429"/>
                  </a:cubicBezTo>
                  <a:cubicBezTo>
                    <a:pt x="1535" y="688"/>
                    <a:pt x="3444" y="1401"/>
                    <a:pt x="3952" y="1589"/>
                  </a:cubicBezTo>
                  <a:cubicBezTo>
                    <a:pt x="3988" y="1544"/>
                    <a:pt x="4033" y="1464"/>
                    <a:pt x="4068" y="1366"/>
                  </a:cubicBezTo>
                  <a:cubicBezTo>
                    <a:pt x="4077" y="1339"/>
                    <a:pt x="4086" y="1312"/>
                    <a:pt x="4095" y="1294"/>
                  </a:cubicBezTo>
                  <a:cubicBezTo>
                    <a:pt x="3524" y="1000"/>
                    <a:pt x="2721" y="732"/>
                    <a:pt x="1954" y="500"/>
                  </a:cubicBezTo>
                  <a:cubicBezTo>
                    <a:pt x="1231" y="295"/>
                    <a:pt x="535" y="117"/>
                    <a:pt x="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105;p54">
              <a:extLst>
                <a:ext uri="{FF2B5EF4-FFF2-40B4-BE49-F238E27FC236}">
                  <a16:creationId xmlns:a16="http://schemas.microsoft.com/office/drawing/2014/main" id="{2B7732AF-1651-4BAA-9B76-C7B406CB965C}"/>
                </a:ext>
              </a:extLst>
            </p:cNvPr>
            <p:cNvSpPr/>
            <p:nvPr/>
          </p:nvSpPr>
          <p:spPr>
            <a:xfrm>
              <a:off x="6774125" y="1775425"/>
              <a:ext cx="101950" cy="86000"/>
            </a:xfrm>
            <a:custGeom>
              <a:avLst/>
              <a:gdLst/>
              <a:ahLst/>
              <a:cxnLst/>
              <a:rect l="l" t="t" r="r" b="b"/>
              <a:pathLst>
                <a:path w="4078" h="3440" extrusionOk="0">
                  <a:moveTo>
                    <a:pt x="545" y="0"/>
                  </a:moveTo>
                  <a:cubicBezTo>
                    <a:pt x="534" y="0"/>
                    <a:pt x="525" y="1"/>
                    <a:pt x="518" y="2"/>
                  </a:cubicBezTo>
                  <a:cubicBezTo>
                    <a:pt x="455" y="20"/>
                    <a:pt x="393" y="118"/>
                    <a:pt x="339" y="261"/>
                  </a:cubicBezTo>
                  <a:cubicBezTo>
                    <a:pt x="295" y="386"/>
                    <a:pt x="259" y="546"/>
                    <a:pt x="223" y="716"/>
                  </a:cubicBezTo>
                  <a:cubicBezTo>
                    <a:pt x="197" y="823"/>
                    <a:pt x="179" y="939"/>
                    <a:pt x="161" y="1055"/>
                  </a:cubicBezTo>
                  <a:cubicBezTo>
                    <a:pt x="134" y="1207"/>
                    <a:pt x="116" y="1358"/>
                    <a:pt x="89" y="1501"/>
                  </a:cubicBezTo>
                  <a:cubicBezTo>
                    <a:pt x="81" y="1590"/>
                    <a:pt x="72" y="1679"/>
                    <a:pt x="63" y="1769"/>
                  </a:cubicBezTo>
                  <a:cubicBezTo>
                    <a:pt x="36" y="1956"/>
                    <a:pt x="18" y="2108"/>
                    <a:pt x="9" y="2197"/>
                  </a:cubicBezTo>
                  <a:cubicBezTo>
                    <a:pt x="9" y="2259"/>
                    <a:pt x="0" y="2295"/>
                    <a:pt x="0" y="2295"/>
                  </a:cubicBezTo>
                  <a:cubicBezTo>
                    <a:pt x="648" y="2966"/>
                    <a:pt x="3005" y="3440"/>
                    <a:pt x="3720" y="3440"/>
                  </a:cubicBezTo>
                  <a:cubicBezTo>
                    <a:pt x="3822" y="3440"/>
                    <a:pt x="3891" y="3430"/>
                    <a:pt x="3917" y="3410"/>
                  </a:cubicBezTo>
                  <a:cubicBezTo>
                    <a:pt x="3934" y="3401"/>
                    <a:pt x="3952" y="3383"/>
                    <a:pt x="3961" y="3357"/>
                  </a:cubicBezTo>
                  <a:cubicBezTo>
                    <a:pt x="3997" y="3312"/>
                    <a:pt x="4042" y="3232"/>
                    <a:pt x="4077" y="3134"/>
                  </a:cubicBezTo>
                  <a:cubicBezTo>
                    <a:pt x="3711" y="3027"/>
                    <a:pt x="3203" y="2866"/>
                    <a:pt x="2525" y="2634"/>
                  </a:cubicBezTo>
                  <a:cubicBezTo>
                    <a:pt x="2284" y="2554"/>
                    <a:pt x="2097" y="2429"/>
                    <a:pt x="1963" y="2268"/>
                  </a:cubicBezTo>
                  <a:cubicBezTo>
                    <a:pt x="1847" y="2152"/>
                    <a:pt x="1776" y="2010"/>
                    <a:pt x="1722" y="1858"/>
                  </a:cubicBezTo>
                  <a:cubicBezTo>
                    <a:pt x="1669" y="1724"/>
                    <a:pt x="1642" y="1581"/>
                    <a:pt x="1624" y="1430"/>
                  </a:cubicBezTo>
                  <a:cubicBezTo>
                    <a:pt x="1606" y="1278"/>
                    <a:pt x="1615" y="1135"/>
                    <a:pt x="1624" y="984"/>
                  </a:cubicBezTo>
                  <a:cubicBezTo>
                    <a:pt x="1633" y="850"/>
                    <a:pt x="1651" y="716"/>
                    <a:pt x="1677" y="591"/>
                  </a:cubicBezTo>
                  <a:cubicBezTo>
                    <a:pt x="1704" y="475"/>
                    <a:pt x="1722" y="359"/>
                    <a:pt x="1758" y="270"/>
                  </a:cubicBezTo>
                  <a:cubicBezTo>
                    <a:pt x="1176" y="112"/>
                    <a:pt x="695" y="0"/>
                    <a:pt x="545" y="0"/>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106;p54">
              <a:extLst>
                <a:ext uri="{FF2B5EF4-FFF2-40B4-BE49-F238E27FC236}">
                  <a16:creationId xmlns:a16="http://schemas.microsoft.com/office/drawing/2014/main" id="{3D94D9C7-AD86-4D96-9A42-A4A92BEF787B}"/>
                </a:ext>
              </a:extLst>
            </p:cNvPr>
            <p:cNvSpPr/>
            <p:nvPr/>
          </p:nvSpPr>
          <p:spPr>
            <a:xfrm>
              <a:off x="6660150" y="1847050"/>
              <a:ext cx="91700" cy="141900"/>
            </a:xfrm>
            <a:custGeom>
              <a:avLst/>
              <a:gdLst/>
              <a:ahLst/>
              <a:cxnLst/>
              <a:rect l="l" t="t" r="r" b="b"/>
              <a:pathLst>
                <a:path w="3668" h="5676" extrusionOk="0">
                  <a:moveTo>
                    <a:pt x="3462" y="0"/>
                  </a:moveTo>
                  <a:cubicBezTo>
                    <a:pt x="3248" y="0"/>
                    <a:pt x="2873" y="35"/>
                    <a:pt x="2454" y="81"/>
                  </a:cubicBezTo>
                  <a:cubicBezTo>
                    <a:pt x="1482" y="188"/>
                    <a:pt x="268" y="367"/>
                    <a:pt x="152" y="385"/>
                  </a:cubicBezTo>
                  <a:cubicBezTo>
                    <a:pt x="1" y="411"/>
                    <a:pt x="188" y="3320"/>
                    <a:pt x="411" y="4658"/>
                  </a:cubicBezTo>
                  <a:cubicBezTo>
                    <a:pt x="473" y="5032"/>
                    <a:pt x="536" y="5282"/>
                    <a:pt x="598" y="5327"/>
                  </a:cubicBezTo>
                  <a:cubicBezTo>
                    <a:pt x="843" y="5472"/>
                    <a:pt x="2850" y="5676"/>
                    <a:pt x="3464" y="5676"/>
                  </a:cubicBezTo>
                  <a:cubicBezTo>
                    <a:pt x="3567" y="5676"/>
                    <a:pt x="3631" y="5670"/>
                    <a:pt x="3640" y="5657"/>
                  </a:cubicBezTo>
                  <a:cubicBezTo>
                    <a:pt x="3667" y="5612"/>
                    <a:pt x="3649" y="197"/>
                    <a:pt x="3649" y="37"/>
                  </a:cubicBezTo>
                  <a:cubicBezTo>
                    <a:pt x="3649" y="11"/>
                    <a:pt x="3580" y="0"/>
                    <a:pt x="34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107;p54">
              <a:extLst>
                <a:ext uri="{FF2B5EF4-FFF2-40B4-BE49-F238E27FC236}">
                  <a16:creationId xmlns:a16="http://schemas.microsoft.com/office/drawing/2014/main" id="{AF63963A-4798-4F83-B6A2-EA881F98AD72}"/>
                </a:ext>
              </a:extLst>
            </p:cNvPr>
            <p:cNvSpPr/>
            <p:nvPr/>
          </p:nvSpPr>
          <p:spPr>
            <a:xfrm>
              <a:off x="6670400" y="1847050"/>
              <a:ext cx="81450" cy="141900"/>
            </a:xfrm>
            <a:custGeom>
              <a:avLst/>
              <a:gdLst/>
              <a:ahLst/>
              <a:cxnLst/>
              <a:rect l="l" t="t" r="r" b="b"/>
              <a:pathLst>
                <a:path w="3258" h="5676" extrusionOk="0">
                  <a:moveTo>
                    <a:pt x="3052" y="0"/>
                  </a:moveTo>
                  <a:cubicBezTo>
                    <a:pt x="2838" y="0"/>
                    <a:pt x="2463" y="35"/>
                    <a:pt x="2044" y="81"/>
                  </a:cubicBezTo>
                  <a:cubicBezTo>
                    <a:pt x="2142" y="1063"/>
                    <a:pt x="2347" y="3757"/>
                    <a:pt x="1687" y="4337"/>
                  </a:cubicBezTo>
                  <a:cubicBezTo>
                    <a:pt x="1381" y="4612"/>
                    <a:pt x="938" y="4694"/>
                    <a:pt x="517" y="4694"/>
                  </a:cubicBezTo>
                  <a:cubicBezTo>
                    <a:pt x="337" y="4694"/>
                    <a:pt x="161" y="4679"/>
                    <a:pt x="1" y="4658"/>
                  </a:cubicBezTo>
                  <a:lnTo>
                    <a:pt x="1" y="4658"/>
                  </a:lnTo>
                  <a:cubicBezTo>
                    <a:pt x="63" y="5032"/>
                    <a:pt x="126" y="5282"/>
                    <a:pt x="188" y="5327"/>
                  </a:cubicBezTo>
                  <a:cubicBezTo>
                    <a:pt x="433" y="5472"/>
                    <a:pt x="2440" y="5676"/>
                    <a:pt x="3054" y="5676"/>
                  </a:cubicBezTo>
                  <a:cubicBezTo>
                    <a:pt x="3157" y="5676"/>
                    <a:pt x="3221" y="5670"/>
                    <a:pt x="3230" y="5657"/>
                  </a:cubicBezTo>
                  <a:cubicBezTo>
                    <a:pt x="3257" y="5612"/>
                    <a:pt x="3239" y="197"/>
                    <a:pt x="3239" y="37"/>
                  </a:cubicBezTo>
                  <a:cubicBezTo>
                    <a:pt x="3239" y="11"/>
                    <a:pt x="3170" y="0"/>
                    <a:pt x="3052" y="0"/>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108;p54">
              <a:extLst>
                <a:ext uri="{FF2B5EF4-FFF2-40B4-BE49-F238E27FC236}">
                  <a16:creationId xmlns:a16="http://schemas.microsoft.com/office/drawing/2014/main" id="{871AB44F-F41A-49DF-A541-4EB3356B9599}"/>
                </a:ext>
              </a:extLst>
            </p:cNvPr>
            <p:cNvSpPr/>
            <p:nvPr/>
          </p:nvSpPr>
          <p:spPr>
            <a:xfrm>
              <a:off x="6749375" y="1847950"/>
              <a:ext cx="43050" cy="141000"/>
            </a:xfrm>
            <a:custGeom>
              <a:avLst/>
              <a:gdLst/>
              <a:ahLst/>
              <a:cxnLst/>
              <a:rect l="l" t="t" r="r" b="b"/>
              <a:pathLst>
                <a:path w="1722" h="5640" extrusionOk="0">
                  <a:moveTo>
                    <a:pt x="80" y="1"/>
                  </a:moveTo>
                  <a:cubicBezTo>
                    <a:pt x="45" y="152"/>
                    <a:pt x="0" y="2311"/>
                    <a:pt x="0" y="3908"/>
                  </a:cubicBezTo>
                  <a:cubicBezTo>
                    <a:pt x="0" y="4854"/>
                    <a:pt x="18" y="5603"/>
                    <a:pt x="71" y="5621"/>
                  </a:cubicBezTo>
                  <a:cubicBezTo>
                    <a:pt x="94" y="5634"/>
                    <a:pt x="146" y="5639"/>
                    <a:pt x="218" y="5639"/>
                  </a:cubicBezTo>
                  <a:cubicBezTo>
                    <a:pt x="551" y="5639"/>
                    <a:pt x="1299" y="5518"/>
                    <a:pt x="1365" y="5416"/>
                  </a:cubicBezTo>
                  <a:cubicBezTo>
                    <a:pt x="1383" y="5380"/>
                    <a:pt x="1418" y="4996"/>
                    <a:pt x="1463" y="4443"/>
                  </a:cubicBezTo>
                  <a:cubicBezTo>
                    <a:pt x="1579" y="2945"/>
                    <a:pt x="1722" y="241"/>
                    <a:pt x="1713" y="161"/>
                  </a:cubicBezTo>
                  <a:cubicBezTo>
                    <a:pt x="1695" y="45"/>
                    <a:pt x="80" y="1"/>
                    <a:pt x="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109;p54">
              <a:extLst>
                <a:ext uri="{FF2B5EF4-FFF2-40B4-BE49-F238E27FC236}">
                  <a16:creationId xmlns:a16="http://schemas.microsoft.com/office/drawing/2014/main" id="{EEF05611-4DB6-4708-A266-2ED3908A84E1}"/>
                </a:ext>
              </a:extLst>
            </p:cNvPr>
            <p:cNvSpPr/>
            <p:nvPr/>
          </p:nvSpPr>
          <p:spPr>
            <a:xfrm>
              <a:off x="6749375" y="1945650"/>
              <a:ext cx="36600" cy="43300"/>
            </a:xfrm>
            <a:custGeom>
              <a:avLst/>
              <a:gdLst/>
              <a:ahLst/>
              <a:cxnLst/>
              <a:rect l="l" t="t" r="r" b="b"/>
              <a:pathLst>
                <a:path w="1464" h="1732" extrusionOk="0">
                  <a:moveTo>
                    <a:pt x="0" y="0"/>
                  </a:moveTo>
                  <a:cubicBezTo>
                    <a:pt x="0" y="946"/>
                    <a:pt x="18" y="1695"/>
                    <a:pt x="71" y="1713"/>
                  </a:cubicBezTo>
                  <a:cubicBezTo>
                    <a:pt x="94" y="1726"/>
                    <a:pt x="146" y="1731"/>
                    <a:pt x="218" y="1731"/>
                  </a:cubicBezTo>
                  <a:cubicBezTo>
                    <a:pt x="551" y="1731"/>
                    <a:pt x="1299" y="1610"/>
                    <a:pt x="1365" y="1508"/>
                  </a:cubicBezTo>
                  <a:cubicBezTo>
                    <a:pt x="1383" y="1472"/>
                    <a:pt x="1418" y="1088"/>
                    <a:pt x="1463" y="535"/>
                  </a:cubicBezTo>
                  <a:cubicBezTo>
                    <a:pt x="1026" y="366"/>
                    <a:pt x="428" y="152"/>
                    <a:pt x="0" y="0"/>
                  </a:cubicBezTo>
                  <a:close/>
                </a:path>
              </a:pathLst>
            </a:custGeom>
            <a:solidFill>
              <a:srgbClr val="F5C2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110;p54">
              <a:extLst>
                <a:ext uri="{FF2B5EF4-FFF2-40B4-BE49-F238E27FC236}">
                  <a16:creationId xmlns:a16="http://schemas.microsoft.com/office/drawing/2014/main" id="{E4BD61D0-1ED7-4C0E-8DCA-C6704A3C3D64}"/>
                </a:ext>
              </a:extLst>
            </p:cNvPr>
            <p:cNvSpPr/>
            <p:nvPr/>
          </p:nvSpPr>
          <p:spPr>
            <a:xfrm>
              <a:off x="6733975" y="1917025"/>
              <a:ext cx="168375" cy="78875"/>
            </a:xfrm>
            <a:custGeom>
              <a:avLst/>
              <a:gdLst/>
              <a:ahLst/>
              <a:cxnLst/>
              <a:rect l="l" t="t" r="r" b="b"/>
              <a:pathLst>
                <a:path w="6735" h="3155" extrusionOk="0">
                  <a:moveTo>
                    <a:pt x="6054" y="0"/>
                  </a:moveTo>
                  <a:cubicBezTo>
                    <a:pt x="6035" y="0"/>
                    <a:pt x="6015" y="1"/>
                    <a:pt x="5995" y="3"/>
                  </a:cubicBezTo>
                  <a:cubicBezTo>
                    <a:pt x="5245" y="87"/>
                    <a:pt x="4001" y="553"/>
                    <a:pt x="2670" y="553"/>
                  </a:cubicBezTo>
                  <a:cubicBezTo>
                    <a:pt x="2451" y="553"/>
                    <a:pt x="2230" y="541"/>
                    <a:pt x="2008" y="512"/>
                  </a:cubicBezTo>
                  <a:cubicBezTo>
                    <a:pt x="1580" y="458"/>
                    <a:pt x="1241" y="396"/>
                    <a:pt x="973" y="351"/>
                  </a:cubicBezTo>
                  <a:cubicBezTo>
                    <a:pt x="648" y="297"/>
                    <a:pt x="434" y="260"/>
                    <a:pt x="291" y="260"/>
                  </a:cubicBezTo>
                  <a:cubicBezTo>
                    <a:pt x="129" y="260"/>
                    <a:pt x="61" y="308"/>
                    <a:pt x="27" y="431"/>
                  </a:cubicBezTo>
                  <a:cubicBezTo>
                    <a:pt x="0" y="538"/>
                    <a:pt x="36" y="735"/>
                    <a:pt x="108" y="967"/>
                  </a:cubicBezTo>
                  <a:cubicBezTo>
                    <a:pt x="161" y="1100"/>
                    <a:pt x="224" y="1252"/>
                    <a:pt x="295" y="1395"/>
                  </a:cubicBezTo>
                  <a:cubicBezTo>
                    <a:pt x="473" y="1734"/>
                    <a:pt x="732" y="2073"/>
                    <a:pt x="1035" y="2251"/>
                  </a:cubicBezTo>
                  <a:cubicBezTo>
                    <a:pt x="1357" y="2450"/>
                    <a:pt x="1529" y="2500"/>
                    <a:pt x="1628" y="2500"/>
                  </a:cubicBezTo>
                  <a:cubicBezTo>
                    <a:pt x="1728" y="2500"/>
                    <a:pt x="1753" y="2447"/>
                    <a:pt x="1785" y="2447"/>
                  </a:cubicBezTo>
                  <a:cubicBezTo>
                    <a:pt x="1835" y="2447"/>
                    <a:pt x="2803" y="3155"/>
                    <a:pt x="4339" y="3155"/>
                  </a:cubicBezTo>
                  <a:cubicBezTo>
                    <a:pt x="4700" y="3155"/>
                    <a:pt x="5094" y="3115"/>
                    <a:pt x="5514" y="3018"/>
                  </a:cubicBezTo>
                  <a:cubicBezTo>
                    <a:pt x="5897" y="2929"/>
                    <a:pt x="6210" y="2510"/>
                    <a:pt x="6397" y="2019"/>
                  </a:cubicBezTo>
                  <a:cubicBezTo>
                    <a:pt x="6735" y="1136"/>
                    <a:pt x="6686" y="0"/>
                    <a:pt x="6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111;p54">
              <a:extLst>
                <a:ext uri="{FF2B5EF4-FFF2-40B4-BE49-F238E27FC236}">
                  <a16:creationId xmlns:a16="http://schemas.microsoft.com/office/drawing/2014/main" id="{CB266FC4-3A4A-4867-9400-BF0A2BA732D8}"/>
                </a:ext>
              </a:extLst>
            </p:cNvPr>
            <p:cNvSpPr/>
            <p:nvPr/>
          </p:nvSpPr>
          <p:spPr>
            <a:xfrm>
              <a:off x="6736650" y="1938725"/>
              <a:ext cx="157250" cy="57175"/>
            </a:xfrm>
            <a:custGeom>
              <a:avLst/>
              <a:gdLst/>
              <a:ahLst/>
              <a:cxnLst/>
              <a:rect l="l" t="t" r="r" b="b"/>
              <a:pathLst>
                <a:path w="6290" h="2287" extrusionOk="0">
                  <a:moveTo>
                    <a:pt x="286" y="0"/>
                  </a:moveTo>
                  <a:cubicBezTo>
                    <a:pt x="188" y="27"/>
                    <a:pt x="90" y="63"/>
                    <a:pt x="1" y="99"/>
                  </a:cubicBezTo>
                  <a:cubicBezTo>
                    <a:pt x="54" y="232"/>
                    <a:pt x="117" y="384"/>
                    <a:pt x="188" y="527"/>
                  </a:cubicBezTo>
                  <a:cubicBezTo>
                    <a:pt x="366" y="866"/>
                    <a:pt x="625" y="1205"/>
                    <a:pt x="928" y="1383"/>
                  </a:cubicBezTo>
                  <a:cubicBezTo>
                    <a:pt x="1250" y="1582"/>
                    <a:pt x="1422" y="1632"/>
                    <a:pt x="1521" y="1632"/>
                  </a:cubicBezTo>
                  <a:cubicBezTo>
                    <a:pt x="1621" y="1632"/>
                    <a:pt x="1646" y="1579"/>
                    <a:pt x="1678" y="1579"/>
                  </a:cubicBezTo>
                  <a:cubicBezTo>
                    <a:pt x="1728" y="1579"/>
                    <a:pt x="2696" y="2287"/>
                    <a:pt x="4232" y="2287"/>
                  </a:cubicBezTo>
                  <a:cubicBezTo>
                    <a:pt x="4593" y="2287"/>
                    <a:pt x="4987" y="2247"/>
                    <a:pt x="5407" y="2150"/>
                  </a:cubicBezTo>
                  <a:cubicBezTo>
                    <a:pt x="5790" y="2061"/>
                    <a:pt x="6103" y="1642"/>
                    <a:pt x="6290" y="1151"/>
                  </a:cubicBezTo>
                  <a:lnTo>
                    <a:pt x="6290" y="1151"/>
                  </a:lnTo>
                  <a:cubicBezTo>
                    <a:pt x="5835" y="1419"/>
                    <a:pt x="5193" y="1731"/>
                    <a:pt x="4336" y="1803"/>
                  </a:cubicBezTo>
                  <a:cubicBezTo>
                    <a:pt x="4209" y="1814"/>
                    <a:pt x="4086" y="1819"/>
                    <a:pt x="3967" y="1819"/>
                  </a:cubicBezTo>
                  <a:cubicBezTo>
                    <a:pt x="2479" y="1819"/>
                    <a:pt x="1603" y="1003"/>
                    <a:pt x="1446" y="937"/>
                  </a:cubicBezTo>
                  <a:cubicBezTo>
                    <a:pt x="1430" y="931"/>
                    <a:pt x="1417" y="928"/>
                    <a:pt x="1406" y="928"/>
                  </a:cubicBezTo>
                  <a:cubicBezTo>
                    <a:pt x="1331" y="928"/>
                    <a:pt x="1351" y="1063"/>
                    <a:pt x="1260" y="1063"/>
                  </a:cubicBezTo>
                  <a:cubicBezTo>
                    <a:pt x="1221" y="1063"/>
                    <a:pt x="1160" y="1038"/>
                    <a:pt x="1062" y="964"/>
                  </a:cubicBezTo>
                  <a:cubicBezTo>
                    <a:pt x="696" y="696"/>
                    <a:pt x="286" y="0"/>
                    <a:pt x="286" y="0"/>
                  </a:cubicBezTo>
                  <a:close/>
                </a:path>
              </a:pathLst>
            </a:custGeom>
            <a:solidFill>
              <a:srgbClr val="4D1311">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112;p54">
              <a:extLst>
                <a:ext uri="{FF2B5EF4-FFF2-40B4-BE49-F238E27FC236}">
                  <a16:creationId xmlns:a16="http://schemas.microsoft.com/office/drawing/2014/main" id="{D18F3D20-A2C0-408C-9785-2B452C9A3107}"/>
                </a:ext>
              </a:extLst>
            </p:cNvPr>
            <p:cNvSpPr/>
            <p:nvPr/>
          </p:nvSpPr>
          <p:spPr>
            <a:xfrm>
              <a:off x="6733525" y="1923475"/>
              <a:ext cx="24775" cy="28425"/>
            </a:xfrm>
            <a:custGeom>
              <a:avLst/>
              <a:gdLst/>
              <a:ahLst/>
              <a:cxnLst/>
              <a:rect l="l" t="t" r="r" b="b"/>
              <a:pathLst>
                <a:path w="991" h="1137" extrusionOk="0">
                  <a:moveTo>
                    <a:pt x="305" y="0"/>
                  </a:moveTo>
                  <a:cubicBezTo>
                    <a:pt x="259" y="0"/>
                    <a:pt x="220" y="4"/>
                    <a:pt x="188" y="13"/>
                  </a:cubicBezTo>
                  <a:cubicBezTo>
                    <a:pt x="108" y="40"/>
                    <a:pt x="63" y="84"/>
                    <a:pt x="45" y="173"/>
                  </a:cubicBezTo>
                  <a:cubicBezTo>
                    <a:pt x="1" y="343"/>
                    <a:pt x="108" y="744"/>
                    <a:pt x="313" y="1137"/>
                  </a:cubicBezTo>
                  <a:cubicBezTo>
                    <a:pt x="527" y="1012"/>
                    <a:pt x="679" y="878"/>
                    <a:pt x="777" y="744"/>
                  </a:cubicBezTo>
                  <a:cubicBezTo>
                    <a:pt x="955" y="503"/>
                    <a:pt x="991" y="271"/>
                    <a:pt x="991" y="93"/>
                  </a:cubicBezTo>
                  <a:cubicBezTo>
                    <a:pt x="666" y="39"/>
                    <a:pt x="449" y="0"/>
                    <a:pt x="3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113;p54">
              <a:extLst>
                <a:ext uri="{FF2B5EF4-FFF2-40B4-BE49-F238E27FC236}">
                  <a16:creationId xmlns:a16="http://schemas.microsoft.com/office/drawing/2014/main" id="{D61F06E7-EE58-4CB2-86D3-398915B07C08}"/>
                </a:ext>
              </a:extLst>
            </p:cNvPr>
            <p:cNvSpPr/>
            <p:nvPr/>
          </p:nvSpPr>
          <p:spPr>
            <a:xfrm>
              <a:off x="6733525" y="1923775"/>
              <a:ext cx="19425" cy="28125"/>
            </a:xfrm>
            <a:custGeom>
              <a:avLst/>
              <a:gdLst/>
              <a:ahLst/>
              <a:cxnLst/>
              <a:rect l="l" t="t" r="r" b="b"/>
              <a:pathLst>
                <a:path w="777" h="1125" extrusionOk="0">
                  <a:moveTo>
                    <a:pt x="188" y="1"/>
                  </a:moveTo>
                  <a:cubicBezTo>
                    <a:pt x="108" y="28"/>
                    <a:pt x="72" y="72"/>
                    <a:pt x="45" y="161"/>
                  </a:cubicBezTo>
                  <a:cubicBezTo>
                    <a:pt x="1" y="331"/>
                    <a:pt x="108" y="732"/>
                    <a:pt x="313" y="1125"/>
                  </a:cubicBezTo>
                  <a:cubicBezTo>
                    <a:pt x="527" y="1000"/>
                    <a:pt x="679" y="866"/>
                    <a:pt x="777" y="732"/>
                  </a:cubicBezTo>
                  <a:cubicBezTo>
                    <a:pt x="509" y="518"/>
                    <a:pt x="322" y="233"/>
                    <a:pt x="188" y="1"/>
                  </a:cubicBezTo>
                  <a:close/>
                </a:path>
              </a:pathLst>
            </a:custGeom>
            <a:solidFill>
              <a:srgbClr val="4D1311">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7" name="Google Shape;2047;p41"/>
          <p:cNvSpPr txBox="1">
            <a:spLocks noGrp="1"/>
          </p:cNvSpPr>
          <p:nvPr>
            <p:ph type="title"/>
          </p:nvPr>
        </p:nvSpPr>
        <p:spPr>
          <a:xfrm>
            <a:off x="1520261" y="59792"/>
            <a:ext cx="5582287" cy="1061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600" dirty="0" err="1">
                <a:solidFill>
                  <a:schemeClr val="accent4"/>
                </a:solidFill>
                <a:latin typeface="UTM Cooper Black" panose="02040603050506020204" pitchFamily="18" charset="0"/>
              </a:rPr>
              <a:t>Phối</a:t>
            </a:r>
            <a:r>
              <a:rPr lang="en-US" sz="3600" dirty="0">
                <a:solidFill>
                  <a:schemeClr val="accent4"/>
                </a:solidFill>
                <a:latin typeface="UTM Cooper Black" panose="02040603050506020204" pitchFamily="18" charset="0"/>
              </a:rPr>
              <a:t> </a:t>
            </a:r>
            <a:r>
              <a:rPr lang="en-US" sz="3600" dirty="0" err="1">
                <a:solidFill>
                  <a:schemeClr val="accent4"/>
                </a:solidFill>
                <a:latin typeface="UTM Cooper Black" panose="02040603050506020204" pitchFamily="18" charset="0"/>
              </a:rPr>
              <a:t>màu</a:t>
            </a:r>
            <a:r>
              <a:rPr lang="en-US" sz="3600" dirty="0">
                <a:solidFill>
                  <a:schemeClr val="accent4"/>
                </a:solidFill>
                <a:latin typeface="UTM Cooper Black" panose="02040603050506020204" pitchFamily="18" charset="0"/>
              </a:rPr>
              <a:t> </a:t>
            </a:r>
            <a:r>
              <a:rPr lang="en-US" sz="3600" dirty="0" err="1">
                <a:solidFill>
                  <a:schemeClr val="accent4"/>
                </a:solidFill>
                <a:latin typeface="UTM Cooper Black" panose="02040603050506020204" pitchFamily="18" charset="0"/>
              </a:rPr>
              <a:t>bổ</a:t>
            </a:r>
            <a:r>
              <a:rPr lang="en-US" sz="3600" dirty="0">
                <a:solidFill>
                  <a:schemeClr val="accent4"/>
                </a:solidFill>
                <a:latin typeface="UTM Cooper Black" panose="02040603050506020204" pitchFamily="18" charset="0"/>
              </a:rPr>
              <a:t> </a:t>
            </a:r>
            <a:r>
              <a:rPr lang="en-US" sz="3600" dirty="0" err="1">
                <a:solidFill>
                  <a:schemeClr val="accent4"/>
                </a:solidFill>
                <a:latin typeface="UTM Cooper Black" panose="02040603050506020204" pitchFamily="18" charset="0"/>
              </a:rPr>
              <a:t>túc</a:t>
            </a:r>
            <a:r>
              <a:rPr lang="en-US" sz="3600" dirty="0">
                <a:solidFill>
                  <a:schemeClr val="accent4"/>
                </a:solidFill>
                <a:latin typeface="UTM Cooper Black" panose="02040603050506020204" pitchFamily="18" charset="0"/>
              </a:rPr>
              <a:t> xen </a:t>
            </a:r>
            <a:r>
              <a:rPr lang="en-US" sz="3600" dirty="0" err="1">
                <a:solidFill>
                  <a:schemeClr val="accent4"/>
                </a:solidFill>
                <a:latin typeface="UTM Cooper Black" panose="02040603050506020204" pitchFamily="18" charset="0"/>
              </a:rPr>
              <a:t>kẽ</a:t>
            </a:r>
            <a:endParaRPr sz="3600" dirty="0">
              <a:solidFill>
                <a:schemeClr val="accent4"/>
              </a:solidFill>
              <a:latin typeface="UTM Cooper Black" panose="02040603050506020204" pitchFamily="18" charset="0"/>
            </a:endParaRPr>
          </a:p>
        </p:txBody>
      </p:sp>
      <p:sp>
        <p:nvSpPr>
          <p:cNvPr id="2048" name="Google Shape;2048;p41"/>
          <p:cNvSpPr txBox="1">
            <a:spLocks noGrp="1"/>
          </p:cNvSpPr>
          <p:nvPr>
            <p:ph type="subTitle" idx="1"/>
          </p:nvPr>
        </p:nvSpPr>
        <p:spPr>
          <a:xfrm>
            <a:off x="716406" y="968591"/>
            <a:ext cx="4677809" cy="1665359"/>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sz="1400" b="0" i="0" dirty="0">
                <a:solidFill>
                  <a:schemeClr val="tx1"/>
                </a:solidFill>
                <a:effectLst/>
                <a:latin typeface="+mj-lt"/>
              </a:rPr>
              <a:t>Phối màu này được tạo bởi ba màu nằm ở ba góc khác nhau trên vòng tròn màu và tạo nên một hình tam giác cân. Đôi lúc, bạn có thể sử dụng thêm một màu thứ tư; màu này phải đối xứng với một trong hai màu tạo nên đáy của hình tam giác cân đó. Chính vì sự linh hoạt trong việc chọn màu mà phối màu này thường mở ra cho các bạn rất nhiều cơ hội khám phá và tìm được các cặp màu lạ và độc đáo cho sản phẩm của mình.</a:t>
            </a:r>
            <a:endParaRPr lang="en-US" sz="1400" b="0" i="0" dirty="0">
              <a:solidFill>
                <a:schemeClr val="tx1"/>
              </a:solidFill>
              <a:effectLst/>
              <a:latin typeface="+mj-lt"/>
            </a:endParaRPr>
          </a:p>
        </p:txBody>
      </p:sp>
      <p:sp>
        <p:nvSpPr>
          <p:cNvPr id="2049" name="Google Shape;2049;p41"/>
          <p:cNvSpPr txBox="1">
            <a:spLocks noGrp="1"/>
          </p:cNvSpPr>
          <p:nvPr>
            <p:ph type="title" idx="2"/>
          </p:nvPr>
        </p:nvSpPr>
        <p:spPr>
          <a:xfrm>
            <a:off x="720000" y="64450"/>
            <a:ext cx="3940800" cy="1080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600" dirty="0">
                <a:latin typeface="UTM Cooper Black" panose="02040603050506020204" pitchFamily="18" charset="0"/>
              </a:rPr>
              <a:t>06.</a:t>
            </a:r>
            <a:endParaRPr sz="3600" dirty="0">
              <a:latin typeface="UTM Cooper Black" panose="02040603050506020204" pitchFamily="18" charset="0"/>
            </a:endParaRPr>
          </a:p>
        </p:txBody>
      </p:sp>
      <p:sp>
        <p:nvSpPr>
          <p:cNvPr id="4" name="TextBox 3">
            <a:extLst>
              <a:ext uri="{FF2B5EF4-FFF2-40B4-BE49-F238E27FC236}">
                <a16:creationId xmlns:a16="http://schemas.microsoft.com/office/drawing/2014/main" id="{9AB971C0-2A6B-45B2-8BA3-2C3C6F79BC3C}"/>
              </a:ext>
            </a:extLst>
          </p:cNvPr>
          <p:cNvSpPr txBox="1"/>
          <p:nvPr/>
        </p:nvSpPr>
        <p:spPr>
          <a:xfrm>
            <a:off x="1357141" y="2618714"/>
            <a:ext cx="4677809" cy="1815882"/>
          </a:xfrm>
          <a:prstGeom prst="rect">
            <a:avLst/>
          </a:prstGeom>
          <a:noFill/>
        </p:spPr>
        <p:txBody>
          <a:bodyPr wrap="square" rtlCol="0">
            <a:spAutoFit/>
          </a:bodyPr>
          <a:lstStyle/>
          <a:p>
            <a:pPr algn="just"/>
            <a:r>
              <a:rPr lang="vi-VN" b="0" i="0" dirty="0">
                <a:solidFill>
                  <a:schemeClr val="bg2">
                    <a:lumMod val="75000"/>
                  </a:schemeClr>
                </a:solidFill>
                <a:effectLst/>
                <a:latin typeface="+mj-lt"/>
              </a:rPr>
              <a:t>Nguyên tắc phối màu bổ túc xen kẽ</a:t>
            </a:r>
          </a:p>
          <a:p>
            <a:pPr algn="l"/>
            <a:r>
              <a:rPr lang="vi-VN" b="0" i="0" dirty="0">
                <a:solidFill>
                  <a:schemeClr val="tx1"/>
                </a:solidFill>
                <a:effectLst/>
                <a:latin typeface="+mj-lt"/>
              </a:rPr>
              <a:t>Ngày này, có rất nhiều sản phẩm chuộng phối màu này. Chủ yếu họ sử dụng màu đen và trắng làm những màu chủ đạo, tô điểm bằng các màu thứ 3 bắt mắt như đỏ và xanh với các chi tiết phụ. Phối màu này đơn giản và an toàn nhưng vô cùng hiệu quả. Tuy nhiên, để thử thách bản thân cũng như muốn sản phẩm của mình trở nên cầu kì hơn, bạn có thể sử dụng những màu bậc nhất (vàng, đỏ, lam) cho mùa chủ đạo.</a:t>
            </a:r>
          </a:p>
        </p:txBody>
      </p:sp>
      <p:pic>
        <p:nvPicPr>
          <p:cNvPr id="3" name="Picture 2">
            <a:extLst>
              <a:ext uri="{FF2B5EF4-FFF2-40B4-BE49-F238E27FC236}">
                <a16:creationId xmlns:a16="http://schemas.microsoft.com/office/drawing/2014/main" id="{1B1F972E-4593-4C8B-A3E6-54AFAE978565}"/>
              </a:ext>
            </a:extLst>
          </p:cNvPr>
          <p:cNvPicPr>
            <a:picLocks noChangeAspect="1"/>
          </p:cNvPicPr>
          <p:nvPr/>
        </p:nvPicPr>
        <p:blipFill>
          <a:blip r:embed="rId3"/>
          <a:stretch>
            <a:fillRect/>
          </a:stretch>
        </p:blipFill>
        <p:spPr>
          <a:xfrm>
            <a:off x="6203196" y="1459915"/>
            <a:ext cx="2221997" cy="2221997"/>
          </a:xfrm>
          <a:prstGeom prst="rect">
            <a:avLst/>
          </a:prstGeom>
        </p:spPr>
      </p:pic>
    </p:spTree>
    <p:extLst>
      <p:ext uri="{BB962C8B-B14F-4D97-AF65-F5344CB8AC3E}">
        <p14:creationId xmlns:p14="http://schemas.microsoft.com/office/powerpoint/2010/main" val="33163280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048">
                                            <p:txEl>
                                              <p:pRg st="0" end="0"/>
                                            </p:txEl>
                                          </p:spTgt>
                                        </p:tgtEl>
                                        <p:attrNameLst>
                                          <p:attrName>style.visibility</p:attrName>
                                        </p:attrNameLst>
                                      </p:cBhvr>
                                      <p:to>
                                        <p:strVal val="visible"/>
                                      </p:to>
                                    </p:set>
                                    <p:animEffect transition="in" filter="wheel(1)">
                                      <p:cBhvr>
                                        <p:cTn id="7" dur="2000"/>
                                        <p:tgtEl>
                                          <p:spTgt spid="20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 grpId="0" build="p"/>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178"/>
          <a:stretch/>
        </p:blipFill>
        <p:spPr>
          <a:xfrm>
            <a:off x="2199993" y="63375"/>
            <a:ext cx="4658510" cy="4970473"/>
          </a:xfrm>
          <a:prstGeom prst="rect">
            <a:avLst/>
          </a:prstGeom>
        </p:spPr>
      </p:pic>
    </p:spTree>
    <p:extLst>
      <p:ext uri="{BB962C8B-B14F-4D97-AF65-F5344CB8AC3E}">
        <p14:creationId xmlns:p14="http://schemas.microsoft.com/office/powerpoint/2010/main" val="870211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2694" t="3119" r="2533" b="3610"/>
          <a:stretch/>
        </p:blipFill>
        <p:spPr>
          <a:xfrm>
            <a:off x="1402272" y="63558"/>
            <a:ext cx="5947557" cy="4195565"/>
          </a:xfrm>
          <a:prstGeom prst="rect">
            <a:avLst/>
          </a:prstGeom>
        </p:spPr>
      </p:pic>
    </p:spTree>
    <p:extLst>
      <p:ext uri="{BB962C8B-B14F-4D97-AF65-F5344CB8AC3E}">
        <p14:creationId xmlns:p14="http://schemas.microsoft.com/office/powerpoint/2010/main" val="2683751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3"/>
        <p:cNvGrpSpPr/>
        <p:nvPr/>
      </p:nvGrpSpPr>
      <p:grpSpPr>
        <a:xfrm>
          <a:off x="0" y="0"/>
          <a:ext cx="0" cy="0"/>
          <a:chOff x="0" y="0"/>
          <a:chExt cx="0" cy="0"/>
        </a:xfrm>
      </p:grpSpPr>
      <p:sp>
        <p:nvSpPr>
          <p:cNvPr id="1564" name="Google Shape;1564;p34"/>
          <p:cNvSpPr txBox="1">
            <a:spLocks noGrp="1"/>
          </p:cNvSpPr>
          <p:nvPr>
            <p:ph type="title"/>
          </p:nvPr>
        </p:nvSpPr>
        <p:spPr>
          <a:xfrm>
            <a:off x="5136211" y="540057"/>
            <a:ext cx="3532868" cy="1019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COLOR!</a:t>
            </a:r>
            <a:endParaRPr dirty="0"/>
          </a:p>
        </p:txBody>
      </p:sp>
      <p:grpSp>
        <p:nvGrpSpPr>
          <p:cNvPr id="1566" name="Google Shape;1566;p34"/>
          <p:cNvGrpSpPr/>
          <p:nvPr/>
        </p:nvGrpSpPr>
        <p:grpSpPr>
          <a:xfrm>
            <a:off x="1062631" y="1049907"/>
            <a:ext cx="2617349" cy="3515573"/>
            <a:chOff x="1062631" y="1049907"/>
            <a:chExt cx="2617349" cy="3515573"/>
          </a:xfrm>
        </p:grpSpPr>
        <p:grpSp>
          <p:nvGrpSpPr>
            <p:cNvPr id="1567" name="Google Shape;1567;p34"/>
            <p:cNvGrpSpPr/>
            <p:nvPr/>
          </p:nvGrpSpPr>
          <p:grpSpPr>
            <a:xfrm>
              <a:off x="1101846" y="2003697"/>
              <a:ext cx="2578133" cy="2561784"/>
              <a:chOff x="1101846" y="2041722"/>
              <a:chExt cx="2578133" cy="2561784"/>
            </a:xfrm>
          </p:grpSpPr>
          <p:sp>
            <p:nvSpPr>
              <p:cNvPr id="1568" name="Google Shape;1568;p34"/>
              <p:cNvSpPr/>
              <p:nvPr/>
            </p:nvSpPr>
            <p:spPr>
              <a:xfrm>
                <a:off x="1653420" y="4436678"/>
                <a:ext cx="2026560" cy="166828"/>
              </a:xfrm>
              <a:custGeom>
                <a:avLst/>
                <a:gdLst/>
                <a:ahLst/>
                <a:cxnLst/>
                <a:rect l="l" t="t" r="r" b="b"/>
                <a:pathLst>
                  <a:path w="14748" h="1214" extrusionOk="0">
                    <a:moveTo>
                      <a:pt x="7370" y="1"/>
                    </a:moveTo>
                    <a:cubicBezTo>
                      <a:pt x="3302" y="1"/>
                      <a:pt x="1" y="277"/>
                      <a:pt x="1" y="607"/>
                    </a:cubicBezTo>
                    <a:cubicBezTo>
                      <a:pt x="1" y="937"/>
                      <a:pt x="3302" y="1214"/>
                      <a:pt x="7370" y="1214"/>
                    </a:cubicBezTo>
                    <a:cubicBezTo>
                      <a:pt x="11447" y="1214"/>
                      <a:pt x="14747" y="937"/>
                      <a:pt x="14747" y="607"/>
                    </a:cubicBezTo>
                    <a:cubicBezTo>
                      <a:pt x="14747" y="277"/>
                      <a:pt x="11447" y="1"/>
                      <a:pt x="7370" y="1"/>
                    </a:cubicBezTo>
                    <a:close/>
                  </a:path>
                </a:pathLst>
              </a:custGeom>
              <a:solidFill>
                <a:srgbClr val="7F3DEC">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4"/>
              <p:cNvSpPr/>
              <p:nvPr/>
            </p:nvSpPr>
            <p:spPr>
              <a:xfrm>
                <a:off x="1832469" y="4434205"/>
                <a:ext cx="1150005" cy="153361"/>
              </a:xfrm>
              <a:custGeom>
                <a:avLst/>
                <a:gdLst/>
                <a:ahLst/>
                <a:cxnLst/>
                <a:rect l="l" t="t" r="r" b="b"/>
                <a:pathLst>
                  <a:path w="8369" h="1116" extrusionOk="0">
                    <a:moveTo>
                      <a:pt x="357" y="1"/>
                    </a:moveTo>
                    <a:cubicBezTo>
                      <a:pt x="357" y="1"/>
                      <a:pt x="259" y="99"/>
                      <a:pt x="188" y="233"/>
                    </a:cubicBezTo>
                    <a:cubicBezTo>
                      <a:pt x="63" y="456"/>
                      <a:pt x="0" y="777"/>
                      <a:pt x="625" y="875"/>
                    </a:cubicBezTo>
                    <a:cubicBezTo>
                      <a:pt x="1234" y="981"/>
                      <a:pt x="4152" y="1115"/>
                      <a:pt x="6213" y="1115"/>
                    </a:cubicBezTo>
                    <a:cubicBezTo>
                      <a:pt x="7443" y="1115"/>
                      <a:pt x="8368" y="1067"/>
                      <a:pt x="8315" y="937"/>
                    </a:cubicBezTo>
                    <a:cubicBezTo>
                      <a:pt x="8252" y="777"/>
                      <a:pt x="7833" y="643"/>
                      <a:pt x="7396" y="536"/>
                    </a:cubicBezTo>
                    <a:cubicBezTo>
                      <a:pt x="6870" y="402"/>
                      <a:pt x="6325" y="331"/>
                      <a:pt x="6325" y="331"/>
                    </a:cubicBezTo>
                    <a:cubicBezTo>
                      <a:pt x="6325" y="331"/>
                      <a:pt x="1392" y="143"/>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4"/>
              <p:cNvSpPr/>
              <p:nvPr/>
            </p:nvSpPr>
            <p:spPr>
              <a:xfrm>
                <a:off x="1858165" y="4434205"/>
                <a:ext cx="990607" cy="121892"/>
              </a:xfrm>
              <a:custGeom>
                <a:avLst/>
                <a:gdLst/>
                <a:ahLst/>
                <a:cxnLst/>
                <a:rect l="l" t="t" r="r" b="b"/>
                <a:pathLst>
                  <a:path w="7209" h="887" extrusionOk="0">
                    <a:moveTo>
                      <a:pt x="170" y="1"/>
                    </a:moveTo>
                    <a:cubicBezTo>
                      <a:pt x="170" y="1"/>
                      <a:pt x="72" y="99"/>
                      <a:pt x="1" y="233"/>
                    </a:cubicBezTo>
                    <a:cubicBezTo>
                      <a:pt x="331" y="375"/>
                      <a:pt x="1151" y="643"/>
                      <a:pt x="2927" y="830"/>
                    </a:cubicBezTo>
                    <a:cubicBezTo>
                      <a:pt x="3284" y="868"/>
                      <a:pt x="3663" y="886"/>
                      <a:pt x="4051" y="886"/>
                    </a:cubicBezTo>
                    <a:cubicBezTo>
                      <a:pt x="5120" y="886"/>
                      <a:pt x="6260" y="752"/>
                      <a:pt x="7209" y="536"/>
                    </a:cubicBezTo>
                    <a:cubicBezTo>
                      <a:pt x="6683" y="402"/>
                      <a:pt x="6138" y="331"/>
                      <a:pt x="6138" y="331"/>
                    </a:cubicBezTo>
                    <a:cubicBezTo>
                      <a:pt x="6138" y="331"/>
                      <a:pt x="1205" y="143"/>
                      <a:pt x="170"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4"/>
              <p:cNvSpPr/>
              <p:nvPr/>
            </p:nvSpPr>
            <p:spPr>
              <a:xfrm>
                <a:off x="2759179" y="4402323"/>
                <a:ext cx="858278" cy="81627"/>
              </a:xfrm>
              <a:custGeom>
                <a:avLst/>
                <a:gdLst/>
                <a:ahLst/>
                <a:cxnLst/>
                <a:rect l="l" t="t" r="r" b="b"/>
                <a:pathLst>
                  <a:path w="6246" h="594" extrusionOk="0">
                    <a:moveTo>
                      <a:pt x="1562" y="1"/>
                    </a:moveTo>
                    <a:lnTo>
                      <a:pt x="1" y="527"/>
                    </a:lnTo>
                    <a:cubicBezTo>
                      <a:pt x="1" y="527"/>
                      <a:pt x="580" y="545"/>
                      <a:pt x="1383" y="572"/>
                    </a:cubicBezTo>
                    <a:cubicBezTo>
                      <a:pt x="1967" y="583"/>
                      <a:pt x="2667" y="594"/>
                      <a:pt x="3349" y="594"/>
                    </a:cubicBezTo>
                    <a:cubicBezTo>
                      <a:pt x="4776" y="594"/>
                      <a:pt x="6126" y="547"/>
                      <a:pt x="6174" y="366"/>
                    </a:cubicBezTo>
                    <a:cubicBezTo>
                      <a:pt x="6245" y="99"/>
                      <a:pt x="3962" y="27"/>
                      <a:pt x="2588" y="10"/>
                    </a:cubicBezTo>
                    <a:cubicBezTo>
                      <a:pt x="2008" y="1"/>
                      <a:pt x="1580" y="1"/>
                      <a:pt x="15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4"/>
              <p:cNvSpPr/>
              <p:nvPr/>
            </p:nvSpPr>
            <p:spPr>
              <a:xfrm>
                <a:off x="2759179" y="4402323"/>
                <a:ext cx="355624" cy="78604"/>
              </a:xfrm>
              <a:custGeom>
                <a:avLst/>
                <a:gdLst/>
                <a:ahLst/>
                <a:cxnLst/>
                <a:rect l="l" t="t" r="r" b="b"/>
                <a:pathLst>
                  <a:path w="2588" h="572" extrusionOk="0">
                    <a:moveTo>
                      <a:pt x="1562" y="1"/>
                    </a:moveTo>
                    <a:lnTo>
                      <a:pt x="1" y="527"/>
                    </a:lnTo>
                    <a:cubicBezTo>
                      <a:pt x="1" y="527"/>
                      <a:pt x="580" y="545"/>
                      <a:pt x="1383" y="572"/>
                    </a:cubicBezTo>
                    <a:cubicBezTo>
                      <a:pt x="1910" y="402"/>
                      <a:pt x="2329" y="215"/>
                      <a:pt x="2588" y="10"/>
                    </a:cubicBezTo>
                    <a:cubicBezTo>
                      <a:pt x="2008" y="1"/>
                      <a:pt x="1580" y="1"/>
                      <a:pt x="1562"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4"/>
              <p:cNvSpPr/>
              <p:nvPr/>
            </p:nvSpPr>
            <p:spPr>
              <a:xfrm>
                <a:off x="3094740" y="2724013"/>
                <a:ext cx="563116" cy="620589"/>
              </a:xfrm>
              <a:custGeom>
                <a:avLst/>
                <a:gdLst/>
                <a:ahLst/>
                <a:cxnLst/>
                <a:rect l="l" t="t" r="r" b="b"/>
                <a:pathLst>
                  <a:path w="4098" h="4516" extrusionOk="0">
                    <a:moveTo>
                      <a:pt x="3379" y="0"/>
                    </a:moveTo>
                    <a:cubicBezTo>
                      <a:pt x="2815" y="0"/>
                      <a:pt x="1988" y="394"/>
                      <a:pt x="1430" y="697"/>
                    </a:cubicBezTo>
                    <a:cubicBezTo>
                      <a:pt x="1082" y="884"/>
                      <a:pt x="842" y="1036"/>
                      <a:pt x="842" y="1036"/>
                    </a:cubicBezTo>
                    <a:cubicBezTo>
                      <a:pt x="842" y="1036"/>
                      <a:pt x="0" y="4515"/>
                      <a:pt x="1284" y="4515"/>
                    </a:cubicBezTo>
                    <a:cubicBezTo>
                      <a:pt x="1348" y="4515"/>
                      <a:pt x="1418" y="4506"/>
                      <a:pt x="1493" y="4488"/>
                    </a:cubicBezTo>
                    <a:cubicBezTo>
                      <a:pt x="2403" y="4265"/>
                      <a:pt x="3259" y="3052"/>
                      <a:pt x="3687" y="1955"/>
                    </a:cubicBezTo>
                    <a:cubicBezTo>
                      <a:pt x="4009" y="1143"/>
                      <a:pt x="4098" y="393"/>
                      <a:pt x="3830" y="144"/>
                    </a:cubicBezTo>
                    <a:cubicBezTo>
                      <a:pt x="3720" y="43"/>
                      <a:pt x="3564" y="0"/>
                      <a:pt x="3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4"/>
              <p:cNvSpPr/>
              <p:nvPr/>
            </p:nvSpPr>
            <p:spPr>
              <a:xfrm>
                <a:off x="3094740" y="2819657"/>
                <a:ext cx="506777" cy="524944"/>
              </a:xfrm>
              <a:custGeom>
                <a:avLst/>
                <a:gdLst/>
                <a:ahLst/>
                <a:cxnLst/>
                <a:rect l="l" t="t" r="r" b="b"/>
                <a:pathLst>
                  <a:path w="3688" h="3820" extrusionOk="0">
                    <a:moveTo>
                      <a:pt x="1430" y="1"/>
                    </a:moveTo>
                    <a:cubicBezTo>
                      <a:pt x="1082" y="188"/>
                      <a:pt x="842" y="340"/>
                      <a:pt x="842" y="340"/>
                    </a:cubicBezTo>
                    <a:cubicBezTo>
                      <a:pt x="842" y="340"/>
                      <a:pt x="0" y="3819"/>
                      <a:pt x="1284" y="3819"/>
                    </a:cubicBezTo>
                    <a:cubicBezTo>
                      <a:pt x="1348" y="3819"/>
                      <a:pt x="1418" y="3810"/>
                      <a:pt x="1493" y="3792"/>
                    </a:cubicBezTo>
                    <a:cubicBezTo>
                      <a:pt x="2403" y="3569"/>
                      <a:pt x="3259" y="2356"/>
                      <a:pt x="3687" y="1259"/>
                    </a:cubicBezTo>
                    <a:lnTo>
                      <a:pt x="3687" y="1259"/>
                    </a:lnTo>
                    <a:cubicBezTo>
                      <a:pt x="3237" y="1794"/>
                      <a:pt x="2648" y="2137"/>
                      <a:pt x="2235" y="2137"/>
                    </a:cubicBezTo>
                    <a:cubicBezTo>
                      <a:pt x="1952" y="2137"/>
                      <a:pt x="1752" y="1976"/>
                      <a:pt x="1734" y="1606"/>
                    </a:cubicBezTo>
                    <a:cubicBezTo>
                      <a:pt x="1698" y="893"/>
                      <a:pt x="1555" y="349"/>
                      <a:pt x="1430"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4"/>
              <p:cNvSpPr/>
              <p:nvPr/>
            </p:nvSpPr>
            <p:spPr>
              <a:xfrm>
                <a:off x="1478219" y="2041722"/>
                <a:ext cx="1835144" cy="2473560"/>
              </a:xfrm>
              <a:custGeom>
                <a:avLst/>
                <a:gdLst/>
                <a:ahLst/>
                <a:cxnLst/>
                <a:rect l="l" t="t" r="r" b="b"/>
                <a:pathLst>
                  <a:path w="13355" h="18000" extrusionOk="0">
                    <a:moveTo>
                      <a:pt x="7390" y="1"/>
                    </a:moveTo>
                    <a:cubicBezTo>
                      <a:pt x="2774" y="1"/>
                      <a:pt x="2007" y="6099"/>
                      <a:pt x="2007" y="6099"/>
                    </a:cubicBezTo>
                    <a:cubicBezTo>
                      <a:pt x="1981" y="6804"/>
                      <a:pt x="857" y="8677"/>
                      <a:pt x="295" y="11166"/>
                    </a:cubicBezTo>
                    <a:cubicBezTo>
                      <a:pt x="187" y="11639"/>
                      <a:pt x="98" y="12129"/>
                      <a:pt x="45" y="12638"/>
                    </a:cubicBezTo>
                    <a:cubicBezTo>
                      <a:pt x="0" y="13039"/>
                      <a:pt x="0" y="13432"/>
                      <a:pt x="45" y="13798"/>
                    </a:cubicBezTo>
                    <a:cubicBezTo>
                      <a:pt x="45" y="13824"/>
                      <a:pt x="45" y="13851"/>
                      <a:pt x="54" y="13869"/>
                    </a:cubicBezTo>
                    <a:cubicBezTo>
                      <a:pt x="116" y="14369"/>
                      <a:pt x="259" y="14832"/>
                      <a:pt x="464" y="15261"/>
                    </a:cubicBezTo>
                    <a:cubicBezTo>
                      <a:pt x="1322" y="16959"/>
                      <a:pt x="3347" y="18000"/>
                      <a:pt x="6234" y="18000"/>
                    </a:cubicBezTo>
                    <a:cubicBezTo>
                      <a:pt x="6258" y="18000"/>
                      <a:pt x="6283" y="18000"/>
                      <a:pt x="6307" y="17999"/>
                    </a:cubicBezTo>
                    <a:cubicBezTo>
                      <a:pt x="9474" y="17973"/>
                      <a:pt x="11767" y="17696"/>
                      <a:pt x="12757" y="15341"/>
                    </a:cubicBezTo>
                    <a:cubicBezTo>
                      <a:pt x="13078" y="14583"/>
                      <a:pt x="13266" y="13592"/>
                      <a:pt x="13292" y="12326"/>
                    </a:cubicBezTo>
                    <a:cubicBezTo>
                      <a:pt x="13355" y="9837"/>
                      <a:pt x="13275" y="7000"/>
                      <a:pt x="12614" y="4671"/>
                    </a:cubicBezTo>
                    <a:cubicBezTo>
                      <a:pt x="12516" y="4324"/>
                      <a:pt x="12400" y="3985"/>
                      <a:pt x="12275" y="3663"/>
                    </a:cubicBezTo>
                    <a:cubicBezTo>
                      <a:pt x="11936" y="2807"/>
                      <a:pt x="11490" y="2058"/>
                      <a:pt x="10919" y="1451"/>
                    </a:cubicBezTo>
                    <a:cubicBezTo>
                      <a:pt x="10161" y="657"/>
                      <a:pt x="9171" y="140"/>
                      <a:pt x="7886" y="24"/>
                    </a:cubicBezTo>
                    <a:cubicBezTo>
                      <a:pt x="7716" y="8"/>
                      <a:pt x="7551" y="1"/>
                      <a:pt x="7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4"/>
              <p:cNvSpPr/>
              <p:nvPr/>
            </p:nvSpPr>
            <p:spPr>
              <a:xfrm>
                <a:off x="1790695" y="2240981"/>
                <a:ext cx="1522668" cy="2129185"/>
              </a:xfrm>
              <a:custGeom>
                <a:avLst/>
                <a:gdLst/>
                <a:ahLst/>
                <a:cxnLst/>
                <a:rect l="l" t="t" r="r" b="b"/>
                <a:pathLst>
                  <a:path w="11081" h="15494" extrusionOk="0">
                    <a:moveTo>
                      <a:pt x="8610" y="0"/>
                    </a:moveTo>
                    <a:cubicBezTo>
                      <a:pt x="8101" y="0"/>
                      <a:pt x="7513" y="571"/>
                      <a:pt x="7548" y="2097"/>
                    </a:cubicBezTo>
                    <a:lnTo>
                      <a:pt x="6272" y="2097"/>
                    </a:lnTo>
                    <a:cubicBezTo>
                      <a:pt x="6272" y="2097"/>
                      <a:pt x="5740" y="551"/>
                      <a:pt x="4338" y="551"/>
                    </a:cubicBezTo>
                    <a:cubicBezTo>
                      <a:pt x="4299" y="551"/>
                      <a:pt x="4260" y="552"/>
                      <a:pt x="4221" y="554"/>
                    </a:cubicBezTo>
                    <a:cubicBezTo>
                      <a:pt x="2891" y="625"/>
                      <a:pt x="2579" y="1500"/>
                      <a:pt x="1277" y="5452"/>
                    </a:cubicBezTo>
                    <a:cubicBezTo>
                      <a:pt x="1009" y="6281"/>
                      <a:pt x="733" y="7209"/>
                      <a:pt x="527" y="8155"/>
                    </a:cubicBezTo>
                    <a:cubicBezTo>
                      <a:pt x="162" y="9778"/>
                      <a:pt x="1" y="11456"/>
                      <a:pt x="411" y="12803"/>
                    </a:cubicBezTo>
                    <a:cubicBezTo>
                      <a:pt x="891" y="14378"/>
                      <a:pt x="2151" y="15494"/>
                      <a:pt x="4801" y="15494"/>
                    </a:cubicBezTo>
                    <a:cubicBezTo>
                      <a:pt x="4911" y="15494"/>
                      <a:pt x="5024" y="15492"/>
                      <a:pt x="5140" y="15488"/>
                    </a:cubicBezTo>
                    <a:cubicBezTo>
                      <a:pt x="7468" y="15408"/>
                      <a:pt x="9199" y="14756"/>
                      <a:pt x="10483" y="13891"/>
                    </a:cubicBezTo>
                    <a:cubicBezTo>
                      <a:pt x="10804" y="13133"/>
                      <a:pt x="10992" y="12142"/>
                      <a:pt x="11018" y="10876"/>
                    </a:cubicBezTo>
                    <a:cubicBezTo>
                      <a:pt x="11081" y="8387"/>
                      <a:pt x="11001" y="5550"/>
                      <a:pt x="10340" y="3221"/>
                    </a:cubicBezTo>
                    <a:cubicBezTo>
                      <a:pt x="10242" y="2874"/>
                      <a:pt x="10126" y="2535"/>
                      <a:pt x="10001" y="2213"/>
                    </a:cubicBezTo>
                    <a:cubicBezTo>
                      <a:pt x="9662" y="1357"/>
                      <a:pt x="9216" y="608"/>
                      <a:pt x="8645" y="1"/>
                    </a:cubicBezTo>
                    <a:cubicBezTo>
                      <a:pt x="8634" y="0"/>
                      <a:pt x="8622" y="0"/>
                      <a:pt x="861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4"/>
              <p:cNvSpPr/>
              <p:nvPr/>
            </p:nvSpPr>
            <p:spPr>
              <a:xfrm>
                <a:off x="1485502" y="3156748"/>
                <a:ext cx="739417" cy="982141"/>
              </a:xfrm>
              <a:custGeom>
                <a:avLst/>
                <a:gdLst/>
                <a:ahLst/>
                <a:cxnLst/>
                <a:rect l="l" t="t" r="r" b="b"/>
                <a:pathLst>
                  <a:path w="5381" h="7147" extrusionOk="0">
                    <a:moveTo>
                      <a:pt x="4602" y="1"/>
                    </a:moveTo>
                    <a:cubicBezTo>
                      <a:pt x="4316" y="1"/>
                      <a:pt x="3567" y="655"/>
                      <a:pt x="2748" y="1491"/>
                    </a:cubicBezTo>
                    <a:cubicBezTo>
                      <a:pt x="1856" y="2383"/>
                      <a:pt x="866" y="3489"/>
                      <a:pt x="242" y="4212"/>
                    </a:cubicBezTo>
                    <a:cubicBezTo>
                      <a:pt x="134" y="4702"/>
                      <a:pt x="54" y="5220"/>
                      <a:pt x="1" y="5755"/>
                    </a:cubicBezTo>
                    <a:cubicBezTo>
                      <a:pt x="63" y="6255"/>
                      <a:pt x="206" y="6718"/>
                      <a:pt x="411" y="7147"/>
                    </a:cubicBezTo>
                    <a:cubicBezTo>
                      <a:pt x="982" y="7138"/>
                      <a:pt x="1776" y="6950"/>
                      <a:pt x="2561" y="6210"/>
                    </a:cubicBezTo>
                    <a:cubicBezTo>
                      <a:pt x="2588" y="6183"/>
                      <a:pt x="2606" y="6165"/>
                      <a:pt x="2632" y="6139"/>
                    </a:cubicBezTo>
                    <a:cubicBezTo>
                      <a:pt x="4086" y="4667"/>
                      <a:pt x="5380" y="46"/>
                      <a:pt x="4613" y="1"/>
                    </a:cubicBezTo>
                    <a:cubicBezTo>
                      <a:pt x="4609" y="1"/>
                      <a:pt x="4605" y="1"/>
                      <a:pt x="4602"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4"/>
              <p:cNvSpPr/>
              <p:nvPr/>
            </p:nvSpPr>
            <p:spPr>
              <a:xfrm>
                <a:off x="1101846" y="2948419"/>
                <a:ext cx="1076352" cy="1097711"/>
              </a:xfrm>
              <a:custGeom>
                <a:avLst/>
                <a:gdLst/>
                <a:ahLst/>
                <a:cxnLst/>
                <a:rect l="l" t="t" r="r" b="b"/>
                <a:pathLst>
                  <a:path w="7833" h="7988" extrusionOk="0">
                    <a:moveTo>
                      <a:pt x="5484" y="1"/>
                    </a:moveTo>
                    <a:cubicBezTo>
                      <a:pt x="5110" y="1"/>
                      <a:pt x="4818" y="62"/>
                      <a:pt x="4746" y="134"/>
                    </a:cubicBezTo>
                    <a:cubicBezTo>
                      <a:pt x="4639" y="232"/>
                      <a:pt x="0" y="5986"/>
                      <a:pt x="2275" y="7664"/>
                    </a:cubicBezTo>
                    <a:cubicBezTo>
                      <a:pt x="2579" y="7887"/>
                      <a:pt x="2892" y="7987"/>
                      <a:pt x="3209" y="7987"/>
                    </a:cubicBezTo>
                    <a:cubicBezTo>
                      <a:pt x="5263" y="7987"/>
                      <a:pt x="7430" y="3773"/>
                      <a:pt x="7655" y="1910"/>
                    </a:cubicBezTo>
                    <a:cubicBezTo>
                      <a:pt x="7833" y="378"/>
                      <a:pt x="6408" y="1"/>
                      <a:pt x="5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4"/>
              <p:cNvSpPr/>
              <p:nvPr/>
            </p:nvSpPr>
            <p:spPr>
              <a:xfrm>
                <a:off x="2161022" y="2648019"/>
                <a:ext cx="236624" cy="141130"/>
              </a:xfrm>
              <a:custGeom>
                <a:avLst/>
                <a:gdLst/>
                <a:ahLst/>
                <a:cxnLst/>
                <a:rect l="l" t="t" r="r" b="b"/>
                <a:pathLst>
                  <a:path w="1722" h="1027" extrusionOk="0">
                    <a:moveTo>
                      <a:pt x="865" y="1"/>
                    </a:moveTo>
                    <a:cubicBezTo>
                      <a:pt x="393" y="1"/>
                      <a:pt x="0" y="224"/>
                      <a:pt x="0" y="509"/>
                    </a:cubicBezTo>
                    <a:cubicBezTo>
                      <a:pt x="0" y="795"/>
                      <a:pt x="393" y="1027"/>
                      <a:pt x="865" y="1027"/>
                    </a:cubicBezTo>
                    <a:cubicBezTo>
                      <a:pt x="1338" y="1027"/>
                      <a:pt x="1722" y="795"/>
                      <a:pt x="1722" y="509"/>
                    </a:cubicBezTo>
                    <a:cubicBezTo>
                      <a:pt x="1722" y="224"/>
                      <a:pt x="1338" y="1"/>
                      <a:pt x="865" y="1"/>
                    </a:cubicBezTo>
                    <a:close/>
                  </a:path>
                </a:pathLst>
              </a:custGeom>
              <a:solidFill>
                <a:srgbClr val="E4C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4"/>
              <p:cNvSpPr/>
              <p:nvPr/>
            </p:nvSpPr>
            <p:spPr>
              <a:xfrm>
                <a:off x="3064372" y="2545092"/>
                <a:ext cx="147306" cy="141130"/>
              </a:xfrm>
              <a:custGeom>
                <a:avLst/>
                <a:gdLst/>
                <a:ahLst/>
                <a:cxnLst/>
                <a:rect l="l" t="t" r="r" b="b"/>
                <a:pathLst>
                  <a:path w="1072" h="1027" extrusionOk="0">
                    <a:moveTo>
                      <a:pt x="732" y="0"/>
                    </a:moveTo>
                    <a:cubicBezTo>
                      <a:pt x="322" y="45"/>
                      <a:pt x="1" y="250"/>
                      <a:pt x="1" y="509"/>
                    </a:cubicBezTo>
                    <a:cubicBezTo>
                      <a:pt x="1" y="794"/>
                      <a:pt x="385" y="1026"/>
                      <a:pt x="866" y="1026"/>
                    </a:cubicBezTo>
                    <a:cubicBezTo>
                      <a:pt x="938" y="1026"/>
                      <a:pt x="1000" y="1017"/>
                      <a:pt x="1071" y="1008"/>
                    </a:cubicBezTo>
                    <a:cubicBezTo>
                      <a:pt x="973" y="661"/>
                      <a:pt x="857" y="322"/>
                      <a:pt x="732" y="0"/>
                    </a:cubicBezTo>
                    <a:close/>
                  </a:path>
                </a:pathLst>
              </a:custGeom>
              <a:solidFill>
                <a:srgbClr val="E4C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4"/>
              <p:cNvSpPr/>
              <p:nvPr/>
            </p:nvSpPr>
            <p:spPr>
              <a:xfrm>
                <a:off x="2354636" y="2526677"/>
                <a:ext cx="66370" cy="99492"/>
              </a:xfrm>
              <a:custGeom>
                <a:avLst/>
                <a:gdLst/>
                <a:ahLst/>
                <a:cxnLst/>
                <a:rect l="l" t="t" r="r" b="b"/>
                <a:pathLst>
                  <a:path w="483" h="724" extrusionOk="0">
                    <a:moveTo>
                      <a:pt x="242" y="1"/>
                    </a:moveTo>
                    <a:cubicBezTo>
                      <a:pt x="108" y="1"/>
                      <a:pt x="1" y="161"/>
                      <a:pt x="1" y="357"/>
                    </a:cubicBezTo>
                    <a:cubicBezTo>
                      <a:pt x="1" y="563"/>
                      <a:pt x="108" y="723"/>
                      <a:pt x="242" y="723"/>
                    </a:cubicBezTo>
                    <a:cubicBezTo>
                      <a:pt x="375" y="723"/>
                      <a:pt x="482" y="563"/>
                      <a:pt x="482" y="357"/>
                    </a:cubicBezTo>
                    <a:cubicBezTo>
                      <a:pt x="482" y="161"/>
                      <a:pt x="375" y="1"/>
                      <a:pt x="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4"/>
              <p:cNvSpPr/>
              <p:nvPr/>
            </p:nvSpPr>
            <p:spPr>
              <a:xfrm>
                <a:off x="2961450" y="2477619"/>
                <a:ext cx="67607" cy="99492"/>
              </a:xfrm>
              <a:custGeom>
                <a:avLst/>
                <a:gdLst/>
                <a:ahLst/>
                <a:cxnLst/>
                <a:rect l="l" t="t" r="r" b="b"/>
                <a:pathLst>
                  <a:path w="492" h="724" extrusionOk="0">
                    <a:moveTo>
                      <a:pt x="241" y="1"/>
                    </a:moveTo>
                    <a:cubicBezTo>
                      <a:pt x="117" y="1"/>
                      <a:pt x="1" y="161"/>
                      <a:pt x="1" y="367"/>
                    </a:cubicBezTo>
                    <a:cubicBezTo>
                      <a:pt x="1" y="563"/>
                      <a:pt x="117" y="723"/>
                      <a:pt x="241" y="723"/>
                    </a:cubicBezTo>
                    <a:cubicBezTo>
                      <a:pt x="375" y="723"/>
                      <a:pt x="491" y="563"/>
                      <a:pt x="491" y="367"/>
                    </a:cubicBezTo>
                    <a:cubicBezTo>
                      <a:pt x="491" y="161"/>
                      <a:pt x="375"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4"/>
              <p:cNvSpPr/>
              <p:nvPr/>
            </p:nvSpPr>
            <p:spPr>
              <a:xfrm>
                <a:off x="3057089" y="2557872"/>
                <a:ext cx="127656" cy="112410"/>
              </a:xfrm>
              <a:custGeom>
                <a:avLst/>
                <a:gdLst/>
                <a:ahLst/>
                <a:cxnLst/>
                <a:rect l="l" t="t" r="r" b="b"/>
                <a:pathLst>
                  <a:path w="929" h="818" extrusionOk="0">
                    <a:moveTo>
                      <a:pt x="815" y="1"/>
                    </a:moveTo>
                    <a:cubicBezTo>
                      <a:pt x="792" y="1"/>
                      <a:pt x="769" y="8"/>
                      <a:pt x="750" y="23"/>
                    </a:cubicBezTo>
                    <a:cubicBezTo>
                      <a:pt x="464" y="291"/>
                      <a:pt x="143" y="576"/>
                      <a:pt x="72" y="621"/>
                    </a:cubicBezTo>
                    <a:cubicBezTo>
                      <a:pt x="36" y="639"/>
                      <a:pt x="0" y="675"/>
                      <a:pt x="0" y="719"/>
                    </a:cubicBezTo>
                    <a:cubicBezTo>
                      <a:pt x="0" y="773"/>
                      <a:pt x="45" y="817"/>
                      <a:pt x="99" y="817"/>
                    </a:cubicBezTo>
                    <a:cubicBezTo>
                      <a:pt x="143" y="817"/>
                      <a:pt x="188" y="817"/>
                      <a:pt x="884" y="175"/>
                    </a:cubicBezTo>
                    <a:cubicBezTo>
                      <a:pt x="928" y="130"/>
                      <a:pt x="928" y="68"/>
                      <a:pt x="893" y="32"/>
                    </a:cubicBezTo>
                    <a:cubicBezTo>
                      <a:pt x="873" y="12"/>
                      <a:pt x="844" y="1"/>
                      <a:pt x="8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4"/>
              <p:cNvSpPr/>
              <p:nvPr/>
            </p:nvSpPr>
            <p:spPr>
              <a:xfrm>
                <a:off x="3098725" y="2869815"/>
                <a:ext cx="171766" cy="48097"/>
              </a:xfrm>
              <a:custGeom>
                <a:avLst/>
                <a:gdLst/>
                <a:ahLst/>
                <a:cxnLst/>
                <a:rect l="l" t="t" r="r" b="b"/>
                <a:pathLst>
                  <a:path w="1250" h="350" extrusionOk="0">
                    <a:moveTo>
                      <a:pt x="1141" y="0"/>
                    </a:moveTo>
                    <a:cubicBezTo>
                      <a:pt x="1136" y="0"/>
                      <a:pt x="1130" y="1"/>
                      <a:pt x="1125" y="1"/>
                    </a:cubicBezTo>
                    <a:lnTo>
                      <a:pt x="99" y="153"/>
                    </a:lnTo>
                    <a:cubicBezTo>
                      <a:pt x="45" y="162"/>
                      <a:pt x="1" y="207"/>
                      <a:pt x="10" y="260"/>
                    </a:cubicBezTo>
                    <a:cubicBezTo>
                      <a:pt x="19" y="314"/>
                      <a:pt x="63" y="349"/>
                      <a:pt x="108" y="349"/>
                    </a:cubicBezTo>
                    <a:lnTo>
                      <a:pt x="126" y="349"/>
                    </a:lnTo>
                    <a:lnTo>
                      <a:pt x="1152" y="198"/>
                    </a:lnTo>
                    <a:cubicBezTo>
                      <a:pt x="1205" y="189"/>
                      <a:pt x="1250" y="135"/>
                      <a:pt x="1241" y="82"/>
                    </a:cubicBezTo>
                    <a:cubicBezTo>
                      <a:pt x="1233" y="34"/>
                      <a:pt x="1189"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4"/>
              <p:cNvSpPr/>
              <p:nvPr/>
            </p:nvSpPr>
            <p:spPr>
              <a:xfrm>
                <a:off x="1863112" y="2484490"/>
                <a:ext cx="508838" cy="255601"/>
              </a:xfrm>
              <a:custGeom>
                <a:avLst/>
                <a:gdLst/>
                <a:ahLst/>
                <a:cxnLst/>
                <a:rect l="l" t="t" r="r" b="b"/>
                <a:pathLst>
                  <a:path w="3703" h="1860" extrusionOk="0">
                    <a:moveTo>
                      <a:pt x="112" y="1"/>
                    </a:moveTo>
                    <a:cubicBezTo>
                      <a:pt x="77" y="1"/>
                      <a:pt x="46" y="21"/>
                      <a:pt x="27" y="58"/>
                    </a:cubicBezTo>
                    <a:cubicBezTo>
                      <a:pt x="0" y="102"/>
                      <a:pt x="18" y="165"/>
                      <a:pt x="72" y="192"/>
                    </a:cubicBezTo>
                    <a:cubicBezTo>
                      <a:pt x="3248" y="1771"/>
                      <a:pt x="3542" y="1860"/>
                      <a:pt x="3604" y="1860"/>
                    </a:cubicBezTo>
                    <a:lnTo>
                      <a:pt x="3613" y="1860"/>
                    </a:lnTo>
                    <a:cubicBezTo>
                      <a:pt x="3667" y="1851"/>
                      <a:pt x="3703" y="1806"/>
                      <a:pt x="3694" y="1753"/>
                    </a:cubicBezTo>
                    <a:cubicBezTo>
                      <a:pt x="3685" y="1708"/>
                      <a:pt x="3649" y="1673"/>
                      <a:pt x="3604" y="1664"/>
                    </a:cubicBezTo>
                    <a:cubicBezTo>
                      <a:pt x="3417" y="1619"/>
                      <a:pt x="1446" y="656"/>
                      <a:pt x="161" y="13"/>
                    </a:cubicBezTo>
                    <a:cubicBezTo>
                      <a:pt x="144" y="5"/>
                      <a:pt x="128" y="1"/>
                      <a:pt x="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4"/>
              <p:cNvSpPr/>
              <p:nvPr/>
            </p:nvSpPr>
            <p:spPr>
              <a:xfrm>
                <a:off x="1733119" y="2933716"/>
                <a:ext cx="647488" cy="57716"/>
              </a:xfrm>
              <a:custGeom>
                <a:avLst/>
                <a:gdLst/>
                <a:ahLst/>
                <a:cxnLst/>
                <a:rect l="l" t="t" r="r" b="b"/>
                <a:pathLst>
                  <a:path w="4712" h="420" extrusionOk="0">
                    <a:moveTo>
                      <a:pt x="108" y="0"/>
                    </a:moveTo>
                    <a:cubicBezTo>
                      <a:pt x="54" y="0"/>
                      <a:pt x="10" y="45"/>
                      <a:pt x="1" y="98"/>
                    </a:cubicBezTo>
                    <a:cubicBezTo>
                      <a:pt x="1" y="152"/>
                      <a:pt x="45" y="197"/>
                      <a:pt x="99" y="197"/>
                    </a:cubicBezTo>
                    <a:lnTo>
                      <a:pt x="4613" y="420"/>
                    </a:lnTo>
                    <a:lnTo>
                      <a:pt x="4622" y="420"/>
                    </a:lnTo>
                    <a:cubicBezTo>
                      <a:pt x="4666" y="420"/>
                      <a:pt x="4711" y="384"/>
                      <a:pt x="4711" y="330"/>
                    </a:cubicBezTo>
                    <a:cubicBezTo>
                      <a:pt x="4711" y="277"/>
                      <a:pt x="4675" y="232"/>
                      <a:pt x="4622" y="223"/>
                    </a:cubicBezTo>
                    <a:lnTo>
                      <a:pt x="1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4"/>
              <p:cNvSpPr/>
              <p:nvPr/>
            </p:nvSpPr>
            <p:spPr>
              <a:xfrm>
                <a:off x="2346117" y="2486276"/>
                <a:ext cx="780915" cy="547894"/>
              </a:xfrm>
              <a:custGeom>
                <a:avLst/>
                <a:gdLst/>
                <a:ahLst/>
                <a:cxnLst/>
                <a:rect l="l" t="t" r="r" b="b"/>
                <a:pathLst>
                  <a:path w="5683" h="3987" extrusionOk="0">
                    <a:moveTo>
                      <a:pt x="2944" y="0"/>
                    </a:moveTo>
                    <a:cubicBezTo>
                      <a:pt x="2846" y="0"/>
                      <a:pt x="2730" y="27"/>
                      <a:pt x="2605" y="63"/>
                    </a:cubicBezTo>
                    <a:cubicBezTo>
                      <a:pt x="2177" y="205"/>
                      <a:pt x="1624" y="553"/>
                      <a:pt x="1151" y="892"/>
                    </a:cubicBezTo>
                    <a:cubicBezTo>
                      <a:pt x="1071" y="955"/>
                      <a:pt x="990" y="1008"/>
                      <a:pt x="910" y="1071"/>
                    </a:cubicBezTo>
                    <a:cubicBezTo>
                      <a:pt x="464" y="1410"/>
                      <a:pt x="125" y="1704"/>
                      <a:pt x="81" y="1749"/>
                    </a:cubicBezTo>
                    <a:cubicBezTo>
                      <a:pt x="45" y="1793"/>
                      <a:pt x="18" y="1990"/>
                      <a:pt x="9" y="2257"/>
                    </a:cubicBezTo>
                    <a:cubicBezTo>
                      <a:pt x="0" y="2320"/>
                      <a:pt x="0" y="2400"/>
                      <a:pt x="0" y="2471"/>
                    </a:cubicBezTo>
                    <a:cubicBezTo>
                      <a:pt x="0" y="2659"/>
                      <a:pt x="0" y="2846"/>
                      <a:pt x="9" y="3024"/>
                    </a:cubicBezTo>
                    <a:cubicBezTo>
                      <a:pt x="18" y="3096"/>
                      <a:pt x="18" y="3167"/>
                      <a:pt x="27" y="3230"/>
                    </a:cubicBezTo>
                    <a:cubicBezTo>
                      <a:pt x="45" y="3479"/>
                      <a:pt x="89" y="3667"/>
                      <a:pt x="143" y="3685"/>
                    </a:cubicBezTo>
                    <a:cubicBezTo>
                      <a:pt x="915" y="3903"/>
                      <a:pt x="1644" y="3986"/>
                      <a:pt x="2303" y="3986"/>
                    </a:cubicBezTo>
                    <a:cubicBezTo>
                      <a:pt x="4152" y="3986"/>
                      <a:pt x="5454" y="3329"/>
                      <a:pt x="5612" y="3131"/>
                    </a:cubicBezTo>
                    <a:cubicBezTo>
                      <a:pt x="5674" y="3060"/>
                      <a:pt x="5683" y="2900"/>
                      <a:pt x="5665" y="2703"/>
                    </a:cubicBezTo>
                    <a:cubicBezTo>
                      <a:pt x="5665" y="2641"/>
                      <a:pt x="5656" y="2578"/>
                      <a:pt x="5638" y="2507"/>
                    </a:cubicBezTo>
                    <a:cubicBezTo>
                      <a:pt x="5638" y="2498"/>
                      <a:pt x="5638" y="2489"/>
                      <a:pt x="5638" y="2480"/>
                    </a:cubicBezTo>
                    <a:cubicBezTo>
                      <a:pt x="5612" y="2346"/>
                      <a:pt x="5585" y="2204"/>
                      <a:pt x="5549" y="2061"/>
                    </a:cubicBezTo>
                    <a:cubicBezTo>
                      <a:pt x="5531" y="1999"/>
                      <a:pt x="5513" y="1936"/>
                      <a:pt x="5496" y="1874"/>
                    </a:cubicBezTo>
                    <a:cubicBezTo>
                      <a:pt x="5433" y="1660"/>
                      <a:pt x="5371" y="1472"/>
                      <a:pt x="5344" y="1383"/>
                    </a:cubicBezTo>
                    <a:cubicBezTo>
                      <a:pt x="5299" y="1267"/>
                      <a:pt x="5023" y="999"/>
                      <a:pt x="4648" y="732"/>
                    </a:cubicBezTo>
                    <a:cubicBezTo>
                      <a:pt x="4577" y="687"/>
                      <a:pt x="4505" y="634"/>
                      <a:pt x="4434" y="589"/>
                    </a:cubicBezTo>
                    <a:cubicBezTo>
                      <a:pt x="3952" y="277"/>
                      <a:pt x="3381" y="0"/>
                      <a:pt x="29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4"/>
              <p:cNvSpPr/>
              <p:nvPr/>
            </p:nvSpPr>
            <p:spPr>
              <a:xfrm>
                <a:off x="2346117" y="2657501"/>
                <a:ext cx="762639" cy="191701"/>
              </a:xfrm>
              <a:custGeom>
                <a:avLst/>
                <a:gdLst/>
                <a:ahLst/>
                <a:cxnLst/>
                <a:rect l="l" t="t" r="r" b="b"/>
                <a:pathLst>
                  <a:path w="5550" h="1395" extrusionOk="0">
                    <a:moveTo>
                      <a:pt x="4175" y="199"/>
                    </a:moveTo>
                    <a:cubicBezTo>
                      <a:pt x="4184" y="208"/>
                      <a:pt x="4193" y="244"/>
                      <a:pt x="4175" y="315"/>
                    </a:cubicBezTo>
                    <a:cubicBezTo>
                      <a:pt x="4157" y="360"/>
                      <a:pt x="4140" y="405"/>
                      <a:pt x="4122" y="458"/>
                    </a:cubicBezTo>
                    <a:cubicBezTo>
                      <a:pt x="4086" y="396"/>
                      <a:pt x="4068" y="333"/>
                      <a:pt x="4068" y="289"/>
                    </a:cubicBezTo>
                    <a:cubicBezTo>
                      <a:pt x="4068" y="235"/>
                      <a:pt x="4095" y="217"/>
                      <a:pt x="4113" y="217"/>
                    </a:cubicBezTo>
                    <a:cubicBezTo>
                      <a:pt x="4157" y="199"/>
                      <a:pt x="4175" y="199"/>
                      <a:pt x="4175" y="199"/>
                    </a:cubicBezTo>
                    <a:close/>
                    <a:moveTo>
                      <a:pt x="2694" y="458"/>
                    </a:moveTo>
                    <a:cubicBezTo>
                      <a:pt x="2766" y="458"/>
                      <a:pt x="2801" y="485"/>
                      <a:pt x="2810" y="565"/>
                    </a:cubicBezTo>
                    <a:cubicBezTo>
                      <a:pt x="2819" y="628"/>
                      <a:pt x="2801" y="708"/>
                      <a:pt x="2757" y="788"/>
                    </a:cubicBezTo>
                    <a:cubicBezTo>
                      <a:pt x="2632" y="663"/>
                      <a:pt x="2605" y="529"/>
                      <a:pt x="2623" y="485"/>
                    </a:cubicBezTo>
                    <a:cubicBezTo>
                      <a:pt x="2623" y="476"/>
                      <a:pt x="2632" y="458"/>
                      <a:pt x="2685" y="458"/>
                    </a:cubicBezTo>
                    <a:close/>
                    <a:moveTo>
                      <a:pt x="1526" y="414"/>
                    </a:moveTo>
                    <a:cubicBezTo>
                      <a:pt x="1552" y="414"/>
                      <a:pt x="1561" y="422"/>
                      <a:pt x="1561" y="422"/>
                    </a:cubicBezTo>
                    <a:cubicBezTo>
                      <a:pt x="1597" y="467"/>
                      <a:pt x="1606" y="592"/>
                      <a:pt x="1552" y="744"/>
                    </a:cubicBezTo>
                    <a:cubicBezTo>
                      <a:pt x="1544" y="761"/>
                      <a:pt x="1526" y="788"/>
                      <a:pt x="1517" y="815"/>
                    </a:cubicBezTo>
                    <a:cubicBezTo>
                      <a:pt x="1463" y="744"/>
                      <a:pt x="1437" y="672"/>
                      <a:pt x="1419" y="601"/>
                    </a:cubicBezTo>
                    <a:cubicBezTo>
                      <a:pt x="1383" y="449"/>
                      <a:pt x="1463" y="422"/>
                      <a:pt x="1490" y="414"/>
                    </a:cubicBezTo>
                    <a:close/>
                    <a:moveTo>
                      <a:pt x="4174" y="1"/>
                    </a:moveTo>
                    <a:cubicBezTo>
                      <a:pt x="4136" y="1"/>
                      <a:pt x="4092" y="10"/>
                      <a:pt x="4041" y="30"/>
                    </a:cubicBezTo>
                    <a:cubicBezTo>
                      <a:pt x="3943" y="75"/>
                      <a:pt x="3881" y="164"/>
                      <a:pt x="3872" y="280"/>
                    </a:cubicBezTo>
                    <a:cubicBezTo>
                      <a:pt x="3872" y="396"/>
                      <a:pt x="3917" y="521"/>
                      <a:pt x="4006" y="628"/>
                    </a:cubicBezTo>
                    <a:cubicBezTo>
                      <a:pt x="3899" y="753"/>
                      <a:pt x="3756" y="877"/>
                      <a:pt x="3578" y="949"/>
                    </a:cubicBezTo>
                    <a:cubicBezTo>
                      <a:pt x="3465" y="996"/>
                      <a:pt x="3363" y="1016"/>
                      <a:pt x="3274" y="1016"/>
                    </a:cubicBezTo>
                    <a:cubicBezTo>
                      <a:pt x="3230" y="1016"/>
                      <a:pt x="3188" y="1011"/>
                      <a:pt x="3149" y="1002"/>
                    </a:cubicBezTo>
                    <a:cubicBezTo>
                      <a:pt x="3051" y="984"/>
                      <a:pt x="2971" y="949"/>
                      <a:pt x="2908" y="913"/>
                    </a:cubicBezTo>
                    <a:cubicBezTo>
                      <a:pt x="2962" y="833"/>
                      <a:pt x="2989" y="744"/>
                      <a:pt x="2998" y="663"/>
                    </a:cubicBezTo>
                    <a:cubicBezTo>
                      <a:pt x="3007" y="619"/>
                      <a:pt x="3007" y="583"/>
                      <a:pt x="3007" y="547"/>
                    </a:cubicBezTo>
                    <a:cubicBezTo>
                      <a:pt x="2998" y="449"/>
                      <a:pt x="2953" y="369"/>
                      <a:pt x="2891" y="315"/>
                    </a:cubicBezTo>
                    <a:cubicBezTo>
                      <a:pt x="2844" y="284"/>
                      <a:pt x="2777" y="260"/>
                      <a:pt x="2708" y="260"/>
                    </a:cubicBezTo>
                    <a:cubicBezTo>
                      <a:pt x="2698" y="260"/>
                      <a:pt x="2687" y="261"/>
                      <a:pt x="2677" y="262"/>
                    </a:cubicBezTo>
                    <a:cubicBezTo>
                      <a:pt x="2561" y="262"/>
                      <a:pt x="2471" y="315"/>
                      <a:pt x="2436" y="414"/>
                    </a:cubicBezTo>
                    <a:cubicBezTo>
                      <a:pt x="2382" y="565"/>
                      <a:pt x="2462" y="779"/>
                      <a:pt x="2641" y="949"/>
                    </a:cubicBezTo>
                    <a:cubicBezTo>
                      <a:pt x="2543" y="1056"/>
                      <a:pt x="2391" y="1145"/>
                      <a:pt x="2213" y="1181"/>
                    </a:cubicBezTo>
                    <a:cubicBezTo>
                      <a:pt x="2189" y="1184"/>
                      <a:pt x="2165" y="1185"/>
                      <a:pt x="2141" y="1185"/>
                    </a:cubicBezTo>
                    <a:cubicBezTo>
                      <a:pt x="1954" y="1185"/>
                      <a:pt x="1777" y="1094"/>
                      <a:pt x="1651" y="976"/>
                    </a:cubicBezTo>
                    <a:cubicBezTo>
                      <a:pt x="1686" y="922"/>
                      <a:pt x="1713" y="868"/>
                      <a:pt x="1731" y="815"/>
                    </a:cubicBezTo>
                    <a:cubicBezTo>
                      <a:pt x="1811" y="601"/>
                      <a:pt x="1802" y="405"/>
                      <a:pt x="1704" y="298"/>
                    </a:cubicBezTo>
                    <a:cubicBezTo>
                      <a:pt x="1676" y="262"/>
                      <a:pt x="1614" y="216"/>
                      <a:pt x="1518" y="216"/>
                    </a:cubicBezTo>
                    <a:cubicBezTo>
                      <a:pt x="1493" y="216"/>
                      <a:pt x="1466" y="219"/>
                      <a:pt x="1437" y="226"/>
                    </a:cubicBezTo>
                    <a:cubicBezTo>
                      <a:pt x="1267" y="280"/>
                      <a:pt x="1187" y="431"/>
                      <a:pt x="1231" y="645"/>
                    </a:cubicBezTo>
                    <a:cubicBezTo>
                      <a:pt x="1249" y="753"/>
                      <a:pt x="1312" y="868"/>
                      <a:pt x="1392" y="984"/>
                    </a:cubicBezTo>
                    <a:cubicBezTo>
                      <a:pt x="1294" y="1083"/>
                      <a:pt x="1151" y="1172"/>
                      <a:pt x="937" y="1190"/>
                    </a:cubicBezTo>
                    <a:cubicBezTo>
                      <a:pt x="870" y="1196"/>
                      <a:pt x="807" y="1199"/>
                      <a:pt x="747" y="1199"/>
                    </a:cubicBezTo>
                    <a:cubicBezTo>
                      <a:pt x="389" y="1199"/>
                      <a:pt x="147" y="1095"/>
                      <a:pt x="9" y="1011"/>
                    </a:cubicBezTo>
                    <a:cubicBezTo>
                      <a:pt x="0" y="1074"/>
                      <a:pt x="0" y="1154"/>
                      <a:pt x="0" y="1225"/>
                    </a:cubicBezTo>
                    <a:cubicBezTo>
                      <a:pt x="170" y="1315"/>
                      <a:pt x="428" y="1395"/>
                      <a:pt x="767" y="1395"/>
                    </a:cubicBezTo>
                    <a:cubicBezTo>
                      <a:pt x="821" y="1395"/>
                      <a:pt x="892" y="1395"/>
                      <a:pt x="955" y="1386"/>
                    </a:cubicBezTo>
                    <a:cubicBezTo>
                      <a:pt x="1196" y="1368"/>
                      <a:pt x="1392" y="1261"/>
                      <a:pt x="1526" y="1127"/>
                    </a:cubicBezTo>
                    <a:cubicBezTo>
                      <a:pt x="1686" y="1272"/>
                      <a:pt x="1891" y="1378"/>
                      <a:pt x="2120" y="1378"/>
                    </a:cubicBezTo>
                    <a:cubicBezTo>
                      <a:pt x="2159" y="1378"/>
                      <a:pt x="2199" y="1375"/>
                      <a:pt x="2239" y="1368"/>
                    </a:cubicBezTo>
                    <a:cubicBezTo>
                      <a:pt x="2480" y="1332"/>
                      <a:pt x="2668" y="1216"/>
                      <a:pt x="2801" y="1074"/>
                    </a:cubicBezTo>
                    <a:cubicBezTo>
                      <a:pt x="2935" y="1163"/>
                      <a:pt x="3096" y="1207"/>
                      <a:pt x="3256" y="1207"/>
                    </a:cubicBezTo>
                    <a:cubicBezTo>
                      <a:pt x="3381" y="1207"/>
                      <a:pt x="3515" y="1190"/>
                      <a:pt x="3649" y="1127"/>
                    </a:cubicBezTo>
                    <a:cubicBezTo>
                      <a:pt x="3854" y="1047"/>
                      <a:pt x="4015" y="913"/>
                      <a:pt x="4140" y="770"/>
                    </a:cubicBezTo>
                    <a:cubicBezTo>
                      <a:pt x="4184" y="815"/>
                      <a:pt x="4238" y="851"/>
                      <a:pt x="4291" y="877"/>
                    </a:cubicBezTo>
                    <a:cubicBezTo>
                      <a:pt x="4406" y="944"/>
                      <a:pt x="4581" y="1011"/>
                      <a:pt x="4814" y="1011"/>
                    </a:cubicBezTo>
                    <a:cubicBezTo>
                      <a:pt x="5017" y="1011"/>
                      <a:pt x="5263" y="960"/>
                      <a:pt x="5549" y="815"/>
                    </a:cubicBezTo>
                    <a:cubicBezTo>
                      <a:pt x="5531" y="753"/>
                      <a:pt x="5513" y="690"/>
                      <a:pt x="5496" y="628"/>
                    </a:cubicBezTo>
                    <a:cubicBezTo>
                      <a:pt x="5229" y="765"/>
                      <a:pt x="5005" y="812"/>
                      <a:pt x="4824" y="812"/>
                    </a:cubicBezTo>
                    <a:cubicBezTo>
                      <a:pt x="4631" y="812"/>
                      <a:pt x="4486" y="759"/>
                      <a:pt x="4389" y="708"/>
                    </a:cubicBezTo>
                    <a:cubicBezTo>
                      <a:pt x="4336" y="681"/>
                      <a:pt x="4291" y="645"/>
                      <a:pt x="4256" y="610"/>
                    </a:cubicBezTo>
                    <a:cubicBezTo>
                      <a:pt x="4372" y="422"/>
                      <a:pt x="4407" y="244"/>
                      <a:pt x="4363" y="128"/>
                    </a:cubicBezTo>
                    <a:cubicBezTo>
                      <a:pt x="4331" y="58"/>
                      <a:pt x="4271"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4"/>
              <p:cNvSpPr/>
              <p:nvPr/>
            </p:nvSpPr>
            <p:spPr>
              <a:xfrm>
                <a:off x="2471162" y="2567079"/>
                <a:ext cx="513785" cy="72558"/>
              </a:xfrm>
              <a:custGeom>
                <a:avLst/>
                <a:gdLst/>
                <a:ahLst/>
                <a:cxnLst/>
                <a:rect l="l" t="t" r="r" b="b"/>
                <a:pathLst>
                  <a:path w="3739" h="528" extrusionOk="0">
                    <a:moveTo>
                      <a:pt x="3524" y="1"/>
                    </a:moveTo>
                    <a:cubicBezTo>
                      <a:pt x="2917" y="162"/>
                      <a:pt x="2337" y="251"/>
                      <a:pt x="1820" y="295"/>
                    </a:cubicBezTo>
                    <a:cubicBezTo>
                      <a:pt x="1512" y="321"/>
                      <a:pt x="1226" y="330"/>
                      <a:pt x="971" y="330"/>
                    </a:cubicBezTo>
                    <a:cubicBezTo>
                      <a:pt x="686" y="330"/>
                      <a:pt x="439" y="318"/>
                      <a:pt x="241" y="304"/>
                    </a:cubicBezTo>
                    <a:cubicBezTo>
                      <a:pt x="161" y="367"/>
                      <a:pt x="80" y="420"/>
                      <a:pt x="0" y="483"/>
                    </a:cubicBezTo>
                    <a:cubicBezTo>
                      <a:pt x="223" y="501"/>
                      <a:pt x="553" y="527"/>
                      <a:pt x="955" y="527"/>
                    </a:cubicBezTo>
                    <a:cubicBezTo>
                      <a:pt x="1222" y="527"/>
                      <a:pt x="1526" y="518"/>
                      <a:pt x="1856" y="483"/>
                    </a:cubicBezTo>
                    <a:cubicBezTo>
                      <a:pt x="2427" y="438"/>
                      <a:pt x="3069" y="340"/>
                      <a:pt x="3738" y="144"/>
                    </a:cubicBezTo>
                    <a:cubicBezTo>
                      <a:pt x="3667" y="99"/>
                      <a:pt x="3595" y="46"/>
                      <a:pt x="35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4"/>
              <p:cNvSpPr/>
              <p:nvPr/>
            </p:nvSpPr>
            <p:spPr>
              <a:xfrm>
                <a:off x="2347353" y="2830651"/>
                <a:ext cx="777343" cy="114196"/>
              </a:xfrm>
              <a:custGeom>
                <a:avLst/>
                <a:gdLst/>
                <a:ahLst/>
                <a:cxnLst/>
                <a:rect l="l" t="t" r="r" b="b"/>
                <a:pathLst>
                  <a:path w="5657" h="831" extrusionOk="0">
                    <a:moveTo>
                      <a:pt x="5629" y="1"/>
                    </a:moveTo>
                    <a:cubicBezTo>
                      <a:pt x="5611" y="10"/>
                      <a:pt x="5594" y="19"/>
                      <a:pt x="5567" y="19"/>
                    </a:cubicBezTo>
                    <a:cubicBezTo>
                      <a:pt x="5067" y="153"/>
                      <a:pt x="4398" y="304"/>
                      <a:pt x="3667" y="420"/>
                    </a:cubicBezTo>
                    <a:cubicBezTo>
                      <a:pt x="2931" y="547"/>
                      <a:pt x="2135" y="636"/>
                      <a:pt x="1371" y="636"/>
                    </a:cubicBezTo>
                    <a:cubicBezTo>
                      <a:pt x="894" y="636"/>
                      <a:pt x="429" y="601"/>
                      <a:pt x="0" y="518"/>
                    </a:cubicBezTo>
                    <a:lnTo>
                      <a:pt x="0" y="518"/>
                    </a:lnTo>
                    <a:cubicBezTo>
                      <a:pt x="9" y="590"/>
                      <a:pt x="9" y="661"/>
                      <a:pt x="18" y="724"/>
                    </a:cubicBezTo>
                    <a:cubicBezTo>
                      <a:pt x="437" y="795"/>
                      <a:pt x="892" y="831"/>
                      <a:pt x="1356" y="831"/>
                    </a:cubicBezTo>
                    <a:cubicBezTo>
                      <a:pt x="2257" y="831"/>
                      <a:pt x="3212" y="706"/>
                      <a:pt x="4050" y="554"/>
                    </a:cubicBezTo>
                    <a:cubicBezTo>
                      <a:pt x="4354" y="501"/>
                      <a:pt x="4639" y="438"/>
                      <a:pt x="4898" y="385"/>
                    </a:cubicBezTo>
                    <a:lnTo>
                      <a:pt x="4907" y="385"/>
                    </a:lnTo>
                    <a:cubicBezTo>
                      <a:pt x="5183" y="322"/>
                      <a:pt x="5433" y="260"/>
                      <a:pt x="5656" y="197"/>
                    </a:cubicBezTo>
                    <a:cubicBezTo>
                      <a:pt x="5656" y="135"/>
                      <a:pt x="5647" y="72"/>
                      <a:pt x="56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4"/>
              <p:cNvSpPr/>
              <p:nvPr/>
            </p:nvSpPr>
            <p:spPr>
              <a:xfrm>
                <a:off x="2346117" y="2494796"/>
                <a:ext cx="780915" cy="539374"/>
              </a:xfrm>
              <a:custGeom>
                <a:avLst/>
                <a:gdLst/>
                <a:ahLst/>
                <a:cxnLst/>
                <a:rect l="l" t="t" r="r" b="b"/>
                <a:pathLst>
                  <a:path w="5683" h="3925" extrusionOk="0">
                    <a:moveTo>
                      <a:pt x="2605" y="1"/>
                    </a:moveTo>
                    <a:cubicBezTo>
                      <a:pt x="2177" y="143"/>
                      <a:pt x="1624" y="491"/>
                      <a:pt x="1151" y="830"/>
                    </a:cubicBezTo>
                    <a:cubicBezTo>
                      <a:pt x="1071" y="893"/>
                      <a:pt x="990" y="946"/>
                      <a:pt x="910" y="1009"/>
                    </a:cubicBezTo>
                    <a:cubicBezTo>
                      <a:pt x="464" y="1348"/>
                      <a:pt x="125" y="1642"/>
                      <a:pt x="81" y="1687"/>
                    </a:cubicBezTo>
                    <a:cubicBezTo>
                      <a:pt x="45" y="1731"/>
                      <a:pt x="18" y="1928"/>
                      <a:pt x="9" y="2195"/>
                    </a:cubicBezTo>
                    <a:cubicBezTo>
                      <a:pt x="0" y="2258"/>
                      <a:pt x="0" y="2338"/>
                      <a:pt x="0" y="2409"/>
                    </a:cubicBezTo>
                    <a:cubicBezTo>
                      <a:pt x="0" y="2597"/>
                      <a:pt x="0" y="2784"/>
                      <a:pt x="9" y="2962"/>
                    </a:cubicBezTo>
                    <a:cubicBezTo>
                      <a:pt x="18" y="3034"/>
                      <a:pt x="18" y="3105"/>
                      <a:pt x="27" y="3168"/>
                    </a:cubicBezTo>
                    <a:cubicBezTo>
                      <a:pt x="45" y="3417"/>
                      <a:pt x="89" y="3605"/>
                      <a:pt x="143" y="3623"/>
                    </a:cubicBezTo>
                    <a:cubicBezTo>
                      <a:pt x="915" y="3841"/>
                      <a:pt x="1644" y="3924"/>
                      <a:pt x="2303" y="3924"/>
                    </a:cubicBezTo>
                    <a:cubicBezTo>
                      <a:pt x="4152" y="3924"/>
                      <a:pt x="5454" y="3267"/>
                      <a:pt x="5612" y="3069"/>
                    </a:cubicBezTo>
                    <a:cubicBezTo>
                      <a:pt x="5674" y="2998"/>
                      <a:pt x="5683" y="2838"/>
                      <a:pt x="5665" y="2641"/>
                    </a:cubicBezTo>
                    <a:cubicBezTo>
                      <a:pt x="5665" y="2579"/>
                      <a:pt x="5656" y="2516"/>
                      <a:pt x="5638" y="2445"/>
                    </a:cubicBezTo>
                    <a:cubicBezTo>
                      <a:pt x="5638" y="2436"/>
                      <a:pt x="5638" y="2427"/>
                      <a:pt x="5638" y="2418"/>
                    </a:cubicBezTo>
                    <a:cubicBezTo>
                      <a:pt x="5620" y="2436"/>
                      <a:pt x="5594" y="2454"/>
                      <a:pt x="5576" y="2463"/>
                    </a:cubicBezTo>
                    <a:cubicBezTo>
                      <a:pt x="5397" y="2597"/>
                      <a:pt x="5174" y="2730"/>
                      <a:pt x="4916" y="2829"/>
                    </a:cubicBezTo>
                    <a:lnTo>
                      <a:pt x="4907" y="2829"/>
                    </a:lnTo>
                    <a:cubicBezTo>
                      <a:pt x="4693" y="2909"/>
                      <a:pt x="4452" y="2971"/>
                      <a:pt x="4184" y="2998"/>
                    </a:cubicBezTo>
                    <a:lnTo>
                      <a:pt x="4059" y="2998"/>
                    </a:lnTo>
                    <a:cubicBezTo>
                      <a:pt x="3917" y="2989"/>
                      <a:pt x="3792" y="2945"/>
                      <a:pt x="3676" y="2864"/>
                    </a:cubicBezTo>
                    <a:cubicBezTo>
                      <a:pt x="3515" y="2757"/>
                      <a:pt x="3372" y="2597"/>
                      <a:pt x="3256" y="2391"/>
                    </a:cubicBezTo>
                    <a:cubicBezTo>
                      <a:pt x="3212" y="2329"/>
                      <a:pt x="3176" y="2258"/>
                      <a:pt x="3149" y="2186"/>
                    </a:cubicBezTo>
                    <a:cubicBezTo>
                      <a:pt x="3096" y="2079"/>
                      <a:pt x="3042" y="1963"/>
                      <a:pt x="2998" y="1847"/>
                    </a:cubicBezTo>
                    <a:cubicBezTo>
                      <a:pt x="2962" y="1740"/>
                      <a:pt x="2926" y="1624"/>
                      <a:pt x="2891" y="1499"/>
                    </a:cubicBezTo>
                    <a:cubicBezTo>
                      <a:pt x="2846" y="1339"/>
                      <a:pt x="2801" y="1178"/>
                      <a:pt x="2766" y="1009"/>
                    </a:cubicBezTo>
                    <a:cubicBezTo>
                      <a:pt x="2748" y="946"/>
                      <a:pt x="2739" y="884"/>
                      <a:pt x="2730" y="821"/>
                    </a:cubicBezTo>
                    <a:cubicBezTo>
                      <a:pt x="2668" y="518"/>
                      <a:pt x="2632" y="224"/>
                      <a:pt x="2605"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4"/>
              <p:cNvSpPr/>
              <p:nvPr/>
            </p:nvSpPr>
            <p:spPr>
              <a:xfrm>
                <a:off x="2735956" y="3144380"/>
                <a:ext cx="247755" cy="397556"/>
              </a:xfrm>
              <a:custGeom>
                <a:avLst/>
                <a:gdLst/>
                <a:ahLst/>
                <a:cxnLst/>
                <a:rect l="l" t="t" r="r" b="b"/>
                <a:pathLst>
                  <a:path w="1803" h="2893" extrusionOk="0">
                    <a:moveTo>
                      <a:pt x="1360" y="0"/>
                    </a:moveTo>
                    <a:cubicBezTo>
                      <a:pt x="1339" y="0"/>
                      <a:pt x="1316" y="1"/>
                      <a:pt x="1294" y="2"/>
                    </a:cubicBezTo>
                    <a:cubicBezTo>
                      <a:pt x="937" y="29"/>
                      <a:pt x="446" y="162"/>
                      <a:pt x="232" y="225"/>
                    </a:cubicBezTo>
                    <a:cubicBezTo>
                      <a:pt x="170" y="243"/>
                      <a:pt x="134" y="260"/>
                      <a:pt x="134" y="260"/>
                    </a:cubicBezTo>
                    <a:cubicBezTo>
                      <a:pt x="134" y="260"/>
                      <a:pt x="196" y="430"/>
                      <a:pt x="143" y="1054"/>
                    </a:cubicBezTo>
                    <a:cubicBezTo>
                      <a:pt x="134" y="1081"/>
                      <a:pt x="134" y="1126"/>
                      <a:pt x="125" y="1162"/>
                    </a:cubicBezTo>
                    <a:cubicBezTo>
                      <a:pt x="116" y="1260"/>
                      <a:pt x="98" y="1367"/>
                      <a:pt x="89" y="1483"/>
                    </a:cubicBezTo>
                    <a:cubicBezTo>
                      <a:pt x="80" y="1509"/>
                      <a:pt x="80" y="1545"/>
                      <a:pt x="71" y="1572"/>
                    </a:cubicBezTo>
                    <a:cubicBezTo>
                      <a:pt x="18" y="1902"/>
                      <a:pt x="0" y="2134"/>
                      <a:pt x="0" y="2312"/>
                    </a:cubicBezTo>
                    <a:cubicBezTo>
                      <a:pt x="9" y="2696"/>
                      <a:pt x="143" y="2767"/>
                      <a:pt x="393" y="2812"/>
                    </a:cubicBezTo>
                    <a:cubicBezTo>
                      <a:pt x="491" y="2821"/>
                      <a:pt x="571" y="2839"/>
                      <a:pt x="660" y="2848"/>
                    </a:cubicBezTo>
                    <a:cubicBezTo>
                      <a:pt x="910" y="2874"/>
                      <a:pt x="1115" y="2892"/>
                      <a:pt x="1285" y="2892"/>
                    </a:cubicBezTo>
                    <a:cubicBezTo>
                      <a:pt x="1410" y="2892"/>
                      <a:pt x="1508" y="2839"/>
                      <a:pt x="1579" y="2723"/>
                    </a:cubicBezTo>
                    <a:cubicBezTo>
                      <a:pt x="1651" y="2625"/>
                      <a:pt x="1695" y="2473"/>
                      <a:pt x="1713" y="2259"/>
                    </a:cubicBezTo>
                    <a:cubicBezTo>
                      <a:pt x="1713" y="2223"/>
                      <a:pt x="1722" y="2178"/>
                      <a:pt x="1722" y="2134"/>
                    </a:cubicBezTo>
                    <a:cubicBezTo>
                      <a:pt x="1740" y="1911"/>
                      <a:pt x="1766" y="1599"/>
                      <a:pt x="1784" y="1277"/>
                    </a:cubicBezTo>
                    <a:cubicBezTo>
                      <a:pt x="1793" y="1090"/>
                      <a:pt x="1802" y="903"/>
                      <a:pt x="1793" y="733"/>
                    </a:cubicBezTo>
                    <a:cubicBezTo>
                      <a:pt x="1793" y="680"/>
                      <a:pt x="1793" y="635"/>
                      <a:pt x="1793" y="591"/>
                    </a:cubicBezTo>
                    <a:cubicBezTo>
                      <a:pt x="1775" y="368"/>
                      <a:pt x="1749" y="180"/>
                      <a:pt x="1686" y="100"/>
                    </a:cubicBezTo>
                    <a:cubicBezTo>
                      <a:pt x="1639" y="29"/>
                      <a:pt x="1516" y="0"/>
                      <a:pt x="13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4"/>
              <p:cNvSpPr/>
              <p:nvPr/>
            </p:nvSpPr>
            <p:spPr>
              <a:xfrm>
                <a:off x="2753132" y="3144380"/>
                <a:ext cx="229341" cy="397556"/>
              </a:xfrm>
              <a:custGeom>
                <a:avLst/>
                <a:gdLst/>
                <a:ahLst/>
                <a:cxnLst/>
                <a:rect l="l" t="t" r="r" b="b"/>
                <a:pathLst>
                  <a:path w="1669" h="2893" extrusionOk="0">
                    <a:moveTo>
                      <a:pt x="1235" y="0"/>
                    </a:moveTo>
                    <a:cubicBezTo>
                      <a:pt x="1214" y="0"/>
                      <a:pt x="1191" y="1"/>
                      <a:pt x="1169" y="2"/>
                    </a:cubicBezTo>
                    <a:cubicBezTo>
                      <a:pt x="812" y="29"/>
                      <a:pt x="321" y="162"/>
                      <a:pt x="107" y="225"/>
                    </a:cubicBezTo>
                    <a:cubicBezTo>
                      <a:pt x="45" y="243"/>
                      <a:pt x="9" y="260"/>
                      <a:pt x="9" y="260"/>
                    </a:cubicBezTo>
                    <a:cubicBezTo>
                      <a:pt x="9" y="260"/>
                      <a:pt x="71" y="430"/>
                      <a:pt x="18" y="1054"/>
                    </a:cubicBezTo>
                    <a:cubicBezTo>
                      <a:pt x="9" y="1081"/>
                      <a:pt x="9" y="1126"/>
                      <a:pt x="0" y="1162"/>
                    </a:cubicBezTo>
                    <a:cubicBezTo>
                      <a:pt x="187" y="1162"/>
                      <a:pt x="491" y="1206"/>
                      <a:pt x="598" y="1456"/>
                    </a:cubicBezTo>
                    <a:cubicBezTo>
                      <a:pt x="616" y="1518"/>
                      <a:pt x="633" y="1590"/>
                      <a:pt x="624" y="1670"/>
                    </a:cubicBezTo>
                    <a:cubicBezTo>
                      <a:pt x="624" y="1866"/>
                      <a:pt x="607" y="2107"/>
                      <a:pt x="589" y="2321"/>
                    </a:cubicBezTo>
                    <a:cubicBezTo>
                      <a:pt x="571" y="2517"/>
                      <a:pt x="553" y="2705"/>
                      <a:pt x="535" y="2848"/>
                    </a:cubicBezTo>
                    <a:cubicBezTo>
                      <a:pt x="785" y="2874"/>
                      <a:pt x="990" y="2892"/>
                      <a:pt x="1160" y="2892"/>
                    </a:cubicBezTo>
                    <a:cubicBezTo>
                      <a:pt x="1285" y="2892"/>
                      <a:pt x="1383" y="2839"/>
                      <a:pt x="1454" y="2723"/>
                    </a:cubicBezTo>
                    <a:lnTo>
                      <a:pt x="1517" y="2161"/>
                    </a:lnTo>
                    <a:lnTo>
                      <a:pt x="1597" y="1295"/>
                    </a:lnTo>
                    <a:lnTo>
                      <a:pt x="1650" y="742"/>
                    </a:lnTo>
                    <a:lnTo>
                      <a:pt x="1668" y="591"/>
                    </a:lnTo>
                    <a:cubicBezTo>
                      <a:pt x="1650" y="368"/>
                      <a:pt x="1624" y="180"/>
                      <a:pt x="1561" y="100"/>
                    </a:cubicBezTo>
                    <a:cubicBezTo>
                      <a:pt x="1514" y="29"/>
                      <a:pt x="1391" y="0"/>
                      <a:pt x="1235" y="0"/>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4"/>
              <p:cNvSpPr/>
              <p:nvPr/>
            </p:nvSpPr>
            <p:spPr>
              <a:xfrm>
                <a:off x="2754232" y="3144380"/>
                <a:ext cx="228242" cy="144978"/>
              </a:xfrm>
              <a:custGeom>
                <a:avLst/>
                <a:gdLst/>
                <a:ahLst/>
                <a:cxnLst/>
                <a:rect l="l" t="t" r="r" b="b"/>
                <a:pathLst>
                  <a:path w="1661" h="1055" extrusionOk="0">
                    <a:moveTo>
                      <a:pt x="1227" y="0"/>
                    </a:moveTo>
                    <a:cubicBezTo>
                      <a:pt x="1206" y="0"/>
                      <a:pt x="1183" y="1"/>
                      <a:pt x="1161" y="2"/>
                    </a:cubicBezTo>
                    <a:cubicBezTo>
                      <a:pt x="706" y="145"/>
                      <a:pt x="358" y="207"/>
                      <a:pt x="99" y="225"/>
                    </a:cubicBezTo>
                    <a:cubicBezTo>
                      <a:pt x="37" y="243"/>
                      <a:pt x="1" y="260"/>
                      <a:pt x="1" y="260"/>
                    </a:cubicBezTo>
                    <a:cubicBezTo>
                      <a:pt x="1" y="260"/>
                      <a:pt x="63" y="430"/>
                      <a:pt x="10" y="1054"/>
                    </a:cubicBezTo>
                    <a:cubicBezTo>
                      <a:pt x="670" y="1054"/>
                      <a:pt x="1232" y="903"/>
                      <a:pt x="1642" y="742"/>
                    </a:cubicBezTo>
                    <a:cubicBezTo>
                      <a:pt x="1651" y="733"/>
                      <a:pt x="1660" y="733"/>
                      <a:pt x="1660" y="733"/>
                    </a:cubicBezTo>
                    <a:cubicBezTo>
                      <a:pt x="1660" y="680"/>
                      <a:pt x="1660" y="635"/>
                      <a:pt x="1660" y="591"/>
                    </a:cubicBezTo>
                    <a:cubicBezTo>
                      <a:pt x="1642" y="368"/>
                      <a:pt x="1616" y="180"/>
                      <a:pt x="1553" y="100"/>
                    </a:cubicBezTo>
                    <a:cubicBezTo>
                      <a:pt x="1506" y="29"/>
                      <a:pt x="1383" y="0"/>
                      <a:pt x="1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4"/>
              <p:cNvSpPr/>
              <p:nvPr/>
            </p:nvSpPr>
            <p:spPr>
              <a:xfrm>
                <a:off x="2735956" y="3319866"/>
                <a:ext cx="245281" cy="145253"/>
              </a:xfrm>
              <a:custGeom>
                <a:avLst/>
                <a:gdLst/>
                <a:ahLst/>
                <a:cxnLst/>
                <a:rect l="l" t="t" r="r" b="b"/>
                <a:pathLst>
                  <a:path w="1785" h="1057" extrusionOk="0">
                    <a:moveTo>
                      <a:pt x="1784" y="0"/>
                    </a:moveTo>
                    <a:cubicBezTo>
                      <a:pt x="1119" y="155"/>
                      <a:pt x="615" y="209"/>
                      <a:pt x="248" y="209"/>
                    </a:cubicBezTo>
                    <a:cubicBezTo>
                      <a:pt x="192" y="209"/>
                      <a:pt x="139" y="208"/>
                      <a:pt x="89" y="206"/>
                    </a:cubicBezTo>
                    <a:cubicBezTo>
                      <a:pt x="80" y="232"/>
                      <a:pt x="80" y="268"/>
                      <a:pt x="71" y="295"/>
                    </a:cubicBezTo>
                    <a:cubicBezTo>
                      <a:pt x="18" y="625"/>
                      <a:pt x="0" y="857"/>
                      <a:pt x="0" y="1035"/>
                    </a:cubicBezTo>
                    <a:cubicBezTo>
                      <a:pt x="146" y="1050"/>
                      <a:pt x="287" y="1056"/>
                      <a:pt x="423" y="1056"/>
                    </a:cubicBezTo>
                    <a:cubicBezTo>
                      <a:pt x="957" y="1056"/>
                      <a:pt x="1402" y="957"/>
                      <a:pt x="1722" y="857"/>
                    </a:cubicBezTo>
                    <a:cubicBezTo>
                      <a:pt x="1740" y="634"/>
                      <a:pt x="1766" y="322"/>
                      <a:pt x="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4"/>
              <p:cNvSpPr/>
              <p:nvPr/>
            </p:nvSpPr>
            <p:spPr>
              <a:xfrm>
                <a:off x="2858528" y="3151251"/>
                <a:ext cx="247755" cy="501033"/>
              </a:xfrm>
              <a:custGeom>
                <a:avLst/>
                <a:gdLst/>
                <a:ahLst/>
                <a:cxnLst/>
                <a:rect l="l" t="t" r="r" b="b"/>
                <a:pathLst>
                  <a:path w="1803" h="3646" extrusionOk="0">
                    <a:moveTo>
                      <a:pt x="1422" y="1"/>
                    </a:moveTo>
                    <a:cubicBezTo>
                      <a:pt x="956" y="1"/>
                      <a:pt x="89" y="326"/>
                      <a:pt x="89" y="326"/>
                    </a:cubicBezTo>
                    <a:cubicBezTo>
                      <a:pt x="89" y="326"/>
                      <a:pt x="134" y="603"/>
                      <a:pt x="143" y="1013"/>
                    </a:cubicBezTo>
                    <a:cubicBezTo>
                      <a:pt x="152" y="1245"/>
                      <a:pt x="152" y="1531"/>
                      <a:pt x="125" y="1825"/>
                    </a:cubicBezTo>
                    <a:cubicBezTo>
                      <a:pt x="116" y="1968"/>
                      <a:pt x="98" y="2111"/>
                      <a:pt x="81" y="2262"/>
                    </a:cubicBezTo>
                    <a:cubicBezTo>
                      <a:pt x="81" y="2280"/>
                      <a:pt x="72" y="2307"/>
                      <a:pt x="72" y="2334"/>
                    </a:cubicBezTo>
                    <a:cubicBezTo>
                      <a:pt x="18" y="2664"/>
                      <a:pt x="0" y="2905"/>
                      <a:pt x="0" y="3083"/>
                    </a:cubicBezTo>
                    <a:cubicBezTo>
                      <a:pt x="9" y="3458"/>
                      <a:pt x="143" y="3529"/>
                      <a:pt x="393" y="3565"/>
                    </a:cubicBezTo>
                    <a:cubicBezTo>
                      <a:pt x="759" y="3627"/>
                      <a:pt x="1062" y="3645"/>
                      <a:pt x="1285" y="3645"/>
                    </a:cubicBezTo>
                    <a:cubicBezTo>
                      <a:pt x="1508" y="3645"/>
                      <a:pt x="1668" y="3484"/>
                      <a:pt x="1713" y="3021"/>
                    </a:cubicBezTo>
                    <a:cubicBezTo>
                      <a:pt x="1713" y="2994"/>
                      <a:pt x="1713" y="2967"/>
                      <a:pt x="1713" y="2940"/>
                    </a:cubicBezTo>
                    <a:cubicBezTo>
                      <a:pt x="1731" y="2753"/>
                      <a:pt x="1749" y="2432"/>
                      <a:pt x="1767" y="2075"/>
                    </a:cubicBezTo>
                    <a:cubicBezTo>
                      <a:pt x="1776" y="1905"/>
                      <a:pt x="1784" y="1727"/>
                      <a:pt x="1784" y="1549"/>
                    </a:cubicBezTo>
                    <a:cubicBezTo>
                      <a:pt x="1793" y="1227"/>
                      <a:pt x="1802" y="906"/>
                      <a:pt x="1784" y="648"/>
                    </a:cubicBezTo>
                    <a:cubicBezTo>
                      <a:pt x="1767" y="371"/>
                      <a:pt x="1740" y="166"/>
                      <a:pt x="1686" y="86"/>
                    </a:cubicBezTo>
                    <a:cubicBezTo>
                      <a:pt x="1644" y="25"/>
                      <a:pt x="1548" y="1"/>
                      <a:pt x="1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4"/>
              <p:cNvSpPr/>
              <p:nvPr/>
            </p:nvSpPr>
            <p:spPr>
              <a:xfrm>
                <a:off x="2875704" y="3240162"/>
                <a:ext cx="230578" cy="162156"/>
              </a:xfrm>
              <a:custGeom>
                <a:avLst/>
                <a:gdLst/>
                <a:ahLst/>
                <a:cxnLst/>
                <a:rect l="l" t="t" r="r" b="b"/>
                <a:pathLst>
                  <a:path w="1678" h="1180" extrusionOk="0">
                    <a:moveTo>
                      <a:pt x="1659" y="1"/>
                    </a:moveTo>
                    <a:cubicBezTo>
                      <a:pt x="874" y="286"/>
                      <a:pt x="330" y="357"/>
                      <a:pt x="18" y="366"/>
                    </a:cubicBezTo>
                    <a:cubicBezTo>
                      <a:pt x="27" y="598"/>
                      <a:pt x="27" y="884"/>
                      <a:pt x="0" y="1178"/>
                    </a:cubicBezTo>
                    <a:cubicBezTo>
                      <a:pt x="41" y="1179"/>
                      <a:pt x="81" y="1180"/>
                      <a:pt x="122" y="1180"/>
                    </a:cubicBezTo>
                    <a:cubicBezTo>
                      <a:pt x="745" y="1180"/>
                      <a:pt x="1265" y="1053"/>
                      <a:pt x="1659" y="902"/>
                    </a:cubicBezTo>
                    <a:cubicBezTo>
                      <a:pt x="1668" y="580"/>
                      <a:pt x="1677" y="259"/>
                      <a:pt x="1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4"/>
              <p:cNvSpPr/>
              <p:nvPr/>
            </p:nvSpPr>
            <p:spPr>
              <a:xfrm>
                <a:off x="2858528" y="3436260"/>
                <a:ext cx="242808" cy="142505"/>
              </a:xfrm>
              <a:custGeom>
                <a:avLst/>
                <a:gdLst/>
                <a:ahLst/>
                <a:cxnLst/>
                <a:rect l="l" t="t" r="r" b="b"/>
                <a:pathLst>
                  <a:path w="1767" h="1037" extrusionOk="0">
                    <a:moveTo>
                      <a:pt x="1767" y="1"/>
                    </a:moveTo>
                    <a:lnTo>
                      <a:pt x="1767" y="1"/>
                    </a:lnTo>
                    <a:cubicBezTo>
                      <a:pt x="1120" y="150"/>
                      <a:pt x="628" y="193"/>
                      <a:pt x="275" y="193"/>
                    </a:cubicBezTo>
                    <a:cubicBezTo>
                      <a:pt x="205" y="193"/>
                      <a:pt x="140" y="191"/>
                      <a:pt x="81" y="188"/>
                    </a:cubicBezTo>
                    <a:cubicBezTo>
                      <a:pt x="81" y="206"/>
                      <a:pt x="72" y="233"/>
                      <a:pt x="72" y="260"/>
                    </a:cubicBezTo>
                    <a:cubicBezTo>
                      <a:pt x="18" y="590"/>
                      <a:pt x="0" y="831"/>
                      <a:pt x="0" y="1009"/>
                    </a:cubicBezTo>
                    <a:cubicBezTo>
                      <a:pt x="171" y="1028"/>
                      <a:pt x="335" y="1037"/>
                      <a:pt x="491" y="1037"/>
                    </a:cubicBezTo>
                    <a:cubicBezTo>
                      <a:pt x="980" y="1037"/>
                      <a:pt x="1395" y="954"/>
                      <a:pt x="1713" y="866"/>
                    </a:cubicBezTo>
                    <a:cubicBezTo>
                      <a:pt x="1731" y="679"/>
                      <a:pt x="1749" y="358"/>
                      <a:pt x="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4"/>
              <p:cNvSpPr/>
              <p:nvPr/>
            </p:nvSpPr>
            <p:spPr>
              <a:xfrm>
                <a:off x="1675544" y="2874350"/>
                <a:ext cx="1609650" cy="380653"/>
              </a:xfrm>
              <a:custGeom>
                <a:avLst/>
                <a:gdLst/>
                <a:ahLst/>
                <a:cxnLst/>
                <a:rect l="l" t="t" r="r" b="b"/>
                <a:pathLst>
                  <a:path w="11714" h="2770" extrusionOk="0">
                    <a:moveTo>
                      <a:pt x="715" y="1"/>
                    </a:moveTo>
                    <a:cubicBezTo>
                      <a:pt x="647" y="1"/>
                      <a:pt x="598" y="13"/>
                      <a:pt x="571" y="40"/>
                    </a:cubicBezTo>
                    <a:cubicBezTo>
                      <a:pt x="232" y="379"/>
                      <a:pt x="0" y="869"/>
                      <a:pt x="206" y="1110"/>
                    </a:cubicBezTo>
                    <a:cubicBezTo>
                      <a:pt x="241" y="1164"/>
                      <a:pt x="411" y="1262"/>
                      <a:pt x="696" y="1387"/>
                    </a:cubicBezTo>
                    <a:cubicBezTo>
                      <a:pt x="875" y="1467"/>
                      <a:pt x="1107" y="1565"/>
                      <a:pt x="1374" y="1663"/>
                    </a:cubicBezTo>
                    <a:cubicBezTo>
                      <a:pt x="1606" y="1753"/>
                      <a:pt x="1874" y="1842"/>
                      <a:pt x="2168" y="1931"/>
                    </a:cubicBezTo>
                    <a:cubicBezTo>
                      <a:pt x="2382" y="2002"/>
                      <a:pt x="2614" y="2074"/>
                      <a:pt x="2864" y="2136"/>
                    </a:cubicBezTo>
                    <a:cubicBezTo>
                      <a:pt x="3212" y="2234"/>
                      <a:pt x="3596" y="2324"/>
                      <a:pt x="3988" y="2404"/>
                    </a:cubicBezTo>
                    <a:cubicBezTo>
                      <a:pt x="4220" y="2449"/>
                      <a:pt x="4452" y="2493"/>
                      <a:pt x="4702" y="2538"/>
                    </a:cubicBezTo>
                    <a:cubicBezTo>
                      <a:pt x="5139" y="2609"/>
                      <a:pt x="5603" y="2672"/>
                      <a:pt x="6085" y="2707"/>
                    </a:cubicBezTo>
                    <a:cubicBezTo>
                      <a:pt x="6317" y="2734"/>
                      <a:pt x="6557" y="2752"/>
                      <a:pt x="6798" y="2761"/>
                    </a:cubicBezTo>
                    <a:cubicBezTo>
                      <a:pt x="7030" y="2770"/>
                      <a:pt x="7271" y="2770"/>
                      <a:pt x="7512" y="2770"/>
                    </a:cubicBezTo>
                    <a:cubicBezTo>
                      <a:pt x="7753" y="2770"/>
                      <a:pt x="7985" y="2761"/>
                      <a:pt x="8208" y="2743"/>
                    </a:cubicBezTo>
                    <a:cubicBezTo>
                      <a:pt x="8466" y="2725"/>
                      <a:pt x="8698" y="2689"/>
                      <a:pt x="8921" y="2654"/>
                    </a:cubicBezTo>
                    <a:cubicBezTo>
                      <a:pt x="9439" y="2573"/>
                      <a:pt x="9858" y="2449"/>
                      <a:pt x="10197" y="2306"/>
                    </a:cubicBezTo>
                    <a:cubicBezTo>
                      <a:pt x="10456" y="2199"/>
                      <a:pt x="10670" y="2074"/>
                      <a:pt x="10848" y="1958"/>
                    </a:cubicBezTo>
                    <a:cubicBezTo>
                      <a:pt x="11482" y="1521"/>
                      <a:pt x="11669" y="1057"/>
                      <a:pt x="11687" y="950"/>
                    </a:cubicBezTo>
                    <a:cubicBezTo>
                      <a:pt x="11705" y="869"/>
                      <a:pt x="11714" y="718"/>
                      <a:pt x="11696" y="593"/>
                    </a:cubicBezTo>
                    <a:lnTo>
                      <a:pt x="11696" y="584"/>
                    </a:lnTo>
                    <a:cubicBezTo>
                      <a:pt x="11682" y="443"/>
                      <a:pt x="11651" y="313"/>
                      <a:pt x="11590" y="313"/>
                    </a:cubicBezTo>
                    <a:cubicBezTo>
                      <a:pt x="11574" y="313"/>
                      <a:pt x="11556" y="323"/>
                      <a:pt x="11535" y="343"/>
                    </a:cubicBezTo>
                    <a:cubicBezTo>
                      <a:pt x="11455" y="423"/>
                      <a:pt x="11161" y="682"/>
                      <a:pt x="10581" y="932"/>
                    </a:cubicBezTo>
                    <a:cubicBezTo>
                      <a:pt x="10393" y="1012"/>
                      <a:pt x="10179" y="1093"/>
                      <a:pt x="9938" y="1164"/>
                    </a:cubicBezTo>
                    <a:cubicBezTo>
                      <a:pt x="9626" y="1262"/>
                      <a:pt x="9252" y="1342"/>
                      <a:pt x="8832" y="1396"/>
                    </a:cubicBezTo>
                    <a:cubicBezTo>
                      <a:pt x="8627" y="1423"/>
                      <a:pt x="8404" y="1449"/>
                      <a:pt x="8163" y="1458"/>
                    </a:cubicBezTo>
                    <a:cubicBezTo>
                      <a:pt x="8083" y="1467"/>
                      <a:pt x="7994" y="1467"/>
                      <a:pt x="7904" y="1467"/>
                    </a:cubicBezTo>
                    <a:cubicBezTo>
                      <a:pt x="7794" y="1474"/>
                      <a:pt x="7683" y="1476"/>
                      <a:pt x="7572" y="1476"/>
                    </a:cubicBezTo>
                    <a:cubicBezTo>
                      <a:pt x="7370" y="1476"/>
                      <a:pt x="7166" y="1467"/>
                      <a:pt x="6959" y="1449"/>
                    </a:cubicBezTo>
                    <a:cubicBezTo>
                      <a:pt x="6736" y="1432"/>
                      <a:pt x="6513" y="1414"/>
                      <a:pt x="6290" y="1378"/>
                    </a:cubicBezTo>
                    <a:cubicBezTo>
                      <a:pt x="5862" y="1324"/>
                      <a:pt x="5424" y="1244"/>
                      <a:pt x="5005" y="1155"/>
                    </a:cubicBezTo>
                    <a:cubicBezTo>
                      <a:pt x="4782" y="1101"/>
                      <a:pt x="4568" y="1048"/>
                      <a:pt x="4354" y="994"/>
                    </a:cubicBezTo>
                    <a:cubicBezTo>
                      <a:pt x="4211" y="959"/>
                      <a:pt x="4068" y="923"/>
                      <a:pt x="3926" y="887"/>
                    </a:cubicBezTo>
                    <a:cubicBezTo>
                      <a:pt x="3694" y="825"/>
                      <a:pt x="3462" y="754"/>
                      <a:pt x="3248" y="691"/>
                    </a:cubicBezTo>
                    <a:cubicBezTo>
                      <a:pt x="3025" y="629"/>
                      <a:pt x="2811" y="566"/>
                      <a:pt x="2605" y="504"/>
                    </a:cubicBezTo>
                    <a:cubicBezTo>
                      <a:pt x="2284" y="406"/>
                      <a:pt x="1999" y="307"/>
                      <a:pt x="1731" y="236"/>
                    </a:cubicBezTo>
                    <a:cubicBezTo>
                      <a:pt x="1490" y="156"/>
                      <a:pt x="1267" y="93"/>
                      <a:pt x="1089" y="58"/>
                    </a:cubicBezTo>
                    <a:cubicBezTo>
                      <a:pt x="931" y="22"/>
                      <a:pt x="805" y="1"/>
                      <a:pt x="7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0" name="Google Shape;1600;p34"/>
              <p:cNvGrpSpPr/>
              <p:nvPr/>
            </p:nvGrpSpPr>
            <p:grpSpPr>
              <a:xfrm>
                <a:off x="1771183" y="2882183"/>
                <a:ext cx="1395149" cy="371584"/>
                <a:chOff x="1771183" y="2882183"/>
                <a:chExt cx="1395149" cy="371584"/>
              </a:xfrm>
            </p:grpSpPr>
            <p:sp>
              <p:nvSpPr>
                <p:cNvPr id="1601" name="Google Shape;1601;p34"/>
                <p:cNvSpPr/>
                <p:nvPr/>
              </p:nvSpPr>
              <p:spPr>
                <a:xfrm>
                  <a:off x="1771183" y="2882183"/>
                  <a:ext cx="142359" cy="220834"/>
                </a:xfrm>
                <a:custGeom>
                  <a:avLst/>
                  <a:gdLst/>
                  <a:ahLst/>
                  <a:cxnLst/>
                  <a:rect l="l" t="t" r="r" b="b"/>
                  <a:pathLst>
                    <a:path w="1036" h="1607" extrusionOk="0">
                      <a:moveTo>
                        <a:pt x="393" y="1"/>
                      </a:moveTo>
                      <a:cubicBezTo>
                        <a:pt x="250" y="375"/>
                        <a:pt x="63" y="902"/>
                        <a:pt x="0" y="1330"/>
                      </a:cubicBezTo>
                      <a:cubicBezTo>
                        <a:pt x="179" y="1410"/>
                        <a:pt x="411" y="1508"/>
                        <a:pt x="678" y="1606"/>
                      </a:cubicBezTo>
                      <a:cubicBezTo>
                        <a:pt x="750" y="1214"/>
                        <a:pt x="866" y="643"/>
                        <a:pt x="1035" y="179"/>
                      </a:cubicBezTo>
                      <a:cubicBezTo>
                        <a:pt x="794" y="99"/>
                        <a:pt x="571" y="36"/>
                        <a:pt x="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4"/>
                <p:cNvSpPr/>
                <p:nvPr/>
              </p:nvSpPr>
              <p:spPr>
                <a:xfrm>
                  <a:off x="1973454" y="2943472"/>
                  <a:ext cx="148406" cy="224544"/>
                </a:xfrm>
                <a:custGeom>
                  <a:avLst/>
                  <a:gdLst/>
                  <a:ahLst/>
                  <a:cxnLst/>
                  <a:rect l="l" t="t" r="r" b="b"/>
                  <a:pathLst>
                    <a:path w="1080" h="1634" extrusionOk="0">
                      <a:moveTo>
                        <a:pt x="437" y="1"/>
                      </a:moveTo>
                      <a:cubicBezTo>
                        <a:pt x="286" y="375"/>
                        <a:pt x="72" y="964"/>
                        <a:pt x="0" y="1428"/>
                      </a:cubicBezTo>
                      <a:cubicBezTo>
                        <a:pt x="214" y="1499"/>
                        <a:pt x="446" y="1571"/>
                        <a:pt x="696" y="1633"/>
                      </a:cubicBezTo>
                      <a:cubicBezTo>
                        <a:pt x="767" y="1214"/>
                        <a:pt x="901" y="643"/>
                        <a:pt x="1080" y="188"/>
                      </a:cubicBezTo>
                      <a:cubicBezTo>
                        <a:pt x="857" y="126"/>
                        <a:pt x="643" y="63"/>
                        <a:pt x="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4"/>
                <p:cNvSpPr/>
                <p:nvPr/>
              </p:nvSpPr>
              <p:spPr>
                <a:xfrm>
                  <a:off x="2223545" y="3010946"/>
                  <a:ext cx="139886" cy="212176"/>
                </a:xfrm>
                <a:custGeom>
                  <a:avLst/>
                  <a:gdLst/>
                  <a:ahLst/>
                  <a:cxnLst/>
                  <a:rect l="l" t="t" r="r" b="b"/>
                  <a:pathLst>
                    <a:path w="1018" h="1544" extrusionOk="0">
                      <a:moveTo>
                        <a:pt x="366" y="0"/>
                      </a:moveTo>
                      <a:cubicBezTo>
                        <a:pt x="303" y="188"/>
                        <a:pt x="223" y="438"/>
                        <a:pt x="152" y="714"/>
                      </a:cubicBezTo>
                      <a:cubicBezTo>
                        <a:pt x="89" y="946"/>
                        <a:pt x="36" y="1187"/>
                        <a:pt x="0" y="1410"/>
                      </a:cubicBezTo>
                      <a:cubicBezTo>
                        <a:pt x="232" y="1455"/>
                        <a:pt x="464" y="1499"/>
                        <a:pt x="714" y="1544"/>
                      </a:cubicBezTo>
                      <a:cubicBezTo>
                        <a:pt x="732" y="1410"/>
                        <a:pt x="749" y="1267"/>
                        <a:pt x="776" y="1116"/>
                      </a:cubicBezTo>
                      <a:cubicBezTo>
                        <a:pt x="830" y="785"/>
                        <a:pt x="910" y="446"/>
                        <a:pt x="1017" y="161"/>
                      </a:cubicBezTo>
                      <a:cubicBezTo>
                        <a:pt x="794" y="107"/>
                        <a:pt x="580" y="54"/>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4"/>
                <p:cNvSpPr/>
                <p:nvPr/>
              </p:nvSpPr>
              <p:spPr>
                <a:xfrm>
                  <a:off x="2511561" y="3063577"/>
                  <a:ext cx="120236" cy="190189"/>
                </a:xfrm>
                <a:custGeom>
                  <a:avLst/>
                  <a:gdLst/>
                  <a:ahLst/>
                  <a:cxnLst/>
                  <a:rect l="l" t="t" r="r" b="b"/>
                  <a:pathLst>
                    <a:path w="875" h="1384" extrusionOk="0">
                      <a:moveTo>
                        <a:pt x="206" y="1"/>
                      </a:moveTo>
                      <a:cubicBezTo>
                        <a:pt x="152" y="242"/>
                        <a:pt x="81" y="581"/>
                        <a:pt x="36" y="929"/>
                      </a:cubicBezTo>
                      <a:cubicBezTo>
                        <a:pt x="18" y="1063"/>
                        <a:pt x="1" y="1205"/>
                        <a:pt x="1" y="1330"/>
                      </a:cubicBezTo>
                      <a:cubicBezTo>
                        <a:pt x="233" y="1357"/>
                        <a:pt x="473" y="1375"/>
                        <a:pt x="714" y="1384"/>
                      </a:cubicBezTo>
                      <a:cubicBezTo>
                        <a:pt x="723" y="1250"/>
                        <a:pt x="723" y="1107"/>
                        <a:pt x="741" y="964"/>
                      </a:cubicBezTo>
                      <a:cubicBezTo>
                        <a:pt x="768" y="661"/>
                        <a:pt x="803" y="349"/>
                        <a:pt x="875" y="72"/>
                      </a:cubicBezTo>
                      <a:cubicBezTo>
                        <a:pt x="652" y="55"/>
                        <a:pt x="429" y="37"/>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4"/>
                <p:cNvSpPr/>
                <p:nvPr/>
              </p:nvSpPr>
              <p:spPr>
                <a:xfrm>
                  <a:off x="2794768" y="3066051"/>
                  <a:ext cx="106770" cy="185242"/>
                </a:xfrm>
                <a:custGeom>
                  <a:avLst/>
                  <a:gdLst/>
                  <a:ahLst/>
                  <a:cxnLst/>
                  <a:rect l="l" t="t" r="r" b="b"/>
                  <a:pathLst>
                    <a:path w="777" h="1348" extrusionOk="0">
                      <a:moveTo>
                        <a:pt x="687" y="1"/>
                      </a:moveTo>
                      <a:cubicBezTo>
                        <a:pt x="482" y="28"/>
                        <a:pt x="259" y="54"/>
                        <a:pt x="18" y="63"/>
                      </a:cubicBezTo>
                      <a:cubicBezTo>
                        <a:pt x="9" y="313"/>
                        <a:pt x="0" y="616"/>
                        <a:pt x="18" y="911"/>
                      </a:cubicBezTo>
                      <a:cubicBezTo>
                        <a:pt x="27" y="1062"/>
                        <a:pt x="45" y="1205"/>
                        <a:pt x="63" y="1348"/>
                      </a:cubicBezTo>
                      <a:cubicBezTo>
                        <a:pt x="321" y="1330"/>
                        <a:pt x="553" y="1294"/>
                        <a:pt x="776" y="1259"/>
                      </a:cubicBezTo>
                      <a:cubicBezTo>
                        <a:pt x="759" y="1125"/>
                        <a:pt x="741" y="973"/>
                        <a:pt x="723" y="822"/>
                      </a:cubicBezTo>
                      <a:cubicBezTo>
                        <a:pt x="696" y="554"/>
                        <a:pt x="678" y="260"/>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4"/>
                <p:cNvSpPr/>
                <p:nvPr/>
              </p:nvSpPr>
              <p:spPr>
                <a:xfrm>
                  <a:off x="3041149" y="3002288"/>
                  <a:ext cx="125183" cy="188953"/>
                </a:xfrm>
                <a:custGeom>
                  <a:avLst/>
                  <a:gdLst/>
                  <a:ahLst/>
                  <a:cxnLst/>
                  <a:rect l="l" t="t" r="r" b="b"/>
                  <a:pathLst>
                    <a:path w="911" h="1375" extrusionOk="0">
                      <a:moveTo>
                        <a:pt x="643" y="1"/>
                      </a:moveTo>
                      <a:cubicBezTo>
                        <a:pt x="455" y="81"/>
                        <a:pt x="241" y="162"/>
                        <a:pt x="0" y="233"/>
                      </a:cubicBezTo>
                      <a:cubicBezTo>
                        <a:pt x="36" y="456"/>
                        <a:pt x="81" y="715"/>
                        <a:pt x="143" y="964"/>
                      </a:cubicBezTo>
                      <a:cubicBezTo>
                        <a:pt x="179" y="1107"/>
                        <a:pt x="215" y="1241"/>
                        <a:pt x="259" y="1375"/>
                      </a:cubicBezTo>
                      <a:cubicBezTo>
                        <a:pt x="518" y="1268"/>
                        <a:pt x="732" y="1143"/>
                        <a:pt x="910" y="1027"/>
                      </a:cubicBezTo>
                      <a:cubicBezTo>
                        <a:pt x="866" y="902"/>
                        <a:pt x="830" y="777"/>
                        <a:pt x="794" y="643"/>
                      </a:cubicBezTo>
                      <a:cubicBezTo>
                        <a:pt x="732" y="438"/>
                        <a:pt x="678" y="215"/>
                        <a:pt x="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7" name="Google Shape;1607;p34"/>
              <p:cNvSpPr/>
              <p:nvPr/>
            </p:nvSpPr>
            <p:spPr>
              <a:xfrm>
                <a:off x="1675544" y="2874350"/>
                <a:ext cx="1609650" cy="380653"/>
              </a:xfrm>
              <a:custGeom>
                <a:avLst/>
                <a:gdLst/>
                <a:ahLst/>
                <a:cxnLst/>
                <a:rect l="l" t="t" r="r" b="b"/>
                <a:pathLst>
                  <a:path w="11714" h="2770" extrusionOk="0">
                    <a:moveTo>
                      <a:pt x="715" y="1"/>
                    </a:moveTo>
                    <a:cubicBezTo>
                      <a:pt x="647" y="1"/>
                      <a:pt x="598" y="13"/>
                      <a:pt x="571" y="40"/>
                    </a:cubicBezTo>
                    <a:cubicBezTo>
                      <a:pt x="232" y="379"/>
                      <a:pt x="0" y="869"/>
                      <a:pt x="206" y="1110"/>
                    </a:cubicBezTo>
                    <a:cubicBezTo>
                      <a:pt x="241" y="1164"/>
                      <a:pt x="411" y="1262"/>
                      <a:pt x="696" y="1387"/>
                    </a:cubicBezTo>
                    <a:cubicBezTo>
                      <a:pt x="875" y="1467"/>
                      <a:pt x="1107" y="1565"/>
                      <a:pt x="1374" y="1663"/>
                    </a:cubicBezTo>
                    <a:cubicBezTo>
                      <a:pt x="1606" y="1753"/>
                      <a:pt x="1874" y="1842"/>
                      <a:pt x="2168" y="1931"/>
                    </a:cubicBezTo>
                    <a:cubicBezTo>
                      <a:pt x="2382" y="2002"/>
                      <a:pt x="2614" y="2074"/>
                      <a:pt x="2864" y="2136"/>
                    </a:cubicBezTo>
                    <a:cubicBezTo>
                      <a:pt x="3212" y="2234"/>
                      <a:pt x="3596" y="2324"/>
                      <a:pt x="3988" y="2404"/>
                    </a:cubicBezTo>
                    <a:cubicBezTo>
                      <a:pt x="4220" y="2449"/>
                      <a:pt x="4452" y="2493"/>
                      <a:pt x="4702" y="2538"/>
                    </a:cubicBezTo>
                    <a:cubicBezTo>
                      <a:pt x="5139" y="2609"/>
                      <a:pt x="5603" y="2672"/>
                      <a:pt x="6085" y="2707"/>
                    </a:cubicBezTo>
                    <a:cubicBezTo>
                      <a:pt x="6317" y="2734"/>
                      <a:pt x="6557" y="2752"/>
                      <a:pt x="6798" y="2761"/>
                    </a:cubicBezTo>
                    <a:cubicBezTo>
                      <a:pt x="7030" y="2770"/>
                      <a:pt x="7271" y="2770"/>
                      <a:pt x="7512" y="2770"/>
                    </a:cubicBezTo>
                    <a:cubicBezTo>
                      <a:pt x="7753" y="2770"/>
                      <a:pt x="7985" y="2761"/>
                      <a:pt x="8208" y="2743"/>
                    </a:cubicBezTo>
                    <a:cubicBezTo>
                      <a:pt x="8466" y="2725"/>
                      <a:pt x="8698" y="2689"/>
                      <a:pt x="8921" y="2654"/>
                    </a:cubicBezTo>
                    <a:cubicBezTo>
                      <a:pt x="9439" y="2573"/>
                      <a:pt x="9858" y="2449"/>
                      <a:pt x="10197" y="2306"/>
                    </a:cubicBezTo>
                    <a:cubicBezTo>
                      <a:pt x="10456" y="2199"/>
                      <a:pt x="10670" y="2074"/>
                      <a:pt x="10848" y="1958"/>
                    </a:cubicBezTo>
                    <a:cubicBezTo>
                      <a:pt x="11482" y="1521"/>
                      <a:pt x="11669" y="1057"/>
                      <a:pt x="11687" y="950"/>
                    </a:cubicBezTo>
                    <a:cubicBezTo>
                      <a:pt x="11705" y="869"/>
                      <a:pt x="11714" y="718"/>
                      <a:pt x="11696" y="593"/>
                    </a:cubicBezTo>
                    <a:lnTo>
                      <a:pt x="11696" y="593"/>
                    </a:lnTo>
                    <a:cubicBezTo>
                      <a:pt x="11473" y="1003"/>
                      <a:pt x="11134" y="1333"/>
                      <a:pt x="10732" y="1574"/>
                    </a:cubicBezTo>
                    <a:cubicBezTo>
                      <a:pt x="10527" y="1699"/>
                      <a:pt x="10313" y="1806"/>
                      <a:pt x="10081" y="1895"/>
                    </a:cubicBezTo>
                    <a:cubicBezTo>
                      <a:pt x="9707" y="2047"/>
                      <a:pt x="9287" y="2145"/>
                      <a:pt x="8868" y="2217"/>
                    </a:cubicBezTo>
                    <a:cubicBezTo>
                      <a:pt x="8636" y="2252"/>
                      <a:pt x="8395" y="2288"/>
                      <a:pt x="8163" y="2306"/>
                    </a:cubicBezTo>
                    <a:cubicBezTo>
                      <a:pt x="7816" y="2333"/>
                      <a:pt x="7468" y="2345"/>
                      <a:pt x="7132" y="2345"/>
                    </a:cubicBezTo>
                    <a:cubicBezTo>
                      <a:pt x="7029" y="2345"/>
                      <a:pt x="6926" y="2344"/>
                      <a:pt x="6825" y="2341"/>
                    </a:cubicBezTo>
                    <a:cubicBezTo>
                      <a:pt x="6575" y="2333"/>
                      <a:pt x="6343" y="2324"/>
                      <a:pt x="6120" y="2306"/>
                    </a:cubicBezTo>
                    <a:cubicBezTo>
                      <a:pt x="5549" y="2252"/>
                      <a:pt x="5085" y="2181"/>
                      <a:pt x="4818" y="2118"/>
                    </a:cubicBezTo>
                    <a:cubicBezTo>
                      <a:pt x="4800" y="2118"/>
                      <a:pt x="4782" y="2118"/>
                      <a:pt x="4764" y="2110"/>
                    </a:cubicBezTo>
                    <a:cubicBezTo>
                      <a:pt x="4461" y="2029"/>
                      <a:pt x="4265" y="1886"/>
                      <a:pt x="4140" y="1708"/>
                    </a:cubicBezTo>
                    <a:cubicBezTo>
                      <a:pt x="3944" y="1440"/>
                      <a:pt x="3917" y="1101"/>
                      <a:pt x="3926" y="887"/>
                    </a:cubicBezTo>
                    <a:cubicBezTo>
                      <a:pt x="3694" y="825"/>
                      <a:pt x="3462" y="754"/>
                      <a:pt x="3248" y="691"/>
                    </a:cubicBezTo>
                    <a:cubicBezTo>
                      <a:pt x="3025" y="629"/>
                      <a:pt x="2811" y="566"/>
                      <a:pt x="2605" y="504"/>
                    </a:cubicBezTo>
                    <a:cubicBezTo>
                      <a:pt x="2284" y="406"/>
                      <a:pt x="1999" y="307"/>
                      <a:pt x="1731" y="236"/>
                    </a:cubicBezTo>
                    <a:cubicBezTo>
                      <a:pt x="1490" y="156"/>
                      <a:pt x="1267" y="93"/>
                      <a:pt x="1089" y="58"/>
                    </a:cubicBezTo>
                    <a:cubicBezTo>
                      <a:pt x="931" y="22"/>
                      <a:pt x="805" y="1"/>
                      <a:pt x="715"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34"/>
            <p:cNvGrpSpPr/>
            <p:nvPr/>
          </p:nvGrpSpPr>
          <p:grpSpPr>
            <a:xfrm>
              <a:off x="1652083" y="1049907"/>
              <a:ext cx="356709" cy="339268"/>
              <a:chOff x="6111062" y="2333232"/>
              <a:chExt cx="336772" cy="320306"/>
            </a:xfrm>
          </p:grpSpPr>
          <p:sp>
            <p:nvSpPr>
              <p:cNvPr id="1609" name="Google Shape;1609;p34"/>
              <p:cNvSpPr/>
              <p:nvPr/>
            </p:nvSpPr>
            <p:spPr>
              <a:xfrm>
                <a:off x="6135580" y="2381068"/>
                <a:ext cx="85695" cy="66225"/>
              </a:xfrm>
              <a:custGeom>
                <a:avLst/>
                <a:gdLst/>
                <a:ahLst/>
                <a:cxnLst/>
                <a:rect l="l" t="t" r="r" b="b"/>
                <a:pathLst>
                  <a:path w="713" h="551" extrusionOk="0">
                    <a:moveTo>
                      <a:pt x="206" y="1"/>
                    </a:moveTo>
                    <a:cubicBezTo>
                      <a:pt x="88" y="1"/>
                      <a:pt x="0" y="201"/>
                      <a:pt x="106" y="274"/>
                    </a:cubicBezTo>
                    <a:cubicBezTo>
                      <a:pt x="139" y="296"/>
                      <a:pt x="168" y="304"/>
                      <a:pt x="191" y="304"/>
                    </a:cubicBezTo>
                    <a:cubicBezTo>
                      <a:pt x="237" y="304"/>
                      <a:pt x="262" y="273"/>
                      <a:pt x="266" y="273"/>
                    </a:cubicBezTo>
                    <a:cubicBezTo>
                      <a:pt x="266" y="273"/>
                      <a:pt x="267" y="274"/>
                      <a:pt x="267" y="274"/>
                    </a:cubicBezTo>
                    <a:cubicBezTo>
                      <a:pt x="347" y="328"/>
                      <a:pt x="632" y="551"/>
                      <a:pt x="632" y="551"/>
                    </a:cubicBezTo>
                    <a:lnTo>
                      <a:pt x="713" y="453"/>
                    </a:lnTo>
                    <a:cubicBezTo>
                      <a:pt x="713" y="453"/>
                      <a:pt x="391" y="221"/>
                      <a:pt x="347" y="185"/>
                    </a:cubicBezTo>
                    <a:cubicBezTo>
                      <a:pt x="329" y="176"/>
                      <a:pt x="409" y="51"/>
                      <a:pt x="240" y="6"/>
                    </a:cubicBezTo>
                    <a:cubicBezTo>
                      <a:pt x="228" y="3"/>
                      <a:pt x="217"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4"/>
              <p:cNvSpPr/>
              <p:nvPr/>
            </p:nvSpPr>
            <p:spPr>
              <a:xfrm>
                <a:off x="6111062" y="2469528"/>
                <a:ext cx="94109" cy="37860"/>
              </a:xfrm>
              <a:custGeom>
                <a:avLst/>
                <a:gdLst/>
                <a:ahLst/>
                <a:cxnLst/>
                <a:rect l="l" t="t" r="r" b="b"/>
                <a:pathLst>
                  <a:path w="783" h="315" extrusionOk="0">
                    <a:moveTo>
                      <a:pt x="209" y="1"/>
                    </a:moveTo>
                    <a:cubicBezTo>
                      <a:pt x="188" y="1"/>
                      <a:pt x="162" y="6"/>
                      <a:pt x="132" y="20"/>
                    </a:cubicBezTo>
                    <a:cubicBezTo>
                      <a:pt x="0" y="72"/>
                      <a:pt x="49" y="314"/>
                      <a:pt x="187" y="314"/>
                    </a:cubicBezTo>
                    <a:cubicBezTo>
                      <a:pt x="189" y="314"/>
                      <a:pt x="191" y="314"/>
                      <a:pt x="194" y="314"/>
                    </a:cubicBezTo>
                    <a:cubicBezTo>
                      <a:pt x="319" y="305"/>
                      <a:pt x="310" y="216"/>
                      <a:pt x="319" y="216"/>
                    </a:cubicBezTo>
                    <a:cubicBezTo>
                      <a:pt x="408" y="207"/>
                      <a:pt x="774" y="207"/>
                      <a:pt x="774" y="207"/>
                    </a:cubicBezTo>
                    <a:lnTo>
                      <a:pt x="783" y="82"/>
                    </a:lnTo>
                    <a:lnTo>
                      <a:pt x="783" y="82"/>
                    </a:lnTo>
                    <a:cubicBezTo>
                      <a:pt x="783" y="82"/>
                      <a:pt x="381" y="100"/>
                      <a:pt x="328" y="100"/>
                    </a:cubicBezTo>
                    <a:cubicBezTo>
                      <a:pt x="313" y="100"/>
                      <a:pt x="299" y="1"/>
                      <a:pt x="2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4"/>
              <p:cNvSpPr/>
              <p:nvPr/>
            </p:nvSpPr>
            <p:spPr>
              <a:xfrm>
                <a:off x="6139306" y="2529743"/>
                <a:ext cx="85215" cy="62980"/>
              </a:xfrm>
              <a:custGeom>
                <a:avLst/>
                <a:gdLst/>
                <a:ahLst/>
                <a:cxnLst/>
                <a:rect l="l" t="t" r="r" b="b"/>
                <a:pathLst>
                  <a:path w="709" h="524" extrusionOk="0">
                    <a:moveTo>
                      <a:pt x="646" y="1"/>
                    </a:moveTo>
                    <a:cubicBezTo>
                      <a:pt x="646" y="1"/>
                      <a:pt x="316" y="224"/>
                      <a:pt x="271" y="259"/>
                    </a:cubicBezTo>
                    <a:cubicBezTo>
                      <a:pt x="271" y="260"/>
                      <a:pt x="270" y="260"/>
                      <a:pt x="270" y="260"/>
                    </a:cubicBezTo>
                    <a:cubicBezTo>
                      <a:pt x="261" y="260"/>
                      <a:pt x="221" y="217"/>
                      <a:pt x="170" y="217"/>
                    </a:cubicBezTo>
                    <a:cubicBezTo>
                      <a:pt x="138" y="217"/>
                      <a:pt x="102" y="233"/>
                      <a:pt x="66" y="286"/>
                    </a:cubicBezTo>
                    <a:cubicBezTo>
                      <a:pt x="0" y="381"/>
                      <a:pt x="102" y="523"/>
                      <a:pt x="204" y="523"/>
                    </a:cubicBezTo>
                    <a:cubicBezTo>
                      <a:pt x="227" y="523"/>
                      <a:pt x="250" y="516"/>
                      <a:pt x="271" y="500"/>
                    </a:cubicBezTo>
                    <a:cubicBezTo>
                      <a:pt x="378" y="429"/>
                      <a:pt x="316" y="357"/>
                      <a:pt x="325" y="357"/>
                    </a:cubicBezTo>
                    <a:cubicBezTo>
                      <a:pt x="405" y="304"/>
                      <a:pt x="708" y="108"/>
                      <a:pt x="708" y="108"/>
                    </a:cubicBezTo>
                    <a:lnTo>
                      <a:pt x="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4"/>
              <p:cNvSpPr/>
              <p:nvPr/>
            </p:nvSpPr>
            <p:spPr>
              <a:xfrm>
                <a:off x="6217910" y="2558709"/>
                <a:ext cx="50600" cy="85455"/>
              </a:xfrm>
              <a:custGeom>
                <a:avLst/>
                <a:gdLst/>
                <a:ahLst/>
                <a:cxnLst/>
                <a:rect l="l" t="t" r="r" b="b"/>
                <a:pathLst>
                  <a:path w="421" h="711" extrusionOk="0">
                    <a:moveTo>
                      <a:pt x="304" y="0"/>
                    </a:moveTo>
                    <a:cubicBezTo>
                      <a:pt x="304" y="0"/>
                      <a:pt x="170" y="375"/>
                      <a:pt x="144" y="429"/>
                    </a:cubicBezTo>
                    <a:cubicBezTo>
                      <a:pt x="144" y="446"/>
                      <a:pt x="1" y="402"/>
                      <a:pt x="1" y="571"/>
                    </a:cubicBezTo>
                    <a:cubicBezTo>
                      <a:pt x="1" y="657"/>
                      <a:pt x="88" y="711"/>
                      <a:pt x="167" y="711"/>
                    </a:cubicBezTo>
                    <a:cubicBezTo>
                      <a:pt x="220" y="711"/>
                      <a:pt x="269" y="687"/>
                      <a:pt x="286" y="634"/>
                    </a:cubicBezTo>
                    <a:cubicBezTo>
                      <a:pt x="331" y="509"/>
                      <a:pt x="242" y="482"/>
                      <a:pt x="251" y="482"/>
                    </a:cubicBezTo>
                    <a:cubicBezTo>
                      <a:pt x="277" y="393"/>
                      <a:pt x="420" y="45"/>
                      <a:pt x="420" y="45"/>
                    </a:cubicBezTo>
                    <a:lnTo>
                      <a:pt x="3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4"/>
              <p:cNvSpPr/>
              <p:nvPr/>
            </p:nvSpPr>
            <p:spPr>
              <a:xfrm>
                <a:off x="6345552" y="2529743"/>
                <a:ext cx="89421" cy="58292"/>
              </a:xfrm>
              <a:custGeom>
                <a:avLst/>
                <a:gdLst/>
                <a:ahLst/>
                <a:cxnLst/>
                <a:rect l="l" t="t" r="r" b="b"/>
                <a:pathLst>
                  <a:path w="744" h="485" extrusionOk="0">
                    <a:moveTo>
                      <a:pt x="63" y="1"/>
                    </a:moveTo>
                    <a:lnTo>
                      <a:pt x="0" y="108"/>
                    </a:lnTo>
                    <a:cubicBezTo>
                      <a:pt x="0" y="108"/>
                      <a:pt x="348" y="295"/>
                      <a:pt x="402" y="322"/>
                    </a:cubicBezTo>
                    <a:cubicBezTo>
                      <a:pt x="420" y="331"/>
                      <a:pt x="357" y="464"/>
                      <a:pt x="527" y="482"/>
                    </a:cubicBezTo>
                    <a:cubicBezTo>
                      <a:pt x="534" y="484"/>
                      <a:pt x="542" y="484"/>
                      <a:pt x="549" y="484"/>
                    </a:cubicBezTo>
                    <a:cubicBezTo>
                      <a:pt x="677" y="484"/>
                      <a:pt x="743" y="265"/>
                      <a:pt x="625" y="206"/>
                    </a:cubicBezTo>
                    <a:cubicBezTo>
                      <a:pt x="592" y="189"/>
                      <a:pt x="566" y="183"/>
                      <a:pt x="545" y="183"/>
                    </a:cubicBezTo>
                    <a:cubicBezTo>
                      <a:pt x="491" y="183"/>
                      <a:pt x="473" y="224"/>
                      <a:pt x="466" y="224"/>
                    </a:cubicBezTo>
                    <a:cubicBezTo>
                      <a:pt x="465" y="224"/>
                      <a:pt x="465" y="224"/>
                      <a:pt x="464" y="224"/>
                    </a:cubicBezTo>
                    <a:cubicBezTo>
                      <a:pt x="375" y="179"/>
                      <a:pt x="63" y="1"/>
                      <a:pt x="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4"/>
              <p:cNvSpPr/>
              <p:nvPr/>
            </p:nvSpPr>
            <p:spPr>
              <a:xfrm>
                <a:off x="6353004" y="2459792"/>
                <a:ext cx="94830" cy="37139"/>
              </a:xfrm>
              <a:custGeom>
                <a:avLst/>
                <a:gdLst/>
                <a:ahLst/>
                <a:cxnLst/>
                <a:rect l="l" t="t" r="r" b="b"/>
                <a:pathLst>
                  <a:path w="789" h="309" extrusionOk="0">
                    <a:moveTo>
                      <a:pt x="593" y="1"/>
                    </a:moveTo>
                    <a:cubicBezTo>
                      <a:pt x="586" y="1"/>
                      <a:pt x="579" y="1"/>
                      <a:pt x="572" y="3"/>
                    </a:cubicBezTo>
                    <a:cubicBezTo>
                      <a:pt x="447" y="29"/>
                      <a:pt x="465" y="110"/>
                      <a:pt x="456" y="119"/>
                    </a:cubicBezTo>
                    <a:cubicBezTo>
                      <a:pt x="367" y="128"/>
                      <a:pt x="1" y="181"/>
                      <a:pt x="1" y="181"/>
                    </a:cubicBezTo>
                    <a:lnTo>
                      <a:pt x="19" y="306"/>
                    </a:lnTo>
                    <a:cubicBezTo>
                      <a:pt x="19" y="306"/>
                      <a:pt x="411" y="235"/>
                      <a:pt x="465" y="226"/>
                    </a:cubicBezTo>
                    <a:cubicBezTo>
                      <a:pt x="478" y="226"/>
                      <a:pt x="502" y="309"/>
                      <a:pt x="580" y="309"/>
                    </a:cubicBezTo>
                    <a:cubicBezTo>
                      <a:pt x="604" y="309"/>
                      <a:pt x="634" y="301"/>
                      <a:pt x="670" y="279"/>
                    </a:cubicBezTo>
                    <a:cubicBezTo>
                      <a:pt x="788" y="212"/>
                      <a:pt x="715" y="1"/>
                      <a:pt x="5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4"/>
              <p:cNvSpPr/>
              <p:nvPr/>
            </p:nvSpPr>
            <p:spPr>
              <a:xfrm>
                <a:off x="6326202" y="2379145"/>
                <a:ext cx="80768" cy="69229"/>
              </a:xfrm>
              <a:custGeom>
                <a:avLst/>
                <a:gdLst/>
                <a:ahLst/>
                <a:cxnLst/>
                <a:rect l="l" t="t" r="r" b="b"/>
                <a:pathLst>
                  <a:path w="672" h="576" extrusionOk="0">
                    <a:moveTo>
                      <a:pt x="462" y="0"/>
                    </a:moveTo>
                    <a:cubicBezTo>
                      <a:pt x="434" y="0"/>
                      <a:pt x="406" y="10"/>
                      <a:pt x="384" y="31"/>
                    </a:cubicBezTo>
                    <a:cubicBezTo>
                      <a:pt x="295" y="121"/>
                      <a:pt x="358" y="183"/>
                      <a:pt x="349" y="183"/>
                    </a:cubicBezTo>
                    <a:cubicBezTo>
                      <a:pt x="286" y="246"/>
                      <a:pt x="1" y="486"/>
                      <a:pt x="1" y="486"/>
                    </a:cubicBezTo>
                    <a:lnTo>
                      <a:pt x="81" y="576"/>
                    </a:lnTo>
                    <a:cubicBezTo>
                      <a:pt x="81" y="576"/>
                      <a:pt x="376" y="308"/>
                      <a:pt x="420" y="272"/>
                    </a:cubicBezTo>
                    <a:cubicBezTo>
                      <a:pt x="421" y="272"/>
                      <a:pt x="421" y="272"/>
                      <a:pt x="422" y="272"/>
                    </a:cubicBezTo>
                    <a:cubicBezTo>
                      <a:pt x="431" y="272"/>
                      <a:pt x="466" y="297"/>
                      <a:pt x="508" y="297"/>
                    </a:cubicBezTo>
                    <a:cubicBezTo>
                      <a:pt x="542" y="297"/>
                      <a:pt x="582" y="280"/>
                      <a:pt x="616" y="219"/>
                    </a:cubicBezTo>
                    <a:cubicBezTo>
                      <a:pt x="672" y="115"/>
                      <a:pt x="560" y="0"/>
                      <a:pt x="4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4"/>
              <p:cNvSpPr/>
              <p:nvPr/>
            </p:nvSpPr>
            <p:spPr>
              <a:xfrm>
                <a:off x="6281251" y="2338160"/>
                <a:ext cx="43990" cy="86657"/>
              </a:xfrm>
              <a:custGeom>
                <a:avLst/>
                <a:gdLst/>
                <a:ahLst/>
                <a:cxnLst/>
                <a:rect l="l" t="t" r="r" b="b"/>
                <a:pathLst>
                  <a:path w="366" h="721" extrusionOk="0">
                    <a:moveTo>
                      <a:pt x="181" y="1"/>
                    </a:moveTo>
                    <a:cubicBezTo>
                      <a:pt x="114" y="1"/>
                      <a:pt x="49" y="32"/>
                      <a:pt x="36" y="96"/>
                    </a:cubicBezTo>
                    <a:cubicBezTo>
                      <a:pt x="18" y="230"/>
                      <a:pt x="107" y="239"/>
                      <a:pt x="107" y="248"/>
                    </a:cubicBezTo>
                    <a:cubicBezTo>
                      <a:pt x="89" y="337"/>
                      <a:pt x="0" y="694"/>
                      <a:pt x="0" y="694"/>
                    </a:cubicBezTo>
                    <a:lnTo>
                      <a:pt x="116" y="720"/>
                    </a:lnTo>
                    <a:cubicBezTo>
                      <a:pt x="116" y="720"/>
                      <a:pt x="196" y="337"/>
                      <a:pt x="205" y="283"/>
                    </a:cubicBezTo>
                    <a:cubicBezTo>
                      <a:pt x="214" y="265"/>
                      <a:pt x="366" y="283"/>
                      <a:pt x="339" y="114"/>
                    </a:cubicBezTo>
                    <a:cubicBezTo>
                      <a:pt x="330" y="39"/>
                      <a:pt x="254" y="1"/>
                      <a:pt x="1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4"/>
              <p:cNvSpPr/>
              <p:nvPr/>
            </p:nvSpPr>
            <p:spPr>
              <a:xfrm>
                <a:off x="6311178" y="2567242"/>
                <a:ext cx="47956" cy="86296"/>
              </a:xfrm>
              <a:custGeom>
                <a:avLst/>
                <a:gdLst/>
                <a:ahLst/>
                <a:cxnLst/>
                <a:rect l="l" t="t" r="r" b="b"/>
                <a:pathLst>
                  <a:path w="399" h="718" extrusionOk="0">
                    <a:moveTo>
                      <a:pt x="117" y="1"/>
                    </a:moveTo>
                    <a:lnTo>
                      <a:pt x="1" y="28"/>
                    </a:lnTo>
                    <a:cubicBezTo>
                      <a:pt x="1" y="28"/>
                      <a:pt x="117" y="411"/>
                      <a:pt x="135" y="465"/>
                    </a:cubicBezTo>
                    <a:cubicBezTo>
                      <a:pt x="135" y="483"/>
                      <a:pt x="1" y="536"/>
                      <a:pt x="99" y="670"/>
                    </a:cubicBezTo>
                    <a:cubicBezTo>
                      <a:pt x="125" y="703"/>
                      <a:pt x="162" y="717"/>
                      <a:pt x="200" y="717"/>
                    </a:cubicBezTo>
                    <a:cubicBezTo>
                      <a:pt x="295" y="717"/>
                      <a:pt x="398" y="631"/>
                      <a:pt x="367" y="536"/>
                    </a:cubicBezTo>
                    <a:cubicBezTo>
                      <a:pt x="342" y="457"/>
                      <a:pt x="293" y="444"/>
                      <a:pt x="264" y="444"/>
                    </a:cubicBezTo>
                    <a:cubicBezTo>
                      <a:pt x="251" y="444"/>
                      <a:pt x="242" y="447"/>
                      <a:pt x="242" y="447"/>
                    </a:cubicBezTo>
                    <a:cubicBezTo>
                      <a:pt x="215" y="358"/>
                      <a:pt x="117" y="1"/>
                      <a:pt x="1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4"/>
              <p:cNvSpPr/>
              <p:nvPr/>
            </p:nvSpPr>
            <p:spPr>
              <a:xfrm>
                <a:off x="6208776" y="2333232"/>
                <a:ext cx="48917" cy="87258"/>
              </a:xfrm>
              <a:custGeom>
                <a:avLst/>
                <a:gdLst/>
                <a:ahLst/>
                <a:cxnLst/>
                <a:rect l="l" t="t" r="r" b="b"/>
                <a:pathLst>
                  <a:path w="407" h="726" extrusionOk="0">
                    <a:moveTo>
                      <a:pt x="199" y="0"/>
                    </a:moveTo>
                    <a:cubicBezTo>
                      <a:pt x="104" y="0"/>
                      <a:pt x="0" y="86"/>
                      <a:pt x="32" y="181"/>
                    </a:cubicBezTo>
                    <a:cubicBezTo>
                      <a:pt x="64" y="272"/>
                      <a:pt x="115" y="278"/>
                      <a:pt x="141" y="278"/>
                    </a:cubicBezTo>
                    <a:cubicBezTo>
                      <a:pt x="145" y="278"/>
                      <a:pt x="149" y="278"/>
                      <a:pt x="152" y="278"/>
                    </a:cubicBezTo>
                    <a:cubicBezTo>
                      <a:pt x="155" y="278"/>
                      <a:pt x="157" y="278"/>
                      <a:pt x="157" y="280"/>
                    </a:cubicBezTo>
                    <a:cubicBezTo>
                      <a:pt x="193" y="369"/>
                      <a:pt x="282" y="726"/>
                      <a:pt x="282" y="726"/>
                    </a:cubicBezTo>
                    <a:lnTo>
                      <a:pt x="407" y="690"/>
                    </a:lnTo>
                    <a:cubicBezTo>
                      <a:pt x="407" y="690"/>
                      <a:pt x="282" y="306"/>
                      <a:pt x="273" y="262"/>
                    </a:cubicBezTo>
                    <a:cubicBezTo>
                      <a:pt x="264" y="244"/>
                      <a:pt x="407" y="190"/>
                      <a:pt x="300" y="48"/>
                    </a:cubicBezTo>
                    <a:cubicBezTo>
                      <a:pt x="274" y="14"/>
                      <a:pt x="237" y="0"/>
                      <a:pt x="1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4"/>
              <p:cNvSpPr/>
              <p:nvPr/>
            </p:nvSpPr>
            <p:spPr>
              <a:xfrm>
                <a:off x="6186901" y="2395971"/>
                <a:ext cx="194107" cy="182929"/>
              </a:xfrm>
              <a:custGeom>
                <a:avLst/>
                <a:gdLst/>
                <a:ahLst/>
                <a:cxnLst/>
                <a:rect l="l" t="t" r="r" b="b"/>
                <a:pathLst>
                  <a:path w="1615" h="1522" extrusionOk="0">
                    <a:moveTo>
                      <a:pt x="816" y="0"/>
                    </a:moveTo>
                    <a:cubicBezTo>
                      <a:pt x="753" y="0"/>
                      <a:pt x="689" y="8"/>
                      <a:pt x="625" y="25"/>
                    </a:cubicBezTo>
                    <a:cubicBezTo>
                      <a:pt x="473" y="61"/>
                      <a:pt x="339" y="141"/>
                      <a:pt x="241" y="248"/>
                    </a:cubicBezTo>
                    <a:cubicBezTo>
                      <a:pt x="80" y="427"/>
                      <a:pt x="0" y="685"/>
                      <a:pt x="63" y="944"/>
                    </a:cubicBezTo>
                    <a:cubicBezTo>
                      <a:pt x="153" y="1290"/>
                      <a:pt x="459" y="1522"/>
                      <a:pt x="799" y="1522"/>
                    </a:cubicBezTo>
                    <a:cubicBezTo>
                      <a:pt x="862" y="1522"/>
                      <a:pt x="926" y="1514"/>
                      <a:pt x="990" y="1497"/>
                    </a:cubicBezTo>
                    <a:cubicBezTo>
                      <a:pt x="1133" y="1462"/>
                      <a:pt x="1258" y="1390"/>
                      <a:pt x="1356" y="1292"/>
                    </a:cubicBezTo>
                    <a:cubicBezTo>
                      <a:pt x="1535" y="1105"/>
                      <a:pt x="1615" y="846"/>
                      <a:pt x="1543" y="578"/>
                    </a:cubicBezTo>
                    <a:cubicBezTo>
                      <a:pt x="1461" y="232"/>
                      <a:pt x="1156" y="0"/>
                      <a:pt x="8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4"/>
              <p:cNvSpPr/>
              <p:nvPr/>
            </p:nvSpPr>
            <p:spPr>
              <a:xfrm>
                <a:off x="6186901" y="2425778"/>
                <a:ext cx="163098" cy="153122"/>
              </a:xfrm>
              <a:custGeom>
                <a:avLst/>
                <a:gdLst/>
                <a:ahLst/>
                <a:cxnLst/>
                <a:rect l="l" t="t" r="r" b="b"/>
                <a:pathLst>
                  <a:path w="1357" h="1274" extrusionOk="0">
                    <a:moveTo>
                      <a:pt x="241" y="0"/>
                    </a:moveTo>
                    <a:lnTo>
                      <a:pt x="241" y="0"/>
                    </a:lnTo>
                    <a:cubicBezTo>
                      <a:pt x="80" y="179"/>
                      <a:pt x="0" y="437"/>
                      <a:pt x="63" y="696"/>
                    </a:cubicBezTo>
                    <a:cubicBezTo>
                      <a:pt x="153" y="1042"/>
                      <a:pt x="459" y="1274"/>
                      <a:pt x="799" y="1274"/>
                    </a:cubicBezTo>
                    <a:cubicBezTo>
                      <a:pt x="862" y="1274"/>
                      <a:pt x="926" y="1266"/>
                      <a:pt x="990" y="1249"/>
                    </a:cubicBezTo>
                    <a:cubicBezTo>
                      <a:pt x="1133" y="1214"/>
                      <a:pt x="1258" y="1142"/>
                      <a:pt x="1356" y="1044"/>
                    </a:cubicBezTo>
                    <a:lnTo>
                      <a:pt x="1356" y="1044"/>
                    </a:lnTo>
                    <a:cubicBezTo>
                      <a:pt x="1261" y="1070"/>
                      <a:pt x="1160" y="1088"/>
                      <a:pt x="1058" y="1088"/>
                    </a:cubicBezTo>
                    <a:cubicBezTo>
                      <a:pt x="883" y="1088"/>
                      <a:pt x="705" y="1036"/>
                      <a:pt x="553" y="883"/>
                    </a:cubicBezTo>
                    <a:cubicBezTo>
                      <a:pt x="259" y="589"/>
                      <a:pt x="223" y="241"/>
                      <a:pt x="241" y="0"/>
                    </a:cubicBezTo>
                    <a:close/>
                  </a:path>
                </a:pathLst>
              </a:custGeom>
              <a:solidFill>
                <a:srgbClr val="4D2392">
                  <a:alpha val="52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1" name="Google Shape;1621;p34"/>
            <p:cNvGrpSpPr/>
            <p:nvPr/>
          </p:nvGrpSpPr>
          <p:grpSpPr>
            <a:xfrm>
              <a:off x="1062631" y="2334414"/>
              <a:ext cx="312534" cy="297767"/>
              <a:chOff x="6129210" y="2819761"/>
              <a:chExt cx="295066" cy="281124"/>
            </a:xfrm>
          </p:grpSpPr>
          <p:sp>
            <p:nvSpPr>
              <p:cNvPr id="1622" name="Google Shape;1622;p34"/>
              <p:cNvSpPr/>
              <p:nvPr/>
            </p:nvSpPr>
            <p:spPr>
              <a:xfrm>
                <a:off x="6150243" y="2861587"/>
                <a:ext cx="75359" cy="57451"/>
              </a:xfrm>
              <a:custGeom>
                <a:avLst/>
                <a:gdLst/>
                <a:ahLst/>
                <a:cxnLst/>
                <a:rect l="l" t="t" r="r" b="b"/>
                <a:pathLst>
                  <a:path w="627" h="478" extrusionOk="0">
                    <a:moveTo>
                      <a:pt x="186" y="1"/>
                    </a:moveTo>
                    <a:cubicBezTo>
                      <a:pt x="76" y="1"/>
                      <a:pt x="1" y="172"/>
                      <a:pt x="91" y="237"/>
                    </a:cubicBezTo>
                    <a:cubicBezTo>
                      <a:pt x="121" y="256"/>
                      <a:pt x="147" y="263"/>
                      <a:pt x="167" y="263"/>
                    </a:cubicBezTo>
                    <a:cubicBezTo>
                      <a:pt x="209" y="263"/>
                      <a:pt x="230" y="236"/>
                      <a:pt x="233" y="236"/>
                    </a:cubicBezTo>
                    <a:cubicBezTo>
                      <a:pt x="234" y="236"/>
                      <a:pt x="234" y="236"/>
                      <a:pt x="234" y="237"/>
                    </a:cubicBezTo>
                    <a:cubicBezTo>
                      <a:pt x="305" y="282"/>
                      <a:pt x="564" y="478"/>
                      <a:pt x="564" y="478"/>
                    </a:cubicBezTo>
                    <a:lnTo>
                      <a:pt x="626" y="398"/>
                    </a:lnTo>
                    <a:cubicBezTo>
                      <a:pt x="626" y="398"/>
                      <a:pt x="341" y="192"/>
                      <a:pt x="305" y="166"/>
                    </a:cubicBezTo>
                    <a:cubicBezTo>
                      <a:pt x="287" y="157"/>
                      <a:pt x="359" y="41"/>
                      <a:pt x="216" y="5"/>
                    </a:cubicBezTo>
                    <a:cubicBezTo>
                      <a:pt x="206" y="2"/>
                      <a:pt x="196" y="1"/>
                      <a:pt x="1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4"/>
              <p:cNvSpPr/>
              <p:nvPr/>
            </p:nvSpPr>
            <p:spPr>
              <a:xfrm>
                <a:off x="6129210" y="2938870"/>
                <a:ext cx="81369" cy="32812"/>
              </a:xfrm>
              <a:custGeom>
                <a:avLst/>
                <a:gdLst/>
                <a:ahLst/>
                <a:cxnLst/>
                <a:rect l="l" t="t" r="r" b="b"/>
                <a:pathLst>
                  <a:path w="677" h="273" extrusionOk="0">
                    <a:moveTo>
                      <a:pt x="172" y="1"/>
                    </a:moveTo>
                    <a:cubicBezTo>
                      <a:pt x="156" y="1"/>
                      <a:pt x="137" y="4"/>
                      <a:pt x="114" y="13"/>
                    </a:cubicBezTo>
                    <a:cubicBezTo>
                      <a:pt x="1" y="66"/>
                      <a:pt x="41" y="272"/>
                      <a:pt x="152" y="272"/>
                    </a:cubicBezTo>
                    <a:cubicBezTo>
                      <a:pt x="154" y="272"/>
                      <a:pt x="157" y="272"/>
                      <a:pt x="159" y="272"/>
                    </a:cubicBezTo>
                    <a:cubicBezTo>
                      <a:pt x="275" y="272"/>
                      <a:pt x="266" y="192"/>
                      <a:pt x="275" y="192"/>
                    </a:cubicBezTo>
                    <a:cubicBezTo>
                      <a:pt x="355" y="183"/>
                      <a:pt x="676" y="183"/>
                      <a:pt x="676" y="183"/>
                    </a:cubicBezTo>
                    <a:lnTo>
                      <a:pt x="676" y="76"/>
                    </a:lnTo>
                    <a:cubicBezTo>
                      <a:pt x="676" y="76"/>
                      <a:pt x="328" y="94"/>
                      <a:pt x="284" y="94"/>
                    </a:cubicBezTo>
                    <a:cubicBezTo>
                      <a:pt x="269" y="94"/>
                      <a:pt x="254" y="1"/>
                      <a:pt x="1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4"/>
              <p:cNvSpPr/>
              <p:nvPr/>
            </p:nvSpPr>
            <p:spPr>
              <a:xfrm>
                <a:off x="6153008" y="2991873"/>
                <a:ext cx="75840" cy="55888"/>
              </a:xfrm>
              <a:custGeom>
                <a:avLst/>
                <a:gdLst/>
                <a:ahLst/>
                <a:cxnLst/>
                <a:rect l="l" t="t" r="r" b="b"/>
                <a:pathLst>
                  <a:path w="631" h="465" extrusionOk="0">
                    <a:moveTo>
                      <a:pt x="577" y="1"/>
                    </a:moveTo>
                    <a:cubicBezTo>
                      <a:pt x="577" y="1"/>
                      <a:pt x="282" y="197"/>
                      <a:pt x="246" y="224"/>
                    </a:cubicBezTo>
                    <a:cubicBezTo>
                      <a:pt x="246" y="224"/>
                      <a:pt x="245" y="224"/>
                      <a:pt x="244" y="224"/>
                    </a:cubicBezTo>
                    <a:cubicBezTo>
                      <a:pt x="230" y="224"/>
                      <a:pt x="197" y="193"/>
                      <a:pt x="154" y="193"/>
                    </a:cubicBezTo>
                    <a:cubicBezTo>
                      <a:pt x="125" y="193"/>
                      <a:pt x="93" y="206"/>
                      <a:pt x="59" y="250"/>
                    </a:cubicBezTo>
                    <a:cubicBezTo>
                      <a:pt x="0" y="339"/>
                      <a:pt x="94" y="464"/>
                      <a:pt x="184" y="464"/>
                    </a:cubicBezTo>
                    <a:cubicBezTo>
                      <a:pt x="202" y="464"/>
                      <a:pt x="221" y="459"/>
                      <a:pt x="238" y="447"/>
                    </a:cubicBezTo>
                    <a:cubicBezTo>
                      <a:pt x="336" y="375"/>
                      <a:pt x="282" y="313"/>
                      <a:pt x="291" y="313"/>
                    </a:cubicBezTo>
                    <a:cubicBezTo>
                      <a:pt x="353" y="268"/>
                      <a:pt x="630" y="90"/>
                      <a:pt x="630" y="90"/>
                    </a:cubicBezTo>
                    <a:lnTo>
                      <a:pt x="5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4"/>
              <p:cNvSpPr/>
              <p:nvPr/>
            </p:nvSpPr>
            <p:spPr>
              <a:xfrm>
                <a:off x="6222237" y="3017594"/>
                <a:ext cx="44110" cy="74999"/>
              </a:xfrm>
              <a:custGeom>
                <a:avLst/>
                <a:gdLst/>
                <a:ahLst/>
                <a:cxnLst/>
                <a:rect l="l" t="t" r="r" b="b"/>
                <a:pathLst>
                  <a:path w="367" h="624" extrusionOk="0">
                    <a:moveTo>
                      <a:pt x="268" y="1"/>
                    </a:moveTo>
                    <a:cubicBezTo>
                      <a:pt x="268" y="1"/>
                      <a:pt x="152" y="331"/>
                      <a:pt x="134" y="375"/>
                    </a:cubicBezTo>
                    <a:cubicBezTo>
                      <a:pt x="125" y="393"/>
                      <a:pt x="1" y="357"/>
                      <a:pt x="1" y="500"/>
                    </a:cubicBezTo>
                    <a:cubicBezTo>
                      <a:pt x="1" y="579"/>
                      <a:pt x="78" y="624"/>
                      <a:pt x="148" y="624"/>
                    </a:cubicBezTo>
                    <a:cubicBezTo>
                      <a:pt x="198" y="624"/>
                      <a:pt x="245" y="602"/>
                      <a:pt x="259" y="554"/>
                    </a:cubicBezTo>
                    <a:cubicBezTo>
                      <a:pt x="295" y="447"/>
                      <a:pt x="215" y="429"/>
                      <a:pt x="224" y="420"/>
                    </a:cubicBezTo>
                    <a:cubicBezTo>
                      <a:pt x="250" y="340"/>
                      <a:pt x="366" y="45"/>
                      <a:pt x="366" y="45"/>
                    </a:cubicBezTo>
                    <a:lnTo>
                      <a:pt x="2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4"/>
              <p:cNvSpPr/>
              <p:nvPr/>
            </p:nvSpPr>
            <p:spPr>
              <a:xfrm>
                <a:off x="6334855" y="2991873"/>
                <a:ext cx="78845" cy="51682"/>
              </a:xfrm>
              <a:custGeom>
                <a:avLst/>
                <a:gdLst/>
                <a:ahLst/>
                <a:cxnLst/>
                <a:rect l="l" t="t" r="r" b="b"/>
                <a:pathLst>
                  <a:path w="656" h="430" extrusionOk="0">
                    <a:moveTo>
                      <a:pt x="54" y="1"/>
                    </a:moveTo>
                    <a:lnTo>
                      <a:pt x="0" y="99"/>
                    </a:lnTo>
                    <a:cubicBezTo>
                      <a:pt x="0" y="99"/>
                      <a:pt x="312" y="259"/>
                      <a:pt x="348" y="286"/>
                    </a:cubicBezTo>
                    <a:cubicBezTo>
                      <a:pt x="366" y="286"/>
                      <a:pt x="312" y="411"/>
                      <a:pt x="464" y="429"/>
                    </a:cubicBezTo>
                    <a:cubicBezTo>
                      <a:pt x="469" y="429"/>
                      <a:pt x="474" y="430"/>
                      <a:pt x="479" y="430"/>
                    </a:cubicBezTo>
                    <a:cubicBezTo>
                      <a:pt x="594" y="430"/>
                      <a:pt x="656" y="230"/>
                      <a:pt x="544" y="179"/>
                    </a:cubicBezTo>
                    <a:cubicBezTo>
                      <a:pt x="521" y="168"/>
                      <a:pt x="501" y="164"/>
                      <a:pt x="484" y="164"/>
                    </a:cubicBezTo>
                    <a:cubicBezTo>
                      <a:pt x="435" y="164"/>
                      <a:pt x="414" y="198"/>
                      <a:pt x="411" y="198"/>
                    </a:cubicBezTo>
                    <a:cubicBezTo>
                      <a:pt x="411" y="198"/>
                      <a:pt x="411" y="197"/>
                      <a:pt x="411" y="197"/>
                    </a:cubicBezTo>
                    <a:cubicBezTo>
                      <a:pt x="330" y="161"/>
                      <a:pt x="54" y="1"/>
                      <a:pt x="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4"/>
              <p:cNvSpPr/>
              <p:nvPr/>
            </p:nvSpPr>
            <p:spPr>
              <a:xfrm>
                <a:off x="6341225" y="2930456"/>
                <a:ext cx="83051" cy="33052"/>
              </a:xfrm>
              <a:custGeom>
                <a:avLst/>
                <a:gdLst/>
                <a:ahLst/>
                <a:cxnLst/>
                <a:rect l="l" t="t" r="r" b="b"/>
                <a:pathLst>
                  <a:path w="691" h="275" extrusionOk="0">
                    <a:moveTo>
                      <a:pt x="522" y="1"/>
                    </a:moveTo>
                    <a:cubicBezTo>
                      <a:pt x="515" y="1"/>
                      <a:pt x="508" y="1"/>
                      <a:pt x="500" y="3"/>
                    </a:cubicBezTo>
                    <a:cubicBezTo>
                      <a:pt x="393" y="21"/>
                      <a:pt x="411" y="101"/>
                      <a:pt x="402" y="101"/>
                    </a:cubicBezTo>
                    <a:cubicBezTo>
                      <a:pt x="322" y="119"/>
                      <a:pt x="1" y="164"/>
                      <a:pt x="1" y="164"/>
                    </a:cubicBezTo>
                    <a:lnTo>
                      <a:pt x="19" y="271"/>
                    </a:lnTo>
                    <a:cubicBezTo>
                      <a:pt x="19" y="271"/>
                      <a:pt x="367" y="208"/>
                      <a:pt x="411" y="199"/>
                    </a:cubicBezTo>
                    <a:cubicBezTo>
                      <a:pt x="425" y="199"/>
                      <a:pt x="444" y="275"/>
                      <a:pt x="515" y="275"/>
                    </a:cubicBezTo>
                    <a:cubicBezTo>
                      <a:pt x="535" y="275"/>
                      <a:pt x="560" y="269"/>
                      <a:pt x="590" y="253"/>
                    </a:cubicBezTo>
                    <a:cubicBezTo>
                      <a:pt x="690" y="194"/>
                      <a:pt x="633" y="1"/>
                      <a:pt x="5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4"/>
              <p:cNvSpPr/>
              <p:nvPr/>
            </p:nvSpPr>
            <p:spPr>
              <a:xfrm>
                <a:off x="6317668" y="2859184"/>
                <a:ext cx="70552" cy="62018"/>
              </a:xfrm>
              <a:custGeom>
                <a:avLst/>
                <a:gdLst/>
                <a:ahLst/>
                <a:cxnLst/>
                <a:rect l="l" t="t" r="r" b="b"/>
                <a:pathLst>
                  <a:path w="587" h="516" extrusionOk="0">
                    <a:moveTo>
                      <a:pt x="404" y="1"/>
                    </a:moveTo>
                    <a:cubicBezTo>
                      <a:pt x="381" y="1"/>
                      <a:pt x="358" y="8"/>
                      <a:pt x="339" y="25"/>
                    </a:cubicBezTo>
                    <a:cubicBezTo>
                      <a:pt x="259" y="105"/>
                      <a:pt x="313" y="159"/>
                      <a:pt x="313" y="168"/>
                    </a:cubicBezTo>
                    <a:cubicBezTo>
                      <a:pt x="250" y="221"/>
                      <a:pt x="0" y="435"/>
                      <a:pt x="0" y="435"/>
                    </a:cubicBezTo>
                    <a:lnTo>
                      <a:pt x="72" y="516"/>
                    </a:lnTo>
                    <a:cubicBezTo>
                      <a:pt x="72" y="516"/>
                      <a:pt x="331" y="275"/>
                      <a:pt x="366" y="248"/>
                    </a:cubicBezTo>
                    <a:cubicBezTo>
                      <a:pt x="367" y="248"/>
                      <a:pt x="367" y="247"/>
                      <a:pt x="368" y="247"/>
                    </a:cubicBezTo>
                    <a:cubicBezTo>
                      <a:pt x="377" y="247"/>
                      <a:pt x="408" y="269"/>
                      <a:pt x="445" y="269"/>
                    </a:cubicBezTo>
                    <a:cubicBezTo>
                      <a:pt x="477" y="269"/>
                      <a:pt x="513" y="253"/>
                      <a:pt x="545" y="195"/>
                    </a:cubicBezTo>
                    <a:cubicBezTo>
                      <a:pt x="587" y="103"/>
                      <a:pt x="490" y="1"/>
                      <a:pt x="4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4"/>
              <p:cNvSpPr/>
              <p:nvPr/>
            </p:nvSpPr>
            <p:spPr>
              <a:xfrm>
                <a:off x="6278005" y="2823487"/>
                <a:ext cx="38701" cy="76321"/>
              </a:xfrm>
              <a:custGeom>
                <a:avLst/>
                <a:gdLst/>
                <a:ahLst/>
                <a:cxnLst/>
                <a:rect l="l" t="t" r="r" b="b"/>
                <a:pathLst>
                  <a:path w="322" h="635" extrusionOk="0">
                    <a:moveTo>
                      <a:pt x="163" y="1"/>
                    </a:moveTo>
                    <a:cubicBezTo>
                      <a:pt x="105" y="1"/>
                      <a:pt x="49" y="30"/>
                      <a:pt x="36" y="90"/>
                    </a:cubicBezTo>
                    <a:cubicBezTo>
                      <a:pt x="18" y="197"/>
                      <a:pt x="99" y="206"/>
                      <a:pt x="90" y="215"/>
                    </a:cubicBezTo>
                    <a:cubicBezTo>
                      <a:pt x="81" y="295"/>
                      <a:pt x="0" y="608"/>
                      <a:pt x="0" y="608"/>
                    </a:cubicBezTo>
                    <a:lnTo>
                      <a:pt x="107" y="634"/>
                    </a:lnTo>
                    <a:cubicBezTo>
                      <a:pt x="107" y="634"/>
                      <a:pt x="179" y="295"/>
                      <a:pt x="188" y="251"/>
                    </a:cubicBezTo>
                    <a:cubicBezTo>
                      <a:pt x="188" y="233"/>
                      <a:pt x="322" y="251"/>
                      <a:pt x="304" y="99"/>
                    </a:cubicBezTo>
                    <a:cubicBezTo>
                      <a:pt x="290" y="34"/>
                      <a:pt x="226" y="1"/>
                      <a:pt x="1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4"/>
              <p:cNvSpPr/>
              <p:nvPr/>
            </p:nvSpPr>
            <p:spPr>
              <a:xfrm>
                <a:off x="6303726" y="3025166"/>
                <a:ext cx="43629" cy="75720"/>
              </a:xfrm>
              <a:custGeom>
                <a:avLst/>
                <a:gdLst/>
                <a:ahLst/>
                <a:cxnLst/>
                <a:rect l="l" t="t" r="r" b="b"/>
                <a:pathLst>
                  <a:path w="363" h="630" extrusionOk="0">
                    <a:moveTo>
                      <a:pt x="108" y="0"/>
                    </a:moveTo>
                    <a:lnTo>
                      <a:pt x="9" y="27"/>
                    </a:lnTo>
                    <a:cubicBezTo>
                      <a:pt x="9" y="27"/>
                      <a:pt x="108" y="357"/>
                      <a:pt x="125" y="410"/>
                    </a:cubicBezTo>
                    <a:cubicBezTo>
                      <a:pt x="125" y="419"/>
                      <a:pt x="1" y="473"/>
                      <a:pt x="99" y="589"/>
                    </a:cubicBezTo>
                    <a:cubicBezTo>
                      <a:pt x="119" y="617"/>
                      <a:pt x="151" y="629"/>
                      <a:pt x="184" y="629"/>
                    </a:cubicBezTo>
                    <a:cubicBezTo>
                      <a:pt x="267" y="629"/>
                      <a:pt x="362" y="556"/>
                      <a:pt x="331" y="473"/>
                    </a:cubicBezTo>
                    <a:cubicBezTo>
                      <a:pt x="307" y="402"/>
                      <a:pt x="267" y="390"/>
                      <a:pt x="243" y="390"/>
                    </a:cubicBezTo>
                    <a:cubicBezTo>
                      <a:pt x="231" y="390"/>
                      <a:pt x="224" y="393"/>
                      <a:pt x="224" y="393"/>
                    </a:cubicBezTo>
                    <a:cubicBezTo>
                      <a:pt x="197" y="312"/>
                      <a:pt x="108" y="0"/>
                      <a:pt x="1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4"/>
              <p:cNvSpPr/>
              <p:nvPr/>
            </p:nvSpPr>
            <p:spPr>
              <a:xfrm>
                <a:off x="6214906" y="2819761"/>
                <a:ext cx="42788" cy="75720"/>
              </a:xfrm>
              <a:custGeom>
                <a:avLst/>
                <a:gdLst/>
                <a:ahLst/>
                <a:cxnLst/>
                <a:rect l="l" t="t" r="r" b="b"/>
                <a:pathLst>
                  <a:path w="356" h="630" extrusionOk="0">
                    <a:moveTo>
                      <a:pt x="177" y="1"/>
                    </a:moveTo>
                    <a:cubicBezTo>
                      <a:pt x="93" y="1"/>
                      <a:pt x="0" y="74"/>
                      <a:pt x="26" y="157"/>
                    </a:cubicBezTo>
                    <a:cubicBezTo>
                      <a:pt x="50" y="228"/>
                      <a:pt x="89" y="240"/>
                      <a:pt x="116" y="240"/>
                    </a:cubicBezTo>
                    <a:cubicBezTo>
                      <a:pt x="129" y="240"/>
                      <a:pt x="139" y="237"/>
                      <a:pt x="142" y="237"/>
                    </a:cubicBezTo>
                    <a:cubicBezTo>
                      <a:pt x="160" y="317"/>
                      <a:pt x="249" y="630"/>
                      <a:pt x="249" y="630"/>
                    </a:cubicBezTo>
                    <a:lnTo>
                      <a:pt x="356" y="603"/>
                    </a:lnTo>
                    <a:cubicBezTo>
                      <a:pt x="356" y="603"/>
                      <a:pt x="249" y="273"/>
                      <a:pt x="231" y="219"/>
                    </a:cubicBezTo>
                    <a:cubicBezTo>
                      <a:pt x="231" y="210"/>
                      <a:pt x="356" y="157"/>
                      <a:pt x="267" y="41"/>
                    </a:cubicBezTo>
                    <a:cubicBezTo>
                      <a:pt x="244" y="13"/>
                      <a:pt x="211" y="1"/>
                      <a:pt x="1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4"/>
              <p:cNvSpPr/>
              <p:nvPr/>
            </p:nvSpPr>
            <p:spPr>
              <a:xfrm>
                <a:off x="6195435" y="2874688"/>
                <a:ext cx="170550" cy="160454"/>
              </a:xfrm>
              <a:custGeom>
                <a:avLst/>
                <a:gdLst/>
                <a:ahLst/>
                <a:cxnLst/>
                <a:rect l="l" t="t" r="r" b="b"/>
                <a:pathLst>
                  <a:path w="1419" h="1335" extrusionOk="0">
                    <a:moveTo>
                      <a:pt x="711" y="1"/>
                    </a:moveTo>
                    <a:cubicBezTo>
                      <a:pt x="656" y="1"/>
                      <a:pt x="601" y="7"/>
                      <a:pt x="545" y="21"/>
                    </a:cubicBezTo>
                    <a:cubicBezTo>
                      <a:pt x="411" y="48"/>
                      <a:pt x="304" y="119"/>
                      <a:pt x="215" y="217"/>
                    </a:cubicBezTo>
                    <a:cubicBezTo>
                      <a:pt x="72" y="378"/>
                      <a:pt x="0" y="601"/>
                      <a:pt x="54" y="824"/>
                    </a:cubicBezTo>
                    <a:cubicBezTo>
                      <a:pt x="130" y="1134"/>
                      <a:pt x="404" y="1335"/>
                      <a:pt x="703" y="1335"/>
                    </a:cubicBezTo>
                    <a:cubicBezTo>
                      <a:pt x="756" y="1335"/>
                      <a:pt x="811" y="1328"/>
                      <a:pt x="866" y="1315"/>
                    </a:cubicBezTo>
                    <a:cubicBezTo>
                      <a:pt x="1000" y="1288"/>
                      <a:pt x="1107" y="1216"/>
                      <a:pt x="1196" y="1127"/>
                    </a:cubicBezTo>
                    <a:cubicBezTo>
                      <a:pt x="1348" y="967"/>
                      <a:pt x="1419" y="735"/>
                      <a:pt x="1356" y="512"/>
                    </a:cubicBezTo>
                    <a:cubicBezTo>
                      <a:pt x="1281" y="202"/>
                      <a:pt x="1013" y="1"/>
                      <a:pt x="7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4"/>
              <p:cNvSpPr/>
              <p:nvPr/>
            </p:nvSpPr>
            <p:spPr>
              <a:xfrm>
                <a:off x="6195435" y="2900769"/>
                <a:ext cx="143747" cy="134372"/>
              </a:xfrm>
              <a:custGeom>
                <a:avLst/>
                <a:gdLst/>
                <a:ahLst/>
                <a:cxnLst/>
                <a:rect l="l" t="t" r="r" b="b"/>
                <a:pathLst>
                  <a:path w="1196" h="1118" extrusionOk="0">
                    <a:moveTo>
                      <a:pt x="215" y="0"/>
                    </a:moveTo>
                    <a:lnTo>
                      <a:pt x="215" y="0"/>
                    </a:lnTo>
                    <a:cubicBezTo>
                      <a:pt x="72" y="161"/>
                      <a:pt x="0" y="384"/>
                      <a:pt x="54" y="607"/>
                    </a:cubicBezTo>
                    <a:cubicBezTo>
                      <a:pt x="130" y="917"/>
                      <a:pt x="404" y="1118"/>
                      <a:pt x="703" y="1118"/>
                    </a:cubicBezTo>
                    <a:cubicBezTo>
                      <a:pt x="756" y="1118"/>
                      <a:pt x="811" y="1111"/>
                      <a:pt x="866" y="1098"/>
                    </a:cubicBezTo>
                    <a:cubicBezTo>
                      <a:pt x="1000" y="1071"/>
                      <a:pt x="1107" y="999"/>
                      <a:pt x="1196" y="910"/>
                    </a:cubicBezTo>
                    <a:lnTo>
                      <a:pt x="1196" y="910"/>
                    </a:lnTo>
                    <a:cubicBezTo>
                      <a:pt x="1110" y="937"/>
                      <a:pt x="1019" y="953"/>
                      <a:pt x="928" y="953"/>
                    </a:cubicBezTo>
                    <a:cubicBezTo>
                      <a:pt x="774" y="953"/>
                      <a:pt x="620" y="905"/>
                      <a:pt x="491" y="776"/>
                    </a:cubicBezTo>
                    <a:cubicBezTo>
                      <a:pt x="224" y="518"/>
                      <a:pt x="197" y="214"/>
                      <a:pt x="215" y="0"/>
                    </a:cubicBezTo>
                    <a:close/>
                  </a:path>
                </a:pathLst>
              </a:custGeom>
              <a:solidFill>
                <a:srgbClr val="4D2392">
                  <a:alpha val="52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34"/>
            <p:cNvGrpSpPr/>
            <p:nvPr/>
          </p:nvGrpSpPr>
          <p:grpSpPr>
            <a:xfrm>
              <a:off x="3367436" y="2003700"/>
              <a:ext cx="312534" cy="298149"/>
              <a:chOff x="8128931" y="2944158"/>
              <a:chExt cx="295066" cy="281485"/>
            </a:xfrm>
          </p:grpSpPr>
          <p:sp>
            <p:nvSpPr>
              <p:cNvPr id="1635" name="Google Shape;1635;p34"/>
              <p:cNvSpPr/>
              <p:nvPr/>
            </p:nvSpPr>
            <p:spPr>
              <a:xfrm>
                <a:off x="8150085" y="2985984"/>
                <a:ext cx="75239" cy="57451"/>
              </a:xfrm>
              <a:custGeom>
                <a:avLst/>
                <a:gdLst/>
                <a:ahLst/>
                <a:cxnLst/>
                <a:rect l="l" t="t" r="r" b="b"/>
                <a:pathLst>
                  <a:path w="626" h="478" extrusionOk="0">
                    <a:moveTo>
                      <a:pt x="185" y="1"/>
                    </a:moveTo>
                    <a:cubicBezTo>
                      <a:pt x="75" y="1"/>
                      <a:pt x="0" y="171"/>
                      <a:pt x="99" y="237"/>
                    </a:cubicBezTo>
                    <a:cubicBezTo>
                      <a:pt x="128" y="258"/>
                      <a:pt x="153" y="265"/>
                      <a:pt x="173" y="265"/>
                    </a:cubicBezTo>
                    <a:cubicBezTo>
                      <a:pt x="213" y="265"/>
                      <a:pt x="233" y="237"/>
                      <a:pt x="233" y="237"/>
                    </a:cubicBezTo>
                    <a:cubicBezTo>
                      <a:pt x="304" y="281"/>
                      <a:pt x="563" y="478"/>
                      <a:pt x="563" y="478"/>
                    </a:cubicBezTo>
                    <a:lnTo>
                      <a:pt x="625" y="397"/>
                    </a:lnTo>
                    <a:cubicBezTo>
                      <a:pt x="625" y="397"/>
                      <a:pt x="340" y="192"/>
                      <a:pt x="304" y="166"/>
                    </a:cubicBezTo>
                    <a:cubicBezTo>
                      <a:pt x="286" y="157"/>
                      <a:pt x="357" y="41"/>
                      <a:pt x="215" y="5"/>
                    </a:cubicBezTo>
                    <a:cubicBezTo>
                      <a:pt x="204" y="2"/>
                      <a:pt x="194" y="1"/>
                      <a:pt x="1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4"/>
              <p:cNvSpPr/>
              <p:nvPr/>
            </p:nvSpPr>
            <p:spPr>
              <a:xfrm>
                <a:off x="8128931" y="3063867"/>
                <a:ext cx="82450" cy="32211"/>
              </a:xfrm>
              <a:custGeom>
                <a:avLst/>
                <a:gdLst/>
                <a:ahLst/>
                <a:cxnLst/>
                <a:rect l="l" t="t" r="r" b="b"/>
                <a:pathLst>
                  <a:path w="686" h="268" extrusionOk="0">
                    <a:moveTo>
                      <a:pt x="182" y="0"/>
                    </a:moveTo>
                    <a:cubicBezTo>
                      <a:pt x="163" y="0"/>
                      <a:pt x="141" y="5"/>
                      <a:pt x="114" y="17"/>
                    </a:cubicBezTo>
                    <a:cubicBezTo>
                      <a:pt x="0" y="61"/>
                      <a:pt x="41" y="267"/>
                      <a:pt x="160" y="267"/>
                    </a:cubicBezTo>
                    <a:cubicBezTo>
                      <a:pt x="163" y="267"/>
                      <a:pt x="165" y="267"/>
                      <a:pt x="168" y="267"/>
                    </a:cubicBezTo>
                    <a:cubicBezTo>
                      <a:pt x="275" y="267"/>
                      <a:pt x="266" y="187"/>
                      <a:pt x="275" y="187"/>
                    </a:cubicBezTo>
                    <a:cubicBezTo>
                      <a:pt x="355" y="178"/>
                      <a:pt x="676" y="178"/>
                      <a:pt x="676" y="178"/>
                    </a:cubicBezTo>
                    <a:lnTo>
                      <a:pt x="685" y="71"/>
                    </a:lnTo>
                    <a:lnTo>
                      <a:pt x="685" y="71"/>
                    </a:lnTo>
                    <a:cubicBezTo>
                      <a:pt x="685" y="71"/>
                      <a:pt x="328" y="88"/>
                      <a:pt x="284" y="88"/>
                    </a:cubicBezTo>
                    <a:cubicBezTo>
                      <a:pt x="269" y="88"/>
                      <a:pt x="261" y="0"/>
                      <a:pt x="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4"/>
              <p:cNvSpPr/>
              <p:nvPr/>
            </p:nvSpPr>
            <p:spPr>
              <a:xfrm>
                <a:off x="8152849" y="3116270"/>
                <a:ext cx="75600" cy="55888"/>
              </a:xfrm>
              <a:custGeom>
                <a:avLst/>
                <a:gdLst/>
                <a:ahLst/>
                <a:cxnLst/>
                <a:rect l="l" t="t" r="r" b="b"/>
                <a:pathLst>
                  <a:path w="629" h="465" extrusionOk="0">
                    <a:moveTo>
                      <a:pt x="575" y="0"/>
                    </a:moveTo>
                    <a:cubicBezTo>
                      <a:pt x="575" y="0"/>
                      <a:pt x="281" y="197"/>
                      <a:pt x="245" y="223"/>
                    </a:cubicBezTo>
                    <a:cubicBezTo>
                      <a:pt x="244" y="224"/>
                      <a:pt x="243" y="224"/>
                      <a:pt x="242" y="224"/>
                    </a:cubicBezTo>
                    <a:cubicBezTo>
                      <a:pt x="229" y="224"/>
                      <a:pt x="196" y="193"/>
                      <a:pt x="154" y="193"/>
                    </a:cubicBezTo>
                    <a:cubicBezTo>
                      <a:pt x="127" y="193"/>
                      <a:pt x="97" y="206"/>
                      <a:pt x="67" y="250"/>
                    </a:cubicBezTo>
                    <a:cubicBezTo>
                      <a:pt x="0" y="339"/>
                      <a:pt x="93" y="464"/>
                      <a:pt x="187" y="464"/>
                    </a:cubicBezTo>
                    <a:cubicBezTo>
                      <a:pt x="207" y="464"/>
                      <a:pt x="227" y="459"/>
                      <a:pt x="245" y="446"/>
                    </a:cubicBezTo>
                    <a:cubicBezTo>
                      <a:pt x="334" y="384"/>
                      <a:pt x="281" y="322"/>
                      <a:pt x="290" y="313"/>
                    </a:cubicBezTo>
                    <a:cubicBezTo>
                      <a:pt x="361" y="268"/>
                      <a:pt x="629" y="98"/>
                      <a:pt x="629" y="98"/>
                    </a:cubicBezTo>
                    <a:lnTo>
                      <a:pt x="5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4"/>
              <p:cNvSpPr/>
              <p:nvPr/>
            </p:nvSpPr>
            <p:spPr>
              <a:xfrm>
                <a:off x="8221959" y="3141991"/>
                <a:ext cx="44110" cy="75119"/>
              </a:xfrm>
              <a:custGeom>
                <a:avLst/>
                <a:gdLst/>
                <a:ahLst/>
                <a:cxnLst/>
                <a:rect l="l" t="t" r="r" b="b"/>
                <a:pathLst>
                  <a:path w="367" h="625" extrusionOk="0">
                    <a:moveTo>
                      <a:pt x="268" y="0"/>
                    </a:moveTo>
                    <a:cubicBezTo>
                      <a:pt x="268" y="0"/>
                      <a:pt x="152" y="331"/>
                      <a:pt x="134" y="375"/>
                    </a:cubicBezTo>
                    <a:cubicBezTo>
                      <a:pt x="125" y="393"/>
                      <a:pt x="0" y="357"/>
                      <a:pt x="0" y="509"/>
                    </a:cubicBezTo>
                    <a:cubicBezTo>
                      <a:pt x="0" y="582"/>
                      <a:pt x="76" y="624"/>
                      <a:pt x="146" y="624"/>
                    </a:cubicBezTo>
                    <a:cubicBezTo>
                      <a:pt x="196" y="624"/>
                      <a:pt x="244" y="602"/>
                      <a:pt x="259" y="554"/>
                    </a:cubicBezTo>
                    <a:cubicBezTo>
                      <a:pt x="295" y="447"/>
                      <a:pt x="223" y="429"/>
                      <a:pt x="223" y="420"/>
                    </a:cubicBezTo>
                    <a:cubicBezTo>
                      <a:pt x="250" y="339"/>
                      <a:pt x="366" y="45"/>
                      <a:pt x="366" y="45"/>
                    </a:cubicBezTo>
                    <a:lnTo>
                      <a:pt x="2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4"/>
              <p:cNvSpPr/>
              <p:nvPr/>
            </p:nvSpPr>
            <p:spPr>
              <a:xfrm>
                <a:off x="8334456" y="3117352"/>
                <a:ext cx="78965" cy="50600"/>
              </a:xfrm>
              <a:custGeom>
                <a:avLst/>
                <a:gdLst/>
                <a:ahLst/>
                <a:cxnLst/>
                <a:rect l="l" t="t" r="r" b="b"/>
                <a:pathLst>
                  <a:path w="657" h="421" extrusionOk="0">
                    <a:moveTo>
                      <a:pt x="54" y="0"/>
                    </a:moveTo>
                    <a:lnTo>
                      <a:pt x="1" y="89"/>
                    </a:lnTo>
                    <a:cubicBezTo>
                      <a:pt x="1" y="89"/>
                      <a:pt x="313" y="250"/>
                      <a:pt x="358" y="277"/>
                    </a:cubicBezTo>
                    <a:cubicBezTo>
                      <a:pt x="367" y="286"/>
                      <a:pt x="313" y="402"/>
                      <a:pt x="465" y="420"/>
                    </a:cubicBezTo>
                    <a:cubicBezTo>
                      <a:pt x="470" y="420"/>
                      <a:pt x="475" y="421"/>
                      <a:pt x="480" y="421"/>
                    </a:cubicBezTo>
                    <a:cubicBezTo>
                      <a:pt x="595" y="421"/>
                      <a:pt x="657" y="221"/>
                      <a:pt x="545" y="170"/>
                    </a:cubicBezTo>
                    <a:cubicBezTo>
                      <a:pt x="522" y="159"/>
                      <a:pt x="502" y="155"/>
                      <a:pt x="485" y="155"/>
                    </a:cubicBezTo>
                    <a:cubicBezTo>
                      <a:pt x="432" y="155"/>
                      <a:pt x="411" y="197"/>
                      <a:pt x="411" y="197"/>
                    </a:cubicBezTo>
                    <a:cubicBezTo>
                      <a:pt x="331" y="152"/>
                      <a:pt x="54" y="0"/>
                      <a:pt x="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4"/>
              <p:cNvSpPr/>
              <p:nvPr/>
            </p:nvSpPr>
            <p:spPr>
              <a:xfrm>
                <a:off x="8342028" y="3054853"/>
                <a:ext cx="81970" cy="33052"/>
              </a:xfrm>
              <a:custGeom>
                <a:avLst/>
                <a:gdLst/>
                <a:ahLst/>
                <a:cxnLst/>
                <a:rect l="l" t="t" r="r" b="b"/>
                <a:pathLst>
                  <a:path w="682" h="275" extrusionOk="0">
                    <a:moveTo>
                      <a:pt x="520" y="1"/>
                    </a:moveTo>
                    <a:cubicBezTo>
                      <a:pt x="513" y="1"/>
                      <a:pt x="507" y="1"/>
                      <a:pt x="500" y="3"/>
                    </a:cubicBezTo>
                    <a:cubicBezTo>
                      <a:pt x="384" y="21"/>
                      <a:pt x="402" y="101"/>
                      <a:pt x="402" y="101"/>
                    </a:cubicBezTo>
                    <a:cubicBezTo>
                      <a:pt x="313" y="119"/>
                      <a:pt x="0" y="163"/>
                      <a:pt x="0" y="163"/>
                    </a:cubicBezTo>
                    <a:lnTo>
                      <a:pt x="9" y="271"/>
                    </a:lnTo>
                    <a:cubicBezTo>
                      <a:pt x="9" y="271"/>
                      <a:pt x="357" y="208"/>
                      <a:pt x="402" y="199"/>
                    </a:cubicBezTo>
                    <a:cubicBezTo>
                      <a:pt x="416" y="199"/>
                      <a:pt x="440" y="275"/>
                      <a:pt x="509" y="275"/>
                    </a:cubicBezTo>
                    <a:cubicBezTo>
                      <a:pt x="529" y="275"/>
                      <a:pt x="553" y="269"/>
                      <a:pt x="580" y="253"/>
                    </a:cubicBezTo>
                    <a:cubicBezTo>
                      <a:pt x="681" y="194"/>
                      <a:pt x="624" y="1"/>
                      <a:pt x="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4"/>
              <p:cNvSpPr/>
              <p:nvPr/>
            </p:nvSpPr>
            <p:spPr>
              <a:xfrm>
                <a:off x="8318471" y="2983580"/>
                <a:ext cx="70311" cy="62018"/>
              </a:xfrm>
              <a:custGeom>
                <a:avLst/>
                <a:gdLst/>
                <a:ahLst/>
                <a:cxnLst/>
                <a:rect l="l" t="t" r="r" b="b"/>
                <a:pathLst>
                  <a:path w="585" h="516" extrusionOk="0">
                    <a:moveTo>
                      <a:pt x="396" y="1"/>
                    </a:moveTo>
                    <a:cubicBezTo>
                      <a:pt x="372" y="1"/>
                      <a:pt x="349" y="8"/>
                      <a:pt x="330" y="25"/>
                    </a:cubicBezTo>
                    <a:cubicBezTo>
                      <a:pt x="250" y="105"/>
                      <a:pt x="303" y="159"/>
                      <a:pt x="303" y="168"/>
                    </a:cubicBezTo>
                    <a:cubicBezTo>
                      <a:pt x="241" y="221"/>
                      <a:pt x="0" y="435"/>
                      <a:pt x="0" y="435"/>
                    </a:cubicBezTo>
                    <a:lnTo>
                      <a:pt x="63" y="516"/>
                    </a:lnTo>
                    <a:cubicBezTo>
                      <a:pt x="63" y="516"/>
                      <a:pt x="321" y="275"/>
                      <a:pt x="357" y="248"/>
                    </a:cubicBezTo>
                    <a:cubicBezTo>
                      <a:pt x="358" y="248"/>
                      <a:pt x="359" y="247"/>
                      <a:pt x="360" y="247"/>
                    </a:cubicBezTo>
                    <a:cubicBezTo>
                      <a:pt x="373" y="247"/>
                      <a:pt x="403" y="269"/>
                      <a:pt x="439" y="269"/>
                    </a:cubicBezTo>
                    <a:cubicBezTo>
                      <a:pt x="469" y="269"/>
                      <a:pt x="504" y="253"/>
                      <a:pt x="535" y="194"/>
                    </a:cubicBezTo>
                    <a:cubicBezTo>
                      <a:pt x="585" y="103"/>
                      <a:pt x="484" y="1"/>
                      <a:pt x="3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4"/>
              <p:cNvSpPr/>
              <p:nvPr/>
            </p:nvSpPr>
            <p:spPr>
              <a:xfrm>
                <a:off x="8277727" y="2948004"/>
                <a:ext cx="38701" cy="76200"/>
              </a:xfrm>
              <a:custGeom>
                <a:avLst/>
                <a:gdLst/>
                <a:ahLst/>
                <a:cxnLst/>
                <a:rect l="l" t="t" r="r" b="b"/>
                <a:pathLst>
                  <a:path w="322" h="634" extrusionOk="0">
                    <a:moveTo>
                      <a:pt x="163" y="1"/>
                    </a:moveTo>
                    <a:cubicBezTo>
                      <a:pt x="105" y="1"/>
                      <a:pt x="49" y="30"/>
                      <a:pt x="36" y="89"/>
                    </a:cubicBezTo>
                    <a:cubicBezTo>
                      <a:pt x="18" y="196"/>
                      <a:pt x="98" y="214"/>
                      <a:pt x="98" y="214"/>
                    </a:cubicBezTo>
                    <a:cubicBezTo>
                      <a:pt x="80" y="294"/>
                      <a:pt x="0" y="606"/>
                      <a:pt x="0" y="606"/>
                    </a:cubicBezTo>
                    <a:lnTo>
                      <a:pt x="107" y="633"/>
                    </a:lnTo>
                    <a:cubicBezTo>
                      <a:pt x="107" y="633"/>
                      <a:pt x="179" y="294"/>
                      <a:pt x="187" y="250"/>
                    </a:cubicBezTo>
                    <a:cubicBezTo>
                      <a:pt x="187" y="232"/>
                      <a:pt x="321" y="250"/>
                      <a:pt x="303" y="107"/>
                    </a:cubicBezTo>
                    <a:cubicBezTo>
                      <a:pt x="294" y="36"/>
                      <a:pt x="228" y="1"/>
                      <a:pt x="1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4"/>
              <p:cNvSpPr/>
              <p:nvPr/>
            </p:nvSpPr>
            <p:spPr>
              <a:xfrm>
                <a:off x="8304529" y="3149442"/>
                <a:ext cx="42427" cy="76200"/>
              </a:xfrm>
              <a:custGeom>
                <a:avLst/>
                <a:gdLst/>
                <a:ahLst/>
                <a:cxnLst/>
                <a:rect l="l" t="t" r="r" b="b"/>
                <a:pathLst>
                  <a:path w="353" h="634" extrusionOk="0">
                    <a:moveTo>
                      <a:pt x="98" y="1"/>
                    </a:moveTo>
                    <a:lnTo>
                      <a:pt x="0" y="28"/>
                    </a:lnTo>
                    <a:cubicBezTo>
                      <a:pt x="0" y="28"/>
                      <a:pt x="98" y="367"/>
                      <a:pt x="116" y="411"/>
                    </a:cubicBezTo>
                    <a:cubicBezTo>
                      <a:pt x="116" y="429"/>
                      <a:pt x="0" y="474"/>
                      <a:pt x="89" y="590"/>
                    </a:cubicBezTo>
                    <a:cubicBezTo>
                      <a:pt x="110" y="621"/>
                      <a:pt x="142" y="634"/>
                      <a:pt x="176" y="634"/>
                    </a:cubicBezTo>
                    <a:cubicBezTo>
                      <a:pt x="259" y="634"/>
                      <a:pt x="353" y="556"/>
                      <a:pt x="321" y="474"/>
                    </a:cubicBezTo>
                    <a:cubicBezTo>
                      <a:pt x="298" y="402"/>
                      <a:pt x="258" y="390"/>
                      <a:pt x="234" y="390"/>
                    </a:cubicBezTo>
                    <a:cubicBezTo>
                      <a:pt x="222" y="390"/>
                      <a:pt x="214" y="393"/>
                      <a:pt x="214" y="393"/>
                    </a:cubicBezTo>
                    <a:cubicBezTo>
                      <a:pt x="188" y="313"/>
                      <a:pt x="98" y="1"/>
                      <a:pt x="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4"/>
              <p:cNvSpPr/>
              <p:nvPr/>
            </p:nvSpPr>
            <p:spPr>
              <a:xfrm>
                <a:off x="8214627" y="2944158"/>
                <a:ext cx="42788" cy="75720"/>
              </a:xfrm>
              <a:custGeom>
                <a:avLst/>
                <a:gdLst/>
                <a:ahLst/>
                <a:cxnLst/>
                <a:rect l="l" t="t" r="r" b="b"/>
                <a:pathLst>
                  <a:path w="356" h="630" extrusionOk="0">
                    <a:moveTo>
                      <a:pt x="177" y="0"/>
                    </a:moveTo>
                    <a:cubicBezTo>
                      <a:pt x="92" y="0"/>
                      <a:pt x="0" y="74"/>
                      <a:pt x="26" y="157"/>
                    </a:cubicBezTo>
                    <a:cubicBezTo>
                      <a:pt x="61" y="264"/>
                      <a:pt x="142" y="237"/>
                      <a:pt x="142" y="246"/>
                    </a:cubicBezTo>
                    <a:cubicBezTo>
                      <a:pt x="168" y="317"/>
                      <a:pt x="249" y="629"/>
                      <a:pt x="249" y="629"/>
                    </a:cubicBezTo>
                    <a:lnTo>
                      <a:pt x="356" y="603"/>
                    </a:lnTo>
                    <a:cubicBezTo>
                      <a:pt x="356" y="603"/>
                      <a:pt x="249" y="273"/>
                      <a:pt x="240" y="228"/>
                    </a:cubicBezTo>
                    <a:cubicBezTo>
                      <a:pt x="231" y="210"/>
                      <a:pt x="356" y="166"/>
                      <a:pt x="266" y="41"/>
                    </a:cubicBezTo>
                    <a:cubicBezTo>
                      <a:pt x="243" y="12"/>
                      <a:pt x="211" y="0"/>
                      <a:pt x="1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4"/>
              <p:cNvSpPr/>
              <p:nvPr/>
            </p:nvSpPr>
            <p:spPr>
              <a:xfrm>
                <a:off x="8195156" y="2999085"/>
                <a:ext cx="170550" cy="161175"/>
              </a:xfrm>
              <a:custGeom>
                <a:avLst/>
                <a:gdLst/>
                <a:ahLst/>
                <a:cxnLst/>
                <a:rect l="l" t="t" r="r" b="b"/>
                <a:pathLst>
                  <a:path w="1419" h="1341" extrusionOk="0">
                    <a:moveTo>
                      <a:pt x="716" y="1"/>
                    </a:moveTo>
                    <a:cubicBezTo>
                      <a:pt x="662" y="1"/>
                      <a:pt x="608" y="7"/>
                      <a:pt x="553" y="21"/>
                    </a:cubicBezTo>
                    <a:cubicBezTo>
                      <a:pt x="420" y="48"/>
                      <a:pt x="304" y="119"/>
                      <a:pt x="214" y="217"/>
                    </a:cubicBezTo>
                    <a:cubicBezTo>
                      <a:pt x="72" y="378"/>
                      <a:pt x="0" y="601"/>
                      <a:pt x="63" y="833"/>
                    </a:cubicBezTo>
                    <a:cubicBezTo>
                      <a:pt x="139" y="1139"/>
                      <a:pt x="413" y="1340"/>
                      <a:pt x="715" y="1340"/>
                    </a:cubicBezTo>
                    <a:cubicBezTo>
                      <a:pt x="765" y="1340"/>
                      <a:pt x="815" y="1335"/>
                      <a:pt x="866" y="1323"/>
                    </a:cubicBezTo>
                    <a:cubicBezTo>
                      <a:pt x="999" y="1288"/>
                      <a:pt x="1106" y="1225"/>
                      <a:pt x="1196" y="1136"/>
                    </a:cubicBezTo>
                    <a:cubicBezTo>
                      <a:pt x="1347" y="975"/>
                      <a:pt x="1419" y="743"/>
                      <a:pt x="1356" y="511"/>
                    </a:cubicBezTo>
                    <a:cubicBezTo>
                      <a:pt x="1281" y="202"/>
                      <a:pt x="1013" y="1"/>
                      <a:pt x="7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4"/>
              <p:cNvSpPr/>
              <p:nvPr/>
            </p:nvSpPr>
            <p:spPr>
              <a:xfrm>
                <a:off x="8195156" y="3025166"/>
                <a:ext cx="143747" cy="135094"/>
              </a:xfrm>
              <a:custGeom>
                <a:avLst/>
                <a:gdLst/>
                <a:ahLst/>
                <a:cxnLst/>
                <a:rect l="l" t="t" r="r" b="b"/>
                <a:pathLst>
                  <a:path w="1196" h="1124" extrusionOk="0">
                    <a:moveTo>
                      <a:pt x="214" y="0"/>
                    </a:moveTo>
                    <a:lnTo>
                      <a:pt x="214" y="0"/>
                    </a:lnTo>
                    <a:cubicBezTo>
                      <a:pt x="72" y="161"/>
                      <a:pt x="0" y="384"/>
                      <a:pt x="63" y="616"/>
                    </a:cubicBezTo>
                    <a:cubicBezTo>
                      <a:pt x="139" y="922"/>
                      <a:pt x="413" y="1123"/>
                      <a:pt x="715" y="1123"/>
                    </a:cubicBezTo>
                    <a:cubicBezTo>
                      <a:pt x="765" y="1123"/>
                      <a:pt x="815" y="1118"/>
                      <a:pt x="866" y="1106"/>
                    </a:cubicBezTo>
                    <a:cubicBezTo>
                      <a:pt x="999" y="1071"/>
                      <a:pt x="1106" y="1008"/>
                      <a:pt x="1196" y="919"/>
                    </a:cubicBezTo>
                    <a:lnTo>
                      <a:pt x="1196" y="919"/>
                    </a:lnTo>
                    <a:cubicBezTo>
                      <a:pt x="1110" y="942"/>
                      <a:pt x="1020" y="958"/>
                      <a:pt x="930" y="958"/>
                    </a:cubicBezTo>
                    <a:cubicBezTo>
                      <a:pt x="775" y="958"/>
                      <a:pt x="620" y="911"/>
                      <a:pt x="491" y="776"/>
                    </a:cubicBezTo>
                    <a:cubicBezTo>
                      <a:pt x="223" y="518"/>
                      <a:pt x="197" y="214"/>
                      <a:pt x="214" y="0"/>
                    </a:cubicBezTo>
                    <a:close/>
                  </a:path>
                </a:pathLst>
              </a:custGeom>
              <a:solidFill>
                <a:srgbClr val="4D2392">
                  <a:alpha val="52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a:extLst>
              <a:ext uri="{FF2B5EF4-FFF2-40B4-BE49-F238E27FC236}">
                <a16:creationId xmlns:a16="http://schemas.microsoft.com/office/drawing/2014/main" id="{8847532F-0ED2-4034-9101-41BED9EE190C}"/>
              </a:ext>
            </a:extLst>
          </p:cNvPr>
          <p:cNvPicPr>
            <a:picLocks noChangeAspect="1"/>
          </p:cNvPicPr>
          <p:nvPr/>
        </p:nvPicPr>
        <p:blipFill>
          <a:blip r:embed="rId3"/>
          <a:stretch>
            <a:fillRect/>
          </a:stretch>
        </p:blipFill>
        <p:spPr>
          <a:xfrm>
            <a:off x="3639744" y="1585151"/>
            <a:ext cx="2826087" cy="2826087"/>
          </a:xfrm>
          <a:prstGeom prst="rect">
            <a:avLst/>
          </a:prstGeom>
        </p:spPr>
      </p:pic>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58"/>
        <p:cNvGrpSpPr/>
        <p:nvPr/>
      </p:nvGrpSpPr>
      <p:grpSpPr>
        <a:xfrm>
          <a:off x="0" y="0"/>
          <a:ext cx="0" cy="0"/>
          <a:chOff x="0" y="0"/>
          <a:chExt cx="0" cy="0"/>
        </a:xfrm>
      </p:grpSpPr>
      <p:sp>
        <p:nvSpPr>
          <p:cNvPr id="2359" name="Google Shape;2359;p45"/>
          <p:cNvSpPr txBox="1">
            <a:spLocks noGrp="1"/>
          </p:cNvSpPr>
          <p:nvPr>
            <p:ph type="title"/>
          </p:nvPr>
        </p:nvSpPr>
        <p:spPr>
          <a:xfrm>
            <a:off x="720000" y="540000"/>
            <a:ext cx="7704000" cy="157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sz="4800" dirty="0">
                <a:solidFill>
                  <a:schemeClr val="accent4"/>
                </a:solidFill>
                <a:latin typeface="UTM Bell" panose="02040603050506020204" pitchFamily="18" charset="0"/>
              </a:rPr>
              <a:t>Chúng ta cùng nhau thực hành nhé</a:t>
            </a:r>
            <a:endParaRPr sz="4800" dirty="0">
              <a:solidFill>
                <a:schemeClr val="accent4"/>
              </a:solidFill>
              <a:latin typeface="UTM Bell" panose="02040603050506020204" pitchFamily="18" charset="0"/>
            </a:endParaRPr>
          </a:p>
        </p:txBody>
      </p:sp>
      <p:grpSp>
        <p:nvGrpSpPr>
          <p:cNvPr id="2360" name="Google Shape;2360;p45"/>
          <p:cNvGrpSpPr/>
          <p:nvPr/>
        </p:nvGrpSpPr>
        <p:grpSpPr>
          <a:xfrm>
            <a:off x="1125118" y="2317885"/>
            <a:ext cx="6893745" cy="2420025"/>
            <a:chOff x="1125118" y="2317885"/>
            <a:chExt cx="6893745" cy="2420025"/>
          </a:xfrm>
        </p:grpSpPr>
        <p:grpSp>
          <p:nvGrpSpPr>
            <p:cNvPr id="2361" name="Google Shape;2361;p45"/>
            <p:cNvGrpSpPr/>
            <p:nvPr/>
          </p:nvGrpSpPr>
          <p:grpSpPr>
            <a:xfrm>
              <a:off x="3545968" y="2648249"/>
              <a:ext cx="1865168" cy="889813"/>
              <a:chOff x="3380718" y="2648249"/>
              <a:chExt cx="1865168" cy="889813"/>
            </a:xfrm>
          </p:grpSpPr>
          <p:sp>
            <p:nvSpPr>
              <p:cNvPr id="2362" name="Google Shape;2362;p45"/>
              <p:cNvSpPr/>
              <p:nvPr/>
            </p:nvSpPr>
            <p:spPr>
              <a:xfrm rot="899977">
                <a:off x="3431122" y="2810816"/>
                <a:ext cx="1330587" cy="564680"/>
              </a:xfrm>
              <a:custGeom>
                <a:avLst/>
                <a:gdLst/>
                <a:ahLst/>
                <a:cxnLst/>
                <a:rect l="l" t="t" r="r" b="b"/>
                <a:pathLst>
                  <a:path w="10929" h="4638" extrusionOk="0">
                    <a:moveTo>
                      <a:pt x="5942" y="133"/>
                    </a:moveTo>
                    <a:cubicBezTo>
                      <a:pt x="6111" y="133"/>
                      <a:pt x="6531" y="186"/>
                      <a:pt x="6691" y="695"/>
                    </a:cubicBezTo>
                    <a:cubicBezTo>
                      <a:pt x="6870" y="1239"/>
                      <a:pt x="6843" y="1836"/>
                      <a:pt x="6638" y="2327"/>
                    </a:cubicBezTo>
                    <a:cubicBezTo>
                      <a:pt x="5210" y="2006"/>
                      <a:pt x="5121" y="1346"/>
                      <a:pt x="5148" y="748"/>
                    </a:cubicBezTo>
                    <a:cubicBezTo>
                      <a:pt x="5166" y="400"/>
                      <a:pt x="5496" y="177"/>
                      <a:pt x="5826" y="141"/>
                    </a:cubicBezTo>
                    <a:cubicBezTo>
                      <a:pt x="5862" y="133"/>
                      <a:pt x="5897" y="133"/>
                      <a:pt x="5942" y="133"/>
                    </a:cubicBezTo>
                    <a:close/>
                    <a:moveTo>
                      <a:pt x="5932" y="0"/>
                    </a:moveTo>
                    <a:cubicBezTo>
                      <a:pt x="5889" y="0"/>
                      <a:pt x="5848" y="3"/>
                      <a:pt x="5808" y="8"/>
                    </a:cubicBezTo>
                    <a:cubicBezTo>
                      <a:pt x="5433" y="61"/>
                      <a:pt x="5041" y="329"/>
                      <a:pt x="5014" y="748"/>
                    </a:cubicBezTo>
                    <a:cubicBezTo>
                      <a:pt x="4969" y="1685"/>
                      <a:pt x="5424" y="2184"/>
                      <a:pt x="6584" y="2452"/>
                    </a:cubicBezTo>
                    <a:cubicBezTo>
                      <a:pt x="6495" y="2630"/>
                      <a:pt x="6379" y="2791"/>
                      <a:pt x="6236" y="2925"/>
                    </a:cubicBezTo>
                    <a:cubicBezTo>
                      <a:pt x="5984" y="3165"/>
                      <a:pt x="5582" y="3397"/>
                      <a:pt x="4970" y="3397"/>
                    </a:cubicBezTo>
                    <a:cubicBezTo>
                      <a:pt x="4650" y="3397"/>
                      <a:pt x="4272" y="3334"/>
                      <a:pt x="3828" y="3175"/>
                    </a:cubicBezTo>
                    <a:cubicBezTo>
                      <a:pt x="3503" y="3058"/>
                      <a:pt x="3183" y="3008"/>
                      <a:pt x="2875" y="3008"/>
                    </a:cubicBezTo>
                    <a:cubicBezTo>
                      <a:pt x="1435" y="3008"/>
                      <a:pt x="244" y="4093"/>
                      <a:pt x="9" y="4548"/>
                    </a:cubicBezTo>
                    <a:cubicBezTo>
                      <a:pt x="0" y="4566"/>
                      <a:pt x="0" y="4584"/>
                      <a:pt x="9" y="4593"/>
                    </a:cubicBezTo>
                    <a:cubicBezTo>
                      <a:pt x="9" y="4611"/>
                      <a:pt x="27" y="4629"/>
                      <a:pt x="36" y="4638"/>
                    </a:cubicBezTo>
                    <a:lnTo>
                      <a:pt x="72" y="4638"/>
                    </a:lnTo>
                    <a:cubicBezTo>
                      <a:pt x="90" y="4638"/>
                      <a:pt x="116" y="4629"/>
                      <a:pt x="125" y="4611"/>
                    </a:cubicBezTo>
                    <a:cubicBezTo>
                      <a:pt x="353" y="4170"/>
                      <a:pt x="1491" y="3134"/>
                      <a:pt x="2873" y="3134"/>
                    </a:cubicBezTo>
                    <a:cubicBezTo>
                      <a:pt x="3168" y="3134"/>
                      <a:pt x="3473" y="3181"/>
                      <a:pt x="3783" y="3291"/>
                    </a:cubicBezTo>
                    <a:cubicBezTo>
                      <a:pt x="4209" y="3444"/>
                      <a:pt x="4609" y="3521"/>
                      <a:pt x="4973" y="3521"/>
                    </a:cubicBezTo>
                    <a:cubicBezTo>
                      <a:pt x="5516" y="3521"/>
                      <a:pt x="5978" y="3351"/>
                      <a:pt x="6325" y="3014"/>
                    </a:cubicBezTo>
                    <a:cubicBezTo>
                      <a:pt x="6486" y="2862"/>
                      <a:pt x="6611" y="2684"/>
                      <a:pt x="6709" y="2479"/>
                    </a:cubicBezTo>
                    <a:cubicBezTo>
                      <a:pt x="6941" y="2523"/>
                      <a:pt x="7191" y="2559"/>
                      <a:pt x="7476" y="2586"/>
                    </a:cubicBezTo>
                    <a:cubicBezTo>
                      <a:pt x="7668" y="2607"/>
                      <a:pt x="7852" y="2616"/>
                      <a:pt x="8028" y="2616"/>
                    </a:cubicBezTo>
                    <a:cubicBezTo>
                      <a:pt x="8909" y="2616"/>
                      <a:pt x="9589" y="2381"/>
                      <a:pt x="10028" y="2158"/>
                    </a:cubicBezTo>
                    <a:cubicBezTo>
                      <a:pt x="10599" y="1872"/>
                      <a:pt x="10902" y="1569"/>
                      <a:pt x="10911" y="1551"/>
                    </a:cubicBezTo>
                    <a:cubicBezTo>
                      <a:pt x="10920" y="1542"/>
                      <a:pt x="10929" y="1524"/>
                      <a:pt x="10929" y="1506"/>
                    </a:cubicBezTo>
                    <a:cubicBezTo>
                      <a:pt x="10929" y="1489"/>
                      <a:pt x="10920" y="1471"/>
                      <a:pt x="10911" y="1462"/>
                    </a:cubicBezTo>
                    <a:cubicBezTo>
                      <a:pt x="10897" y="1448"/>
                      <a:pt x="10880" y="1442"/>
                      <a:pt x="10863" y="1442"/>
                    </a:cubicBezTo>
                    <a:cubicBezTo>
                      <a:pt x="10846" y="1442"/>
                      <a:pt x="10831" y="1448"/>
                      <a:pt x="10822" y="1462"/>
                    </a:cubicBezTo>
                    <a:cubicBezTo>
                      <a:pt x="10813" y="1471"/>
                      <a:pt x="10518" y="1774"/>
                      <a:pt x="9965" y="2051"/>
                    </a:cubicBezTo>
                    <a:cubicBezTo>
                      <a:pt x="9539" y="2260"/>
                      <a:pt x="8874" y="2488"/>
                      <a:pt x="8008" y="2488"/>
                    </a:cubicBezTo>
                    <a:cubicBezTo>
                      <a:pt x="7841" y="2488"/>
                      <a:pt x="7667" y="2480"/>
                      <a:pt x="7485" y="2461"/>
                    </a:cubicBezTo>
                    <a:cubicBezTo>
                      <a:pt x="7226" y="2434"/>
                      <a:pt x="6986" y="2398"/>
                      <a:pt x="6763" y="2354"/>
                    </a:cubicBezTo>
                    <a:cubicBezTo>
                      <a:pt x="6977" y="1836"/>
                      <a:pt x="6995" y="1221"/>
                      <a:pt x="6816" y="650"/>
                    </a:cubicBezTo>
                    <a:cubicBezTo>
                      <a:pt x="6666" y="167"/>
                      <a:pt x="6269" y="0"/>
                      <a:pt x="59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5"/>
              <p:cNvSpPr/>
              <p:nvPr/>
            </p:nvSpPr>
            <p:spPr>
              <a:xfrm rot="899977">
                <a:off x="4994005" y="2939444"/>
                <a:ext cx="246662" cy="72807"/>
              </a:xfrm>
              <a:custGeom>
                <a:avLst/>
                <a:gdLst/>
                <a:ahLst/>
                <a:cxnLst/>
                <a:rect l="l" t="t" r="r" b="b"/>
                <a:pathLst>
                  <a:path w="2026" h="598" extrusionOk="0">
                    <a:moveTo>
                      <a:pt x="545" y="0"/>
                    </a:moveTo>
                    <a:lnTo>
                      <a:pt x="1" y="286"/>
                    </a:lnTo>
                    <a:lnTo>
                      <a:pt x="2026" y="598"/>
                    </a:lnTo>
                    <a:lnTo>
                      <a:pt x="2026" y="598"/>
                    </a:lnTo>
                    <a:lnTo>
                      <a:pt x="5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5"/>
              <p:cNvSpPr/>
              <p:nvPr/>
            </p:nvSpPr>
            <p:spPr>
              <a:xfrm rot="899977">
                <a:off x="4960048" y="2952384"/>
                <a:ext cx="278195" cy="60875"/>
              </a:xfrm>
              <a:custGeom>
                <a:avLst/>
                <a:gdLst/>
                <a:ahLst/>
                <a:cxnLst/>
                <a:rect l="l" t="t" r="r" b="b"/>
                <a:pathLst>
                  <a:path w="2285" h="500" extrusionOk="0">
                    <a:moveTo>
                      <a:pt x="108" y="0"/>
                    </a:moveTo>
                    <a:lnTo>
                      <a:pt x="1" y="500"/>
                    </a:lnTo>
                    <a:lnTo>
                      <a:pt x="2285" y="455"/>
                    </a:lnTo>
                    <a:lnTo>
                      <a:pt x="108" y="0"/>
                    </a:lnTo>
                    <a:close/>
                  </a:path>
                </a:pathLst>
              </a:custGeom>
              <a:solidFill>
                <a:srgbClr val="77D1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5"/>
              <p:cNvSpPr/>
              <p:nvPr/>
            </p:nvSpPr>
            <p:spPr>
              <a:xfrm rot="899977">
                <a:off x="4845826" y="2992766"/>
                <a:ext cx="335782" cy="210872"/>
              </a:xfrm>
              <a:custGeom>
                <a:avLst/>
                <a:gdLst/>
                <a:ahLst/>
                <a:cxnLst/>
                <a:rect l="l" t="t" r="r" b="b"/>
                <a:pathLst>
                  <a:path w="2758" h="1732" extrusionOk="0">
                    <a:moveTo>
                      <a:pt x="2757" y="1"/>
                    </a:moveTo>
                    <a:lnTo>
                      <a:pt x="1" y="1214"/>
                    </a:lnTo>
                    <a:lnTo>
                      <a:pt x="170" y="1731"/>
                    </a:lnTo>
                    <a:lnTo>
                      <a:pt x="27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5"/>
              <p:cNvSpPr/>
              <p:nvPr/>
            </p:nvSpPr>
            <p:spPr>
              <a:xfrm rot="899977">
                <a:off x="4825576" y="2980215"/>
                <a:ext cx="385699" cy="192366"/>
              </a:xfrm>
              <a:custGeom>
                <a:avLst/>
                <a:gdLst/>
                <a:ahLst/>
                <a:cxnLst/>
                <a:rect l="l" t="t" r="r" b="b"/>
                <a:pathLst>
                  <a:path w="3168" h="1580" extrusionOk="0">
                    <a:moveTo>
                      <a:pt x="670" y="1"/>
                    </a:moveTo>
                    <a:lnTo>
                      <a:pt x="1" y="1580"/>
                    </a:lnTo>
                    <a:lnTo>
                      <a:pt x="3168" y="81"/>
                    </a:lnTo>
                    <a:lnTo>
                      <a:pt x="67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7" name="Google Shape;2367;p45"/>
            <p:cNvGrpSpPr/>
            <p:nvPr/>
          </p:nvGrpSpPr>
          <p:grpSpPr>
            <a:xfrm>
              <a:off x="1125118" y="2908782"/>
              <a:ext cx="1983389" cy="1710692"/>
              <a:chOff x="23993" y="2908782"/>
              <a:chExt cx="1983389" cy="1710692"/>
            </a:xfrm>
          </p:grpSpPr>
          <p:sp>
            <p:nvSpPr>
              <p:cNvPr id="2368" name="Google Shape;2368;p45"/>
              <p:cNvSpPr/>
              <p:nvPr/>
            </p:nvSpPr>
            <p:spPr>
              <a:xfrm flipH="1">
                <a:off x="426717" y="4483874"/>
                <a:ext cx="1402817" cy="135600"/>
              </a:xfrm>
              <a:custGeom>
                <a:avLst/>
                <a:gdLst/>
                <a:ahLst/>
                <a:cxnLst/>
                <a:rect l="l" t="t" r="r" b="b"/>
                <a:pathLst>
                  <a:path w="17826" h="1723" extrusionOk="0">
                    <a:moveTo>
                      <a:pt x="8913" y="1"/>
                    </a:moveTo>
                    <a:cubicBezTo>
                      <a:pt x="3989" y="1"/>
                      <a:pt x="1" y="384"/>
                      <a:pt x="1" y="857"/>
                    </a:cubicBezTo>
                    <a:cubicBezTo>
                      <a:pt x="1" y="1339"/>
                      <a:pt x="3989" y="1723"/>
                      <a:pt x="8913" y="1723"/>
                    </a:cubicBezTo>
                    <a:cubicBezTo>
                      <a:pt x="13837" y="1723"/>
                      <a:pt x="17825" y="1339"/>
                      <a:pt x="17825" y="857"/>
                    </a:cubicBezTo>
                    <a:cubicBezTo>
                      <a:pt x="17825" y="384"/>
                      <a:pt x="13837" y="1"/>
                      <a:pt x="8913" y="1"/>
                    </a:cubicBezTo>
                    <a:close/>
                  </a:path>
                </a:pathLst>
              </a:custGeom>
              <a:solidFill>
                <a:srgbClr val="C9CAD2">
                  <a:alpha val="4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5"/>
              <p:cNvSpPr/>
              <p:nvPr/>
            </p:nvSpPr>
            <p:spPr>
              <a:xfrm flipH="1">
                <a:off x="709310" y="2908782"/>
                <a:ext cx="450831" cy="251901"/>
              </a:xfrm>
              <a:custGeom>
                <a:avLst/>
                <a:gdLst/>
                <a:ahLst/>
                <a:cxnLst/>
                <a:rect l="l" t="t" r="r" b="b"/>
                <a:pathLst>
                  <a:path w="3703" h="2069" extrusionOk="0">
                    <a:moveTo>
                      <a:pt x="134" y="1"/>
                    </a:moveTo>
                    <a:cubicBezTo>
                      <a:pt x="63" y="1"/>
                      <a:pt x="0" y="54"/>
                      <a:pt x="0" y="126"/>
                    </a:cubicBezTo>
                    <a:lnTo>
                      <a:pt x="0" y="1508"/>
                    </a:lnTo>
                    <a:cubicBezTo>
                      <a:pt x="0" y="1580"/>
                      <a:pt x="54" y="1642"/>
                      <a:pt x="125" y="1642"/>
                    </a:cubicBezTo>
                    <a:lnTo>
                      <a:pt x="1553" y="1642"/>
                    </a:lnTo>
                    <a:cubicBezTo>
                      <a:pt x="1606" y="1642"/>
                      <a:pt x="1660" y="1678"/>
                      <a:pt x="1678" y="1740"/>
                    </a:cubicBezTo>
                    <a:lnTo>
                      <a:pt x="1740" y="2017"/>
                    </a:lnTo>
                    <a:cubicBezTo>
                      <a:pt x="1751" y="2050"/>
                      <a:pt x="1782" y="2069"/>
                      <a:pt x="1812" y="2069"/>
                    </a:cubicBezTo>
                    <a:cubicBezTo>
                      <a:pt x="1832" y="2069"/>
                      <a:pt x="1851" y="2061"/>
                      <a:pt x="1865" y="2044"/>
                    </a:cubicBezTo>
                    <a:lnTo>
                      <a:pt x="2177" y="1696"/>
                    </a:lnTo>
                    <a:cubicBezTo>
                      <a:pt x="2195" y="1669"/>
                      <a:pt x="2231" y="1660"/>
                      <a:pt x="2266" y="1660"/>
                    </a:cubicBezTo>
                    <a:lnTo>
                      <a:pt x="3578" y="1660"/>
                    </a:lnTo>
                    <a:cubicBezTo>
                      <a:pt x="3649" y="1660"/>
                      <a:pt x="3703" y="1598"/>
                      <a:pt x="3703" y="1526"/>
                    </a:cubicBezTo>
                    <a:lnTo>
                      <a:pt x="3703" y="170"/>
                    </a:lnTo>
                    <a:cubicBezTo>
                      <a:pt x="3703" y="99"/>
                      <a:pt x="3649" y="45"/>
                      <a:pt x="3578" y="45"/>
                    </a:cubicBezTo>
                    <a:lnTo>
                      <a:pt x="1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5"/>
              <p:cNvSpPr/>
              <p:nvPr/>
            </p:nvSpPr>
            <p:spPr>
              <a:xfrm flipH="1">
                <a:off x="828744" y="2991329"/>
                <a:ext cx="28367" cy="28368"/>
              </a:xfrm>
              <a:custGeom>
                <a:avLst/>
                <a:gdLst/>
                <a:ahLst/>
                <a:cxnLst/>
                <a:rect l="l" t="t" r="r" b="b"/>
                <a:pathLst>
                  <a:path w="233" h="233" extrusionOk="0">
                    <a:moveTo>
                      <a:pt x="116" y="1"/>
                    </a:moveTo>
                    <a:cubicBezTo>
                      <a:pt x="54" y="1"/>
                      <a:pt x="0" y="54"/>
                      <a:pt x="0" y="117"/>
                    </a:cubicBezTo>
                    <a:cubicBezTo>
                      <a:pt x="0" y="188"/>
                      <a:pt x="54" y="233"/>
                      <a:pt x="116" y="233"/>
                    </a:cubicBezTo>
                    <a:cubicBezTo>
                      <a:pt x="179" y="233"/>
                      <a:pt x="232" y="188"/>
                      <a:pt x="232" y="117"/>
                    </a:cubicBezTo>
                    <a:cubicBezTo>
                      <a:pt x="232" y="54"/>
                      <a:pt x="179" y="1"/>
                      <a:pt x="1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5"/>
              <p:cNvSpPr/>
              <p:nvPr/>
            </p:nvSpPr>
            <p:spPr>
              <a:xfrm flipH="1">
                <a:off x="918959" y="2991329"/>
                <a:ext cx="28367" cy="28368"/>
              </a:xfrm>
              <a:custGeom>
                <a:avLst/>
                <a:gdLst/>
                <a:ahLst/>
                <a:cxnLst/>
                <a:rect l="l" t="t" r="r" b="b"/>
                <a:pathLst>
                  <a:path w="233" h="233" extrusionOk="0">
                    <a:moveTo>
                      <a:pt x="117" y="1"/>
                    </a:moveTo>
                    <a:cubicBezTo>
                      <a:pt x="54" y="1"/>
                      <a:pt x="1" y="54"/>
                      <a:pt x="1" y="117"/>
                    </a:cubicBezTo>
                    <a:cubicBezTo>
                      <a:pt x="1" y="188"/>
                      <a:pt x="54" y="233"/>
                      <a:pt x="117" y="233"/>
                    </a:cubicBezTo>
                    <a:cubicBezTo>
                      <a:pt x="179" y="233"/>
                      <a:pt x="233" y="188"/>
                      <a:pt x="233" y="117"/>
                    </a:cubicBezTo>
                    <a:cubicBezTo>
                      <a:pt x="233" y="54"/>
                      <a:pt x="179" y="1"/>
                      <a:pt x="1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5"/>
              <p:cNvSpPr/>
              <p:nvPr/>
            </p:nvSpPr>
            <p:spPr>
              <a:xfrm flipH="1">
                <a:off x="1019888" y="2991329"/>
                <a:ext cx="28367" cy="28368"/>
              </a:xfrm>
              <a:custGeom>
                <a:avLst/>
                <a:gdLst/>
                <a:ahLst/>
                <a:cxnLst/>
                <a:rect l="l" t="t" r="r" b="b"/>
                <a:pathLst>
                  <a:path w="233" h="233" extrusionOk="0">
                    <a:moveTo>
                      <a:pt x="116" y="1"/>
                    </a:moveTo>
                    <a:cubicBezTo>
                      <a:pt x="54" y="1"/>
                      <a:pt x="0" y="54"/>
                      <a:pt x="0" y="117"/>
                    </a:cubicBezTo>
                    <a:cubicBezTo>
                      <a:pt x="0" y="188"/>
                      <a:pt x="54" y="233"/>
                      <a:pt x="116" y="233"/>
                    </a:cubicBezTo>
                    <a:cubicBezTo>
                      <a:pt x="179" y="233"/>
                      <a:pt x="232" y="188"/>
                      <a:pt x="232" y="117"/>
                    </a:cubicBezTo>
                    <a:cubicBezTo>
                      <a:pt x="232" y="54"/>
                      <a:pt x="179" y="1"/>
                      <a:pt x="1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5"/>
              <p:cNvSpPr/>
              <p:nvPr/>
            </p:nvSpPr>
            <p:spPr>
              <a:xfrm flipH="1">
                <a:off x="315092" y="3860259"/>
                <a:ext cx="281358" cy="349910"/>
              </a:xfrm>
              <a:custGeom>
                <a:avLst/>
                <a:gdLst/>
                <a:ahLst/>
                <a:cxnLst/>
                <a:rect l="l" t="t" r="r" b="b"/>
                <a:pathLst>
                  <a:path w="2311" h="2874" extrusionOk="0">
                    <a:moveTo>
                      <a:pt x="1562" y="1"/>
                    </a:moveTo>
                    <a:lnTo>
                      <a:pt x="0" y="2873"/>
                    </a:lnTo>
                    <a:cubicBezTo>
                      <a:pt x="0" y="2873"/>
                      <a:pt x="1214" y="2739"/>
                      <a:pt x="1767" y="1535"/>
                    </a:cubicBezTo>
                    <a:cubicBezTo>
                      <a:pt x="2311" y="331"/>
                      <a:pt x="1562" y="1"/>
                      <a:pt x="1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5"/>
              <p:cNvSpPr/>
              <p:nvPr/>
            </p:nvSpPr>
            <p:spPr>
              <a:xfrm flipH="1">
                <a:off x="111895" y="3818985"/>
                <a:ext cx="494295" cy="373164"/>
              </a:xfrm>
              <a:custGeom>
                <a:avLst/>
                <a:gdLst/>
                <a:ahLst/>
                <a:cxnLst/>
                <a:rect l="l" t="t" r="r" b="b"/>
                <a:pathLst>
                  <a:path w="4060" h="3065" extrusionOk="0">
                    <a:moveTo>
                      <a:pt x="3292" y="1"/>
                    </a:moveTo>
                    <a:lnTo>
                      <a:pt x="0" y="3025"/>
                    </a:lnTo>
                    <a:cubicBezTo>
                      <a:pt x="0" y="3025"/>
                      <a:pt x="168" y="3065"/>
                      <a:pt x="443" y="3065"/>
                    </a:cubicBezTo>
                    <a:cubicBezTo>
                      <a:pt x="956" y="3065"/>
                      <a:pt x="1844" y="2925"/>
                      <a:pt x="2721" y="2124"/>
                    </a:cubicBezTo>
                    <a:cubicBezTo>
                      <a:pt x="4059" y="893"/>
                      <a:pt x="3292" y="1"/>
                      <a:pt x="3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5"/>
              <p:cNvSpPr/>
              <p:nvPr/>
            </p:nvSpPr>
            <p:spPr>
              <a:xfrm flipH="1">
                <a:off x="23993" y="3898245"/>
                <a:ext cx="597415" cy="365859"/>
              </a:xfrm>
              <a:custGeom>
                <a:avLst/>
                <a:gdLst/>
                <a:ahLst/>
                <a:cxnLst/>
                <a:rect l="l" t="t" r="r" b="b"/>
                <a:pathLst>
                  <a:path w="4907" h="3005" extrusionOk="0">
                    <a:moveTo>
                      <a:pt x="4354" y="1"/>
                    </a:moveTo>
                    <a:lnTo>
                      <a:pt x="0" y="2641"/>
                    </a:lnTo>
                    <a:cubicBezTo>
                      <a:pt x="29" y="2653"/>
                      <a:pt x="349" y="3005"/>
                      <a:pt x="1130" y="3005"/>
                    </a:cubicBezTo>
                    <a:cubicBezTo>
                      <a:pt x="1556" y="3005"/>
                      <a:pt x="2119" y="2900"/>
                      <a:pt x="2846" y="2579"/>
                    </a:cubicBezTo>
                    <a:cubicBezTo>
                      <a:pt x="4907" y="1678"/>
                      <a:pt x="4354" y="1"/>
                      <a:pt x="4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5"/>
              <p:cNvSpPr/>
              <p:nvPr/>
            </p:nvSpPr>
            <p:spPr>
              <a:xfrm flipH="1">
                <a:off x="1509800" y="3770164"/>
                <a:ext cx="497582" cy="462163"/>
              </a:xfrm>
              <a:custGeom>
                <a:avLst/>
                <a:gdLst/>
                <a:ahLst/>
                <a:cxnLst/>
                <a:rect l="l" t="t" r="r" b="b"/>
                <a:pathLst>
                  <a:path w="4087" h="3796" extrusionOk="0">
                    <a:moveTo>
                      <a:pt x="1227" y="1"/>
                    </a:moveTo>
                    <a:cubicBezTo>
                      <a:pt x="1087" y="1"/>
                      <a:pt x="980" y="27"/>
                      <a:pt x="920" y="89"/>
                    </a:cubicBezTo>
                    <a:cubicBezTo>
                      <a:pt x="501" y="518"/>
                      <a:pt x="1437" y="1802"/>
                      <a:pt x="1464" y="1838"/>
                    </a:cubicBezTo>
                    <a:cubicBezTo>
                      <a:pt x="1443" y="1824"/>
                      <a:pt x="1158" y="1637"/>
                      <a:pt x="857" y="1637"/>
                    </a:cubicBezTo>
                    <a:cubicBezTo>
                      <a:pt x="783" y="1637"/>
                      <a:pt x="707" y="1649"/>
                      <a:pt x="634" y="1677"/>
                    </a:cubicBezTo>
                    <a:cubicBezTo>
                      <a:pt x="474" y="1740"/>
                      <a:pt x="331" y="1882"/>
                      <a:pt x="242" y="2168"/>
                    </a:cubicBezTo>
                    <a:cubicBezTo>
                      <a:pt x="0" y="2952"/>
                      <a:pt x="1178" y="3796"/>
                      <a:pt x="2872" y="3796"/>
                    </a:cubicBezTo>
                    <a:cubicBezTo>
                      <a:pt x="3241" y="3796"/>
                      <a:pt x="3634" y="3756"/>
                      <a:pt x="4042" y="3667"/>
                    </a:cubicBezTo>
                    <a:lnTo>
                      <a:pt x="4087" y="919"/>
                    </a:lnTo>
                    <a:lnTo>
                      <a:pt x="4087" y="919"/>
                    </a:lnTo>
                    <a:cubicBezTo>
                      <a:pt x="4086" y="919"/>
                      <a:pt x="4085" y="920"/>
                      <a:pt x="4083" y="920"/>
                    </a:cubicBezTo>
                    <a:cubicBezTo>
                      <a:pt x="4049" y="920"/>
                      <a:pt x="3841" y="833"/>
                      <a:pt x="3543" y="705"/>
                    </a:cubicBezTo>
                    <a:cubicBezTo>
                      <a:pt x="2885" y="433"/>
                      <a:pt x="1791" y="1"/>
                      <a:pt x="1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5"/>
              <p:cNvSpPr/>
              <p:nvPr/>
            </p:nvSpPr>
            <p:spPr>
              <a:xfrm flipH="1">
                <a:off x="1509800" y="3855876"/>
                <a:ext cx="497582" cy="376451"/>
              </a:xfrm>
              <a:custGeom>
                <a:avLst/>
                <a:gdLst/>
                <a:ahLst/>
                <a:cxnLst/>
                <a:rect l="l" t="t" r="r" b="b"/>
                <a:pathLst>
                  <a:path w="4087" h="3092" extrusionOk="0">
                    <a:moveTo>
                      <a:pt x="3543" y="1"/>
                    </a:moveTo>
                    <a:cubicBezTo>
                      <a:pt x="3418" y="643"/>
                      <a:pt x="3070" y="1955"/>
                      <a:pt x="2329" y="2222"/>
                    </a:cubicBezTo>
                    <a:cubicBezTo>
                      <a:pt x="2192" y="2271"/>
                      <a:pt x="2062" y="2293"/>
                      <a:pt x="1939" y="2293"/>
                    </a:cubicBezTo>
                    <a:cubicBezTo>
                      <a:pt x="1254" y="2293"/>
                      <a:pt x="793" y="1601"/>
                      <a:pt x="634" y="973"/>
                    </a:cubicBezTo>
                    <a:cubicBezTo>
                      <a:pt x="474" y="1036"/>
                      <a:pt x="331" y="1178"/>
                      <a:pt x="242" y="1464"/>
                    </a:cubicBezTo>
                    <a:cubicBezTo>
                      <a:pt x="0" y="2248"/>
                      <a:pt x="1178" y="3092"/>
                      <a:pt x="2872" y="3092"/>
                    </a:cubicBezTo>
                    <a:cubicBezTo>
                      <a:pt x="3241" y="3092"/>
                      <a:pt x="3634" y="3052"/>
                      <a:pt x="4042" y="2963"/>
                    </a:cubicBezTo>
                    <a:lnTo>
                      <a:pt x="4087" y="215"/>
                    </a:lnTo>
                    <a:lnTo>
                      <a:pt x="4087" y="215"/>
                    </a:lnTo>
                    <a:cubicBezTo>
                      <a:pt x="4086" y="215"/>
                      <a:pt x="4085" y="216"/>
                      <a:pt x="4083" y="216"/>
                    </a:cubicBezTo>
                    <a:cubicBezTo>
                      <a:pt x="4049" y="216"/>
                      <a:pt x="3841" y="129"/>
                      <a:pt x="3543" y="1"/>
                    </a:cubicBezTo>
                    <a:close/>
                  </a:path>
                </a:pathLst>
              </a:custGeom>
              <a:solidFill>
                <a:srgbClr val="4D1311">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5"/>
              <p:cNvSpPr/>
              <p:nvPr/>
            </p:nvSpPr>
            <p:spPr>
              <a:xfrm flipH="1">
                <a:off x="463867" y="3163605"/>
                <a:ext cx="1185090" cy="1379671"/>
              </a:xfrm>
              <a:custGeom>
                <a:avLst/>
                <a:gdLst/>
                <a:ahLst/>
                <a:cxnLst/>
                <a:rect l="l" t="t" r="r" b="b"/>
                <a:pathLst>
                  <a:path w="9734" h="11332" extrusionOk="0">
                    <a:moveTo>
                      <a:pt x="3340" y="0"/>
                    </a:moveTo>
                    <a:cubicBezTo>
                      <a:pt x="2876" y="0"/>
                      <a:pt x="2359" y="81"/>
                      <a:pt x="1785" y="263"/>
                    </a:cubicBezTo>
                    <a:lnTo>
                      <a:pt x="1036" y="4197"/>
                    </a:lnTo>
                    <a:cubicBezTo>
                      <a:pt x="1036" y="4197"/>
                      <a:pt x="1607" y="4875"/>
                      <a:pt x="1402" y="5053"/>
                    </a:cubicBezTo>
                    <a:cubicBezTo>
                      <a:pt x="1187" y="5232"/>
                      <a:pt x="1" y="7257"/>
                      <a:pt x="572" y="9478"/>
                    </a:cubicBezTo>
                    <a:cubicBezTo>
                      <a:pt x="889" y="10717"/>
                      <a:pt x="2420" y="11331"/>
                      <a:pt x="4068" y="11331"/>
                    </a:cubicBezTo>
                    <a:cubicBezTo>
                      <a:pt x="5388" y="11331"/>
                      <a:pt x="6783" y="10938"/>
                      <a:pt x="7691" y="10156"/>
                    </a:cubicBezTo>
                    <a:cubicBezTo>
                      <a:pt x="9734" y="8390"/>
                      <a:pt x="8726" y="8292"/>
                      <a:pt x="7869" y="7516"/>
                    </a:cubicBezTo>
                    <a:cubicBezTo>
                      <a:pt x="7013" y="6740"/>
                      <a:pt x="6585" y="5517"/>
                      <a:pt x="6727" y="3599"/>
                    </a:cubicBezTo>
                    <a:cubicBezTo>
                      <a:pt x="6818" y="2350"/>
                      <a:pt x="5853" y="0"/>
                      <a:pt x="3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5"/>
              <p:cNvSpPr/>
              <p:nvPr/>
            </p:nvSpPr>
            <p:spPr>
              <a:xfrm flipH="1">
                <a:off x="672421" y="3773207"/>
                <a:ext cx="789654" cy="693732"/>
              </a:xfrm>
              <a:custGeom>
                <a:avLst/>
                <a:gdLst/>
                <a:ahLst/>
                <a:cxnLst/>
                <a:rect l="l" t="t" r="r" b="b"/>
                <a:pathLst>
                  <a:path w="6486" h="5698" extrusionOk="0">
                    <a:moveTo>
                      <a:pt x="2230" y="0"/>
                    </a:moveTo>
                    <a:cubicBezTo>
                      <a:pt x="2221" y="0"/>
                      <a:pt x="2212" y="1"/>
                      <a:pt x="2204" y="2"/>
                    </a:cubicBezTo>
                    <a:cubicBezTo>
                      <a:pt x="2204" y="2"/>
                      <a:pt x="732" y="635"/>
                      <a:pt x="366" y="2580"/>
                    </a:cubicBezTo>
                    <a:cubicBezTo>
                      <a:pt x="0" y="4525"/>
                      <a:pt x="1187" y="5631"/>
                      <a:pt x="2168" y="5693"/>
                    </a:cubicBezTo>
                    <a:cubicBezTo>
                      <a:pt x="2207" y="5696"/>
                      <a:pt x="2245" y="5697"/>
                      <a:pt x="2282" y="5697"/>
                    </a:cubicBezTo>
                    <a:cubicBezTo>
                      <a:pt x="3166" y="5697"/>
                      <a:pt x="3355" y="5007"/>
                      <a:pt x="3355" y="5007"/>
                    </a:cubicBezTo>
                    <a:cubicBezTo>
                      <a:pt x="3355" y="5007"/>
                      <a:pt x="3694" y="5256"/>
                      <a:pt x="4201" y="5256"/>
                    </a:cubicBezTo>
                    <a:cubicBezTo>
                      <a:pt x="4507" y="5256"/>
                      <a:pt x="4874" y="5165"/>
                      <a:pt x="5264" y="4873"/>
                    </a:cubicBezTo>
                    <a:cubicBezTo>
                      <a:pt x="6486" y="3954"/>
                      <a:pt x="4853" y="1688"/>
                      <a:pt x="4773" y="1643"/>
                    </a:cubicBezTo>
                    <a:cubicBezTo>
                      <a:pt x="4694" y="1600"/>
                      <a:pt x="2716" y="0"/>
                      <a:pt x="2230" y="0"/>
                    </a:cubicBezTo>
                    <a:close/>
                  </a:path>
                </a:pathLst>
              </a:custGeom>
              <a:solidFill>
                <a:srgbClr val="4D1311">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5"/>
              <p:cNvSpPr/>
              <p:nvPr/>
            </p:nvSpPr>
            <p:spPr>
              <a:xfrm flipH="1">
                <a:off x="965467" y="3240673"/>
                <a:ext cx="571605" cy="480060"/>
              </a:xfrm>
              <a:custGeom>
                <a:avLst/>
                <a:gdLst/>
                <a:ahLst/>
                <a:cxnLst/>
                <a:rect l="l" t="t" r="r" b="b"/>
                <a:pathLst>
                  <a:path w="4695" h="3943" extrusionOk="0">
                    <a:moveTo>
                      <a:pt x="2310" y="0"/>
                    </a:moveTo>
                    <a:cubicBezTo>
                      <a:pt x="1640" y="0"/>
                      <a:pt x="1089" y="129"/>
                      <a:pt x="1089" y="129"/>
                    </a:cubicBezTo>
                    <a:cubicBezTo>
                      <a:pt x="1089" y="129"/>
                      <a:pt x="1" y="2957"/>
                      <a:pt x="822" y="3546"/>
                    </a:cubicBezTo>
                    <a:cubicBezTo>
                      <a:pt x="1130" y="3768"/>
                      <a:pt x="1747" y="3943"/>
                      <a:pt x="2397" y="3943"/>
                    </a:cubicBezTo>
                    <a:cubicBezTo>
                      <a:pt x="3497" y="3943"/>
                      <a:pt x="4695" y="3445"/>
                      <a:pt x="4667" y="1842"/>
                    </a:cubicBezTo>
                    <a:cubicBezTo>
                      <a:pt x="4640" y="304"/>
                      <a:pt x="3335" y="0"/>
                      <a:pt x="23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5"/>
              <p:cNvSpPr/>
              <p:nvPr/>
            </p:nvSpPr>
            <p:spPr>
              <a:xfrm flipH="1">
                <a:off x="1153567" y="3367049"/>
                <a:ext cx="122843" cy="160954"/>
              </a:xfrm>
              <a:custGeom>
                <a:avLst/>
                <a:gdLst/>
                <a:ahLst/>
                <a:cxnLst/>
                <a:rect l="l" t="t" r="r" b="b"/>
                <a:pathLst>
                  <a:path w="1009" h="1322" extrusionOk="0">
                    <a:moveTo>
                      <a:pt x="583" y="0"/>
                    </a:moveTo>
                    <a:cubicBezTo>
                      <a:pt x="514" y="0"/>
                      <a:pt x="457" y="35"/>
                      <a:pt x="393" y="91"/>
                    </a:cubicBezTo>
                    <a:cubicBezTo>
                      <a:pt x="117" y="349"/>
                      <a:pt x="1" y="1170"/>
                      <a:pt x="1" y="1215"/>
                    </a:cubicBezTo>
                    <a:cubicBezTo>
                      <a:pt x="1" y="1250"/>
                      <a:pt x="28" y="1277"/>
                      <a:pt x="54" y="1277"/>
                    </a:cubicBezTo>
                    <a:cubicBezTo>
                      <a:pt x="90" y="1268"/>
                      <a:pt x="117" y="1250"/>
                      <a:pt x="117" y="1215"/>
                    </a:cubicBezTo>
                    <a:cubicBezTo>
                      <a:pt x="126" y="1090"/>
                      <a:pt x="313" y="117"/>
                      <a:pt x="599" y="117"/>
                    </a:cubicBezTo>
                    <a:cubicBezTo>
                      <a:pt x="634" y="117"/>
                      <a:pt x="661" y="135"/>
                      <a:pt x="688" y="162"/>
                    </a:cubicBezTo>
                    <a:cubicBezTo>
                      <a:pt x="857" y="358"/>
                      <a:pt x="839" y="1018"/>
                      <a:pt x="822" y="1259"/>
                    </a:cubicBezTo>
                    <a:cubicBezTo>
                      <a:pt x="822" y="1286"/>
                      <a:pt x="848" y="1322"/>
                      <a:pt x="884" y="1322"/>
                    </a:cubicBezTo>
                    <a:cubicBezTo>
                      <a:pt x="920" y="1322"/>
                      <a:pt x="946" y="1295"/>
                      <a:pt x="946" y="1268"/>
                    </a:cubicBezTo>
                    <a:cubicBezTo>
                      <a:pt x="955" y="1170"/>
                      <a:pt x="1009" y="349"/>
                      <a:pt x="777" y="82"/>
                    </a:cubicBezTo>
                    <a:cubicBezTo>
                      <a:pt x="732" y="28"/>
                      <a:pt x="670" y="1"/>
                      <a:pt x="607" y="1"/>
                    </a:cubicBezTo>
                    <a:cubicBezTo>
                      <a:pt x="599" y="1"/>
                      <a:pt x="591" y="0"/>
                      <a:pt x="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5"/>
              <p:cNvSpPr/>
              <p:nvPr/>
            </p:nvSpPr>
            <p:spPr>
              <a:xfrm flipH="1">
                <a:off x="1326205" y="3177363"/>
                <a:ext cx="673507" cy="601567"/>
              </a:xfrm>
              <a:custGeom>
                <a:avLst/>
                <a:gdLst/>
                <a:ahLst/>
                <a:cxnLst/>
                <a:rect l="l" t="t" r="r" b="b"/>
                <a:pathLst>
                  <a:path w="5532" h="4941" extrusionOk="0">
                    <a:moveTo>
                      <a:pt x="4807" y="1"/>
                    </a:moveTo>
                    <a:cubicBezTo>
                      <a:pt x="4715" y="1"/>
                      <a:pt x="4572" y="16"/>
                      <a:pt x="4390" y="52"/>
                    </a:cubicBezTo>
                    <a:cubicBezTo>
                      <a:pt x="3729" y="177"/>
                      <a:pt x="2552" y="569"/>
                      <a:pt x="1472" y="1461"/>
                    </a:cubicBezTo>
                    <a:cubicBezTo>
                      <a:pt x="1303" y="1604"/>
                      <a:pt x="1142" y="1756"/>
                      <a:pt x="1009" y="1907"/>
                    </a:cubicBezTo>
                    <a:cubicBezTo>
                      <a:pt x="232" y="2782"/>
                      <a:pt x="0" y="3799"/>
                      <a:pt x="259" y="4254"/>
                    </a:cubicBezTo>
                    <a:cubicBezTo>
                      <a:pt x="348" y="4399"/>
                      <a:pt x="486" y="4486"/>
                      <a:pt x="677" y="4486"/>
                    </a:cubicBezTo>
                    <a:cubicBezTo>
                      <a:pt x="755" y="4486"/>
                      <a:pt x="841" y="4472"/>
                      <a:pt x="937" y="4441"/>
                    </a:cubicBezTo>
                    <a:cubicBezTo>
                      <a:pt x="1148" y="4373"/>
                      <a:pt x="1389" y="4348"/>
                      <a:pt x="1642" y="4348"/>
                    </a:cubicBezTo>
                    <a:cubicBezTo>
                      <a:pt x="1753" y="4348"/>
                      <a:pt x="1867" y="4352"/>
                      <a:pt x="1981" y="4361"/>
                    </a:cubicBezTo>
                    <a:cubicBezTo>
                      <a:pt x="2712" y="4423"/>
                      <a:pt x="3489" y="4655"/>
                      <a:pt x="3926" y="4807"/>
                    </a:cubicBezTo>
                    <a:cubicBezTo>
                      <a:pt x="4149" y="4887"/>
                      <a:pt x="4283" y="4940"/>
                      <a:pt x="4283" y="4940"/>
                    </a:cubicBezTo>
                    <a:cubicBezTo>
                      <a:pt x="4283" y="4940"/>
                      <a:pt x="4773" y="4664"/>
                      <a:pt x="5148" y="2889"/>
                    </a:cubicBezTo>
                    <a:cubicBezTo>
                      <a:pt x="5148" y="2871"/>
                      <a:pt x="5157" y="2853"/>
                      <a:pt x="5157" y="2835"/>
                    </a:cubicBezTo>
                    <a:cubicBezTo>
                      <a:pt x="5531" y="1006"/>
                      <a:pt x="4925" y="25"/>
                      <a:pt x="4925" y="25"/>
                    </a:cubicBezTo>
                    <a:cubicBezTo>
                      <a:pt x="4917" y="10"/>
                      <a:pt x="4876" y="1"/>
                      <a:pt x="48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5"/>
              <p:cNvSpPr/>
              <p:nvPr/>
            </p:nvSpPr>
            <p:spPr>
              <a:xfrm flipH="1">
                <a:off x="1372956" y="3514976"/>
                <a:ext cx="595224" cy="263954"/>
              </a:xfrm>
              <a:custGeom>
                <a:avLst/>
                <a:gdLst/>
                <a:ahLst/>
                <a:cxnLst/>
                <a:rect l="l" t="t" r="r" b="b"/>
                <a:pathLst>
                  <a:path w="4889" h="2168" extrusionOk="0">
                    <a:moveTo>
                      <a:pt x="3662" y="0"/>
                    </a:moveTo>
                    <a:cubicBezTo>
                      <a:pt x="2863" y="0"/>
                      <a:pt x="2195" y="156"/>
                      <a:pt x="1651" y="374"/>
                    </a:cubicBezTo>
                    <a:cubicBezTo>
                      <a:pt x="839" y="696"/>
                      <a:pt x="295" y="1168"/>
                      <a:pt x="0" y="1481"/>
                    </a:cubicBezTo>
                    <a:cubicBezTo>
                      <a:pt x="89" y="1626"/>
                      <a:pt x="227" y="1713"/>
                      <a:pt x="418" y="1713"/>
                    </a:cubicBezTo>
                    <a:cubicBezTo>
                      <a:pt x="496" y="1713"/>
                      <a:pt x="582" y="1699"/>
                      <a:pt x="678" y="1668"/>
                    </a:cubicBezTo>
                    <a:cubicBezTo>
                      <a:pt x="889" y="1600"/>
                      <a:pt x="1125" y="1575"/>
                      <a:pt x="1379" y="1575"/>
                    </a:cubicBezTo>
                    <a:cubicBezTo>
                      <a:pt x="1490" y="1575"/>
                      <a:pt x="1605" y="1579"/>
                      <a:pt x="1722" y="1588"/>
                    </a:cubicBezTo>
                    <a:cubicBezTo>
                      <a:pt x="2819" y="1686"/>
                      <a:pt x="4024" y="2167"/>
                      <a:pt x="4024" y="2167"/>
                    </a:cubicBezTo>
                    <a:cubicBezTo>
                      <a:pt x="4024" y="2167"/>
                      <a:pt x="4514" y="1891"/>
                      <a:pt x="4889" y="116"/>
                    </a:cubicBezTo>
                    <a:cubicBezTo>
                      <a:pt x="4450" y="35"/>
                      <a:pt x="4041" y="0"/>
                      <a:pt x="36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5"/>
              <p:cNvSpPr/>
              <p:nvPr/>
            </p:nvSpPr>
            <p:spPr>
              <a:xfrm flipH="1">
                <a:off x="1749764" y="3409540"/>
                <a:ext cx="248852" cy="314115"/>
              </a:xfrm>
              <a:custGeom>
                <a:avLst/>
                <a:gdLst/>
                <a:ahLst/>
                <a:cxnLst/>
                <a:rect l="l" t="t" r="r" b="b"/>
                <a:pathLst>
                  <a:path w="2044" h="2580" extrusionOk="0">
                    <a:moveTo>
                      <a:pt x="1000" y="0"/>
                    </a:moveTo>
                    <a:cubicBezTo>
                      <a:pt x="241" y="848"/>
                      <a:pt x="0" y="1838"/>
                      <a:pt x="232" y="2311"/>
                    </a:cubicBezTo>
                    <a:cubicBezTo>
                      <a:pt x="241" y="2320"/>
                      <a:pt x="241" y="2338"/>
                      <a:pt x="250" y="2347"/>
                    </a:cubicBezTo>
                    <a:cubicBezTo>
                      <a:pt x="339" y="2492"/>
                      <a:pt x="477" y="2579"/>
                      <a:pt x="668" y="2579"/>
                    </a:cubicBezTo>
                    <a:cubicBezTo>
                      <a:pt x="746" y="2579"/>
                      <a:pt x="832" y="2565"/>
                      <a:pt x="928" y="2534"/>
                    </a:cubicBezTo>
                    <a:cubicBezTo>
                      <a:pt x="1139" y="2466"/>
                      <a:pt x="1380" y="2441"/>
                      <a:pt x="1633" y="2441"/>
                    </a:cubicBezTo>
                    <a:cubicBezTo>
                      <a:pt x="1744" y="2441"/>
                      <a:pt x="1858" y="2445"/>
                      <a:pt x="1972" y="2454"/>
                    </a:cubicBezTo>
                    <a:cubicBezTo>
                      <a:pt x="2043" y="1981"/>
                      <a:pt x="2008" y="1579"/>
                      <a:pt x="1909" y="1240"/>
                    </a:cubicBezTo>
                    <a:lnTo>
                      <a:pt x="1901" y="1240"/>
                    </a:lnTo>
                    <a:cubicBezTo>
                      <a:pt x="1713" y="616"/>
                      <a:pt x="1312" y="223"/>
                      <a:pt x="10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5"/>
              <p:cNvSpPr/>
              <p:nvPr/>
            </p:nvSpPr>
            <p:spPr>
              <a:xfrm flipH="1">
                <a:off x="1749764" y="3560510"/>
                <a:ext cx="220606" cy="163145"/>
              </a:xfrm>
              <a:custGeom>
                <a:avLst/>
                <a:gdLst/>
                <a:ahLst/>
                <a:cxnLst/>
                <a:rect l="l" t="t" r="r" b="b"/>
                <a:pathLst>
                  <a:path w="1812" h="1340" extrusionOk="0">
                    <a:moveTo>
                      <a:pt x="1677" y="0"/>
                    </a:moveTo>
                    <a:cubicBezTo>
                      <a:pt x="910" y="232"/>
                      <a:pt x="330" y="732"/>
                      <a:pt x="0" y="1071"/>
                    </a:cubicBezTo>
                    <a:cubicBezTo>
                      <a:pt x="9" y="1080"/>
                      <a:pt x="9" y="1098"/>
                      <a:pt x="18" y="1107"/>
                    </a:cubicBezTo>
                    <a:cubicBezTo>
                      <a:pt x="107" y="1252"/>
                      <a:pt x="245" y="1339"/>
                      <a:pt x="436" y="1339"/>
                    </a:cubicBezTo>
                    <a:cubicBezTo>
                      <a:pt x="514" y="1339"/>
                      <a:pt x="600" y="1325"/>
                      <a:pt x="696" y="1294"/>
                    </a:cubicBezTo>
                    <a:cubicBezTo>
                      <a:pt x="907" y="1226"/>
                      <a:pt x="1148" y="1201"/>
                      <a:pt x="1401" y="1201"/>
                    </a:cubicBezTo>
                    <a:cubicBezTo>
                      <a:pt x="1512" y="1201"/>
                      <a:pt x="1626" y="1205"/>
                      <a:pt x="1740" y="1214"/>
                    </a:cubicBezTo>
                    <a:cubicBezTo>
                      <a:pt x="1811" y="741"/>
                      <a:pt x="1776" y="339"/>
                      <a:pt x="1677" y="0"/>
                    </a:cubicBezTo>
                    <a:close/>
                  </a:path>
                </a:pathLst>
              </a:custGeom>
              <a:solidFill>
                <a:srgbClr val="FF1C4A">
                  <a:alpha val="66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5"/>
              <p:cNvSpPr/>
              <p:nvPr/>
            </p:nvSpPr>
            <p:spPr>
              <a:xfrm flipH="1">
                <a:off x="1326205" y="3177363"/>
                <a:ext cx="195648" cy="601567"/>
              </a:xfrm>
              <a:custGeom>
                <a:avLst/>
                <a:gdLst/>
                <a:ahLst/>
                <a:cxnLst/>
                <a:rect l="l" t="t" r="r" b="b"/>
                <a:pathLst>
                  <a:path w="1607" h="4941" extrusionOk="0">
                    <a:moveTo>
                      <a:pt x="882" y="1"/>
                    </a:moveTo>
                    <a:cubicBezTo>
                      <a:pt x="790" y="1"/>
                      <a:pt x="647" y="16"/>
                      <a:pt x="465" y="52"/>
                    </a:cubicBezTo>
                    <a:cubicBezTo>
                      <a:pt x="670" y="971"/>
                      <a:pt x="955" y="3022"/>
                      <a:pt x="1" y="4807"/>
                    </a:cubicBezTo>
                    <a:cubicBezTo>
                      <a:pt x="224" y="4887"/>
                      <a:pt x="358" y="4940"/>
                      <a:pt x="358" y="4940"/>
                    </a:cubicBezTo>
                    <a:cubicBezTo>
                      <a:pt x="358" y="4940"/>
                      <a:pt x="848" y="4664"/>
                      <a:pt x="1223" y="2889"/>
                    </a:cubicBezTo>
                    <a:cubicBezTo>
                      <a:pt x="1223" y="2871"/>
                      <a:pt x="1232" y="2853"/>
                      <a:pt x="1232" y="2835"/>
                    </a:cubicBezTo>
                    <a:cubicBezTo>
                      <a:pt x="1606" y="1006"/>
                      <a:pt x="1000" y="25"/>
                      <a:pt x="1000" y="25"/>
                    </a:cubicBezTo>
                    <a:cubicBezTo>
                      <a:pt x="992" y="10"/>
                      <a:pt x="951" y="1"/>
                      <a:pt x="882" y="1"/>
                    </a:cubicBezTo>
                    <a:close/>
                  </a:path>
                </a:pathLst>
              </a:custGeom>
              <a:solidFill>
                <a:srgbClr val="FCB1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5"/>
              <p:cNvSpPr/>
              <p:nvPr/>
            </p:nvSpPr>
            <p:spPr>
              <a:xfrm flipH="1">
                <a:off x="672542" y="3753119"/>
                <a:ext cx="773218" cy="666460"/>
              </a:xfrm>
              <a:custGeom>
                <a:avLst/>
                <a:gdLst/>
                <a:ahLst/>
                <a:cxnLst/>
                <a:rect l="l" t="t" r="r" b="b"/>
                <a:pathLst>
                  <a:path w="6351" h="5474" extrusionOk="0">
                    <a:moveTo>
                      <a:pt x="2724" y="0"/>
                    </a:moveTo>
                    <a:cubicBezTo>
                      <a:pt x="2544" y="0"/>
                      <a:pt x="2363" y="36"/>
                      <a:pt x="2186" y="113"/>
                    </a:cubicBezTo>
                    <a:cubicBezTo>
                      <a:pt x="2150" y="122"/>
                      <a:pt x="2114" y="149"/>
                      <a:pt x="2070" y="167"/>
                    </a:cubicBezTo>
                    <a:cubicBezTo>
                      <a:pt x="1213" y="631"/>
                      <a:pt x="0" y="2709"/>
                      <a:pt x="812" y="4271"/>
                    </a:cubicBezTo>
                    <a:cubicBezTo>
                      <a:pt x="1229" y="5079"/>
                      <a:pt x="1790" y="5473"/>
                      <a:pt x="2228" y="5473"/>
                    </a:cubicBezTo>
                    <a:cubicBezTo>
                      <a:pt x="2390" y="5473"/>
                      <a:pt x="2535" y="5420"/>
                      <a:pt x="2650" y="5314"/>
                    </a:cubicBezTo>
                    <a:cubicBezTo>
                      <a:pt x="2828" y="5145"/>
                      <a:pt x="2944" y="4859"/>
                      <a:pt x="2935" y="4440"/>
                    </a:cubicBezTo>
                    <a:lnTo>
                      <a:pt x="2935" y="4440"/>
                    </a:lnTo>
                    <a:cubicBezTo>
                      <a:pt x="2935" y="4440"/>
                      <a:pt x="3277" y="4960"/>
                      <a:pt x="3945" y="4960"/>
                    </a:cubicBezTo>
                    <a:cubicBezTo>
                      <a:pt x="4255" y="4960"/>
                      <a:pt x="4636" y="4848"/>
                      <a:pt x="5085" y="4520"/>
                    </a:cubicBezTo>
                    <a:cubicBezTo>
                      <a:pt x="6351" y="3603"/>
                      <a:pt x="4539" y="0"/>
                      <a:pt x="27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5"/>
              <p:cNvSpPr/>
              <p:nvPr/>
            </p:nvSpPr>
            <p:spPr>
              <a:xfrm flipH="1">
                <a:off x="1123130" y="3766876"/>
                <a:ext cx="322631" cy="652702"/>
              </a:xfrm>
              <a:custGeom>
                <a:avLst/>
                <a:gdLst/>
                <a:ahLst/>
                <a:cxnLst/>
                <a:rect l="l" t="t" r="r" b="b"/>
                <a:pathLst>
                  <a:path w="2650" h="5361" extrusionOk="0">
                    <a:moveTo>
                      <a:pt x="2186" y="0"/>
                    </a:moveTo>
                    <a:lnTo>
                      <a:pt x="2186" y="0"/>
                    </a:lnTo>
                    <a:cubicBezTo>
                      <a:pt x="2150" y="18"/>
                      <a:pt x="2114" y="36"/>
                      <a:pt x="2070" y="54"/>
                    </a:cubicBezTo>
                    <a:cubicBezTo>
                      <a:pt x="1213" y="518"/>
                      <a:pt x="0" y="2596"/>
                      <a:pt x="812" y="4158"/>
                    </a:cubicBezTo>
                    <a:cubicBezTo>
                      <a:pt x="1229" y="4966"/>
                      <a:pt x="1790" y="5360"/>
                      <a:pt x="2228" y="5360"/>
                    </a:cubicBezTo>
                    <a:cubicBezTo>
                      <a:pt x="2390" y="5360"/>
                      <a:pt x="2535" y="5307"/>
                      <a:pt x="2650" y="5201"/>
                    </a:cubicBezTo>
                    <a:cubicBezTo>
                      <a:pt x="2266" y="5059"/>
                      <a:pt x="1838" y="4702"/>
                      <a:pt x="1526" y="3836"/>
                    </a:cubicBezTo>
                    <a:cubicBezTo>
                      <a:pt x="1008" y="2391"/>
                      <a:pt x="1686" y="857"/>
                      <a:pt x="2186" y="0"/>
                    </a:cubicBezTo>
                    <a:close/>
                  </a:path>
                </a:pathLst>
              </a:custGeom>
              <a:solidFill>
                <a:srgbClr val="4D1311">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5"/>
              <p:cNvSpPr/>
              <p:nvPr/>
            </p:nvSpPr>
            <p:spPr>
              <a:xfrm flipH="1">
                <a:off x="1017697" y="4500055"/>
                <a:ext cx="33846" cy="103244"/>
              </a:xfrm>
              <a:custGeom>
                <a:avLst/>
                <a:gdLst/>
                <a:ahLst/>
                <a:cxnLst/>
                <a:rect l="l" t="t" r="r" b="b"/>
                <a:pathLst>
                  <a:path w="278" h="848" extrusionOk="0">
                    <a:moveTo>
                      <a:pt x="134" y="0"/>
                    </a:moveTo>
                    <a:cubicBezTo>
                      <a:pt x="63" y="0"/>
                      <a:pt x="1" y="62"/>
                      <a:pt x="1" y="134"/>
                    </a:cubicBezTo>
                    <a:lnTo>
                      <a:pt x="1" y="705"/>
                    </a:lnTo>
                    <a:cubicBezTo>
                      <a:pt x="1" y="785"/>
                      <a:pt x="63" y="848"/>
                      <a:pt x="134" y="848"/>
                    </a:cubicBezTo>
                    <a:cubicBezTo>
                      <a:pt x="215" y="848"/>
                      <a:pt x="277" y="785"/>
                      <a:pt x="277" y="705"/>
                    </a:cubicBezTo>
                    <a:lnTo>
                      <a:pt x="277" y="134"/>
                    </a:lnTo>
                    <a:cubicBezTo>
                      <a:pt x="277" y="62"/>
                      <a:pt x="215" y="0"/>
                      <a:pt x="1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5"/>
              <p:cNvSpPr/>
              <p:nvPr/>
            </p:nvSpPr>
            <p:spPr>
              <a:xfrm flipH="1">
                <a:off x="986286" y="4500055"/>
                <a:ext cx="33724" cy="103244"/>
              </a:xfrm>
              <a:custGeom>
                <a:avLst/>
                <a:gdLst/>
                <a:ahLst/>
                <a:cxnLst/>
                <a:rect l="l" t="t" r="r" b="b"/>
                <a:pathLst>
                  <a:path w="277" h="848" extrusionOk="0">
                    <a:moveTo>
                      <a:pt x="134" y="0"/>
                    </a:moveTo>
                    <a:cubicBezTo>
                      <a:pt x="63" y="0"/>
                      <a:pt x="0" y="62"/>
                      <a:pt x="0" y="134"/>
                    </a:cubicBezTo>
                    <a:lnTo>
                      <a:pt x="0" y="705"/>
                    </a:lnTo>
                    <a:cubicBezTo>
                      <a:pt x="0" y="785"/>
                      <a:pt x="63" y="848"/>
                      <a:pt x="134" y="848"/>
                    </a:cubicBezTo>
                    <a:cubicBezTo>
                      <a:pt x="214" y="848"/>
                      <a:pt x="277" y="785"/>
                      <a:pt x="277" y="705"/>
                    </a:cubicBezTo>
                    <a:lnTo>
                      <a:pt x="277" y="134"/>
                    </a:lnTo>
                    <a:cubicBezTo>
                      <a:pt x="277" y="62"/>
                      <a:pt x="214" y="0"/>
                      <a:pt x="1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5"/>
              <p:cNvSpPr/>
              <p:nvPr/>
            </p:nvSpPr>
            <p:spPr>
              <a:xfrm flipH="1">
                <a:off x="952562" y="4500055"/>
                <a:ext cx="33846" cy="103244"/>
              </a:xfrm>
              <a:custGeom>
                <a:avLst/>
                <a:gdLst/>
                <a:ahLst/>
                <a:cxnLst/>
                <a:rect l="l" t="t" r="r" b="b"/>
                <a:pathLst>
                  <a:path w="278" h="848" extrusionOk="0">
                    <a:moveTo>
                      <a:pt x="135" y="0"/>
                    </a:moveTo>
                    <a:cubicBezTo>
                      <a:pt x="63" y="0"/>
                      <a:pt x="1" y="62"/>
                      <a:pt x="1" y="134"/>
                    </a:cubicBezTo>
                    <a:lnTo>
                      <a:pt x="1" y="705"/>
                    </a:lnTo>
                    <a:cubicBezTo>
                      <a:pt x="1" y="785"/>
                      <a:pt x="63" y="848"/>
                      <a:pt x="135" y="848"/>
                    </a:cubicBezTo>
                    <a:cubicBezTo>
                      <a:pt x="215" y="848"/>
                      <a:pt x="277" y="785"/>
                      <a:pt x="277" y="705"/>
                    </a:cubicBezTo>
                    <a:lnTo>
                      <a:pt x="277" y="134"/>
                    </a:lnTo>
                    <a:cubicBezTo>
                      <a:pt x="277" y="62"/>
                      <a:pt x="215" y="0"/>
                      <a:pt x="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5"/>
              <p:cNvSpPr/>
              <p:nvPr/>
            </p:nvSpPr>
            <p:spPr>
              <a:xfrm flipH="1">
                <a:off x="920055" y="4500055"/>
                <a:ext cx="33724" cy="103244"/>
              </a:xfrm>
              <a:custGeom>
                <a:avLst/>
                <a:gdLst/>
                <a:ahLst/>
                <a:cxnLst/>
                <a:rect l="l" t="t" r="r" b="b"/>
                <a:pathLst>
                  <a:path w="277" h="848" extrusionOk="0">
                    <a:moveTo>
                      <a:pt x="134" y="0"/>
                    </a:moveTo>
                    <a:cubicBezTo>
                      <a:pt x="63" y="0"/>
                      <a:pt x="0" y="62"/>
                      <a:pt x="0" y="134"/>
                    </a:cubicBezTo>
                    <a:lnTo>
                      <a:pt x="0" y="705"/>
                    </a:lnTo>
                    <a:cubicBezTo>
                      <a:pt x="0" y="785"/>
                      <a:pt x="63" y="848"/>
                      <a:pt x="134" y="848"/>
                    </a:cubicBezTo>
                    <a:cubicBezTo>
                      <a:pt x="215" y="848"/>
                      <a:pt x="277" y="785"/>
                      <a:pt x="277" y="705"/>
                    </a:cubicBezTo>
                    <a:lnTo>
                      <a:pt x="277" y="134"/>
                    </a:lnTo>
                    <a:cubicBezTo>
                      <a:pt x="277" y="62"/>
                      <a:pt x="215" y="0"/>
                      <a:pt x="1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5"/>
              <p:cNvSpPr/>
              <p:nvPr/>
            </p:nvSpPr>
            <p:spPr>
              <a:xfrm flipH="1">
                <a:off x="1299055" y="4500055"/>
                <a:ext cx="33846" cy="103244"/>
              </a:xfrm>
              <a:custGeom>
                <a:avLst/>
                <a:gdLst/>
                <a:ahLst/>
                <a:cxnLst/>
                <a:rect l="l" t="t" r="r" b="b"/>
                <a:pathLst>
                  <a:path w="278" h="848" extrusionOk="0">
                    <a:moveTo>
                      <a:pt x="135" y="0"/>
                    </a:moveTo>
                    <a:cubicBezTo>
                      <a:pt x="63" y="0"/>
                      <a:pt x="1" y="62"/>
                      <a:pt x="1" y="134"/>
                    </a:cubicBezTo>
                    <a:lnTo>
                      <a:pt x="1" y="705"/>
                    </a:lnTo>
                    <a:cubicBezTo>
                      <a:pt x="1" y="785"/>
                      <a:pt x="63" y="848"/>
                      <a:pt x="135" y="848"/>
                    </a:cubicBezTo>
                    <a:cubicBezTo>
                      <a:pt x="215" y="848"/>
                      <a:pt x="278" y="785"/>
                      <a:pt x="278" y="705"/>
                    </a:cubicBezTo>
                    <a:lnTo>
                      <a:pt x="278" y="134"/>
                    </a:lnTo>
                    <a:cubicBezTo>
                      <a:pt x="278" y="62"/>
                      <a:pt x="215" y="0"/>
                      <a:pt x="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5"/>
              <p:cNvSpPr/>
              <p:nvPr/>
            </p:nvSpPr>
            <p:spPr>
              <a:xfrm flipH="1">
                <a:off x="1267522" y="4500055"/>
                <a:ext cx="33846" cy="103244"/>
              </a:xfrm>
              <a:custGeom>
                <a:avLst/>
                <a:gdLst/>
                <a:ahLst/>
                <a:cxnLst/>
                <a:rect l="l" t="t" r="r" b="b"/>
                <a:pathLst>
                  <a:path w="278" h="848" extrusionOk="0">
                    <a:moveTo>
                      <a:pt x="134" y="0"/>
                    </a:moveTo>
                    <a:cubicBezTo>
                      <a:pt x="63" y="0"/>
                      <a:pt x="1" y="62"/>
                      <a:pt x="1" y="134"/>
                    </a:cubicBezTo>
                    <a:lnTo>
                      <a:pt x="1" y="705"/>
                    </a:lnTo>
                    <a:cubicBezTo>
                      <a:pt x="1" y="785"/>
                      <a:pt x="63" y="848"/>
                      <a:pt x="134" y="848"/>
                    </a:cubicBezTo>
                    <a:cubicBezTo>
                      <a:pt x="215" y="848"/>
                      <a:pt x="277" y="785"/>
                      <a:pt x="277" y="705"/>
                    </a:cubicBezTo>
                    <a:lnTo>
                      <a:pt x="277" y="134"/>
                    </a:lnTo>
                    <a:cubicBezTo>
                      <a:pt x="277" y="62"/>
                      <a:pt x="215" y="0"/>
                      <a:pt x="1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5"/>
              <p:cNvSpPr/>
              <p:nvPr/>
            </p:nvSpPr>
            <p:spPr>
              <a:xfrm flipH="1">
                <a:off x="1233920" y="4500055"/>
                <a:ext cx="33724" cy="103244"/>
              </a:xfrm>
              <a:custGeom>
                <a:avLst/>
                <a:gdLst/>
                <a:ahLst/>
                <a:cxnLst/>
                <a:rect l="l" t="t" r="r" b="b"/>
                <a:pathLst>
                  <a:path w="277" h="848" extrusionOk="0">
                    <a:moveTo>
                      <a:pt x="134" y="0"/>
                    </a:moveTo>
                    <a:cubicBezTo>
                      <a:pt x="63" y="0"/>
                      <a:pt x="0" y="62"/>
                      <a:pt x="0" y="134"/>
                    </a:cubicBezTo>
                    <a:lnTo>
                      <a:pt x="0" y="705"/>
                    </a:lnTo>
                    <a:cubicBezTo>
                      <a:pt x="0" y="785"/>
                      <a:pt x="63" y="848"/>
                      <a:pt x="134" y="848"/>
                    </a:cubicBezTo>
                    <a:cubicBezTo>
                      <a:pt x="214" y="848"/>
                      <a:pt x="277" y="785"/>
                      <a:pt x="277" y="705"/>
                    </a:cubicBezTo>
                    <a:lnTo>
                      <a:pt x="277" y="134"/>
                    </a:lnTo>
                    <a:cubicBezTo>
                      <a:pt x="277" y="62"/>
                      <a:pt x="214" y="0"/>
                      <a:pt x="1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5"/>
              <p:cNvSpPr/>
              <p:nvPr/>
            </p:nvSpPr>
            <p:spPr>
              <a:xfrm flipH="1">
                <a:off x="1201292" y="4500055"/>
                <a:ext cx="33846" cy="103244"/>
              </a:xfrm>
              <a:custGeom>
                <a:avLst/>
                <a:gdLst/>
                <a:ahLst/>
                <a:cxnLst/>
                <a:rect l="l" t="t" r="r" b="b"/>
                <a:pathLst>
                  <a:path w="278" h="848" extrusionOk="0">
                    <a:moveTo>
                      <a:pt x="144" y="0"/>
                    </a:moveTo>
                    <a:cubicBezTo>
                      <a:pt x="63" y="0"/>
                      <a:pt x="1" y="62"/>
                      <a:pt x="1" y="134"/>
                    </a:cubicBezTo>
                    <a:lnTo>
                      <a:pt x="1" y="705"/>
                    </a:lnTo>
                    <a:cubicBezTo>
                      <a:pt x="1" y="785"/>
                      <a:pt x="63" y="848"/>
                      <a:pt x="144" y="848"/>
                    </a:cubicBezTo>
                    <a:cubicBezTo>
                      <a:pt x="215" y="848"/>
                      <a:pt x="277" y="785"/>
                      <a:pt x="277" y="705"/>
                    </a:cubicBezTo>
                    <a:lnTo>
                      <a:pt x="277" y="134"/>
                    </a:lnTo>
                    <a:cubicBezTo>
                      <a:pt x="277" y="62"/>
                      <a:pt x="215" y="0"/>
                      <a:pt x="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7" name="Google Shape;2397;p45"/>
            <p:cNvGrpSpPr/>
            <p:nvPr/>
          </p:nvGrpSpPr>
          <p:grpSpPr>
            <a:xfrm>
              <a:off x="5848593" y="2317885"/>
              <a:ext cx="2170271" cy="2420025"/>
              <a:chOff x="5226818" y="2317885"/>
              <a:chExt cx="2170271" cy="2420025"/>
            </a:xfrm>
          </p:grpSpPr>
          <p:sp>
            <p:nvSpPr>
              <p:cNvPr id="2398" name="Google Shape;2398;p45"/>
              <p:cNvSpPr/>
              <p:nvPr/>
            </p:nvSpPr>
            <p:spPr>
              <a:xfrm flipH="1">
                <a:off x="6416169" y="2317885"/>
                <a:ext cx="450831" cy="252997"/>
              </a:xfrm>
              <a:custGeom>
                <a:avLst/>
                <a:gdLst/>
                <a:ahLst/>
                <a:cxnLst/>
                <a:rect l="l" t="t" r="r" b="b"/>
                <a:pathLst>
                  <a:path w="3703" h="2078" extrusionOk="0">
                    <a:moveTo>
                      <a:pt x="3569" y="1"/>
                    </a:moveTo>
                    <a:lnTo>
                      <a:pt x="125" y="45"/>
                    </a:lnTo>
                    <a:cubicBezTo>
                      <a:pt x="54" y="54"/>
                      <a:pt x="0" y="108"/>
                      <a:pt x="0" y="179"/>
                    </a:cubicBezTo>
                    <a:lnTo>
                      <a:pt x="0" y="1535"/>
                    </a:lnTo>
                    <a:cubicBezTo>
                      <a:pt x="0" y="1606"/>
                      <a:pt x="54" y="1660"/>
                      <a:pt x="125" y="1660"/>
                    </a:cubicBezTo>
                    <a:lnTo>
                      <a:pt x="1437" y="1660"/>
                    </a:lnTo>
                    <a:cubicBezTo>
                      <a:pt x="1472" y="1660"/>
                      <a:pt x="1508" y="1678"/>
                      <a:pt x="1526" y="1705"/>
                    </a:cubicBezTo>
                    <a:lnTo>
                      <a:pt x="1838" y="2052"/>
                    </a:lnTo>
                    <a:cubicBezTo>
                      <a:pt x="1851" y="2069"/>
                      <a:pt x="1870" y="2077"/>
                      <a:pt x="1889" y="2077"/>
                    </a:cubicBezTo>
                    <a:cubicBezTo>
                      <a:pt x="1920" y="2077"/>
                      <a:pt x="1952" y="2056"/>
                      <a:pt x="1963" y="2017"/>
                    </a:cubicBezTo>
                    <a:lnTo>
                      <a:pt x="2025" y="1740"/>
                    </a:lnTo>
                    <a:cubicBezTo>
                      <a:pt x="2043" y="1687"/>
                      <a:pt x="2088" y="1642"/>
                      <a:pt x="2150" y="1642"/>
                    </a:cubicBezTo>
                    <a:lnTo>
                      <a:pt x="3578" y="1642"/>
                    </a:lnTo>
                    <a:cubicBezTo>
                      <a:pt x="3640" y="1642"/>
                      <a:pt x="3703" y="1589"/>
                      <a:pt x="3703" y="1517"/>
                    </a:cubicBezTo>
                    <a:lnTo>
                      <a:pt x="3703" y="134"/>
                    </a:lnTo>
                    <a:cubicBezTo>
                      <a:pt x="3703" y="63"/>
                      <a:pt x="3640" y="1"/>
                      <a:pt x="35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5"/>
              <p:cNvSpPr/>
              <p:nvPr/>
            </p:nvSpPr>
            <p:spPr>
              <a:xfrm flipH="1">
                <a:off x="6719199" y="2401528"/>
                <a:ext cx="28367" cy="28368"/>
              </a:xfrm>
              <a:custGeom>
                <a:avLst/>
                <a:gdLst/>
                <a:ahLst/>
                <a:cxnLst/>
                <a:rect l="l" t="t" r="r" b="b"/>
                <a:pathLst>
                  <a:path w="233" h="233" extrusionOk="0">
                    <a:moveTo>
                      <a:pt x="117" y="1"/>
                    </a:moveTo>
                    <a:cubicBezTo>
                      <a:pt x="54" y="1"/>
                      <a:pt x="1" y="54"/>
                      <a:pt x="1" y="117"/>
                    </a:cubicBezTo>
                    <a:cubicBezTo>
                      <a:pt x="1" y="179"/>
                      <a:pt x="54" y="232"/>
                      <a:pt x="117" y="232"/>
                    </a:cubicBezTo>
                    <a:cubicBezTo>
                      <a:pt x="179" y="232"/>
                      <a:pt x="233" y="179"/>
                      <a:pt x="233" y="117"/>
                    </a:cubicBezTo>
                    <a:cubicBezTo>
                      <a:pt x="233" y="54"/>
                      <a:pt x="179" y="1"/>
                      <a:pt x="1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5"/>
              <p:cNvSpPr/>
              <p:nvPr/>
            </p:nvSpPr>
            <p:spPr>
              <a:xfrm flipH="1">
                <a:off x="6629106" y="2401528"/>
                <a:ext cx="28245" cy="28368"/>
              </a:xfrm>
              <a:custGeom>
                <a:avLst/>
                <a:gdLst/>
                <a:ahLst/>
                <a:cxnLst/>
                <a:rect l="l" t="t" r="r" b="b"/>
                <a:pathLst>
                  <a:path w="232" h="233" extrusionOk="0">
                    <a:moveTo>
                      <a:pt x="116" y="1"/>
                    </a:moveTo>
                    <a:cubicBezTo>
                      <a:pt x="54" y="1"/>
                      <a:pt x="0" y="54"/>
                      <a:pt x="0" y="117"/>
                    </a:cubicBezTo>
                    <a:cubicBezTo>
                      <a:pt x="0" y="179"/>
                      <a:pt x="54" y="232"/>
                      <a:pt x="116" y="232"/>
                    </a:cubicBezTo>
                    <a:cubicBezTo>
                      <a:pt x="178" y="232"/>
                      <a:pt x="232" y="179"/>
                      <a:pt x="232" y="117"/>
                    </a:cubicBezTo>
                    <a:cubicBezTo>
                      <a:pt x="232" y="54"/>
                      <a:pt x="178" y="1"/>
                      <a:pt x="1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5"/>
              <p:cNvSpPr/>
              <p:nvPr/>
            </p:nvSpPr>
            <p:spPr>
              <a:xfrm flipH="1">
                <a:off x="6528055" y="2401528"/>
                <a:ext cx="28367" cy="28368"/>
              </a:xfrm>
              <a:custGeom>
                <a:avLst/>
                <a:gdLst/>
                <a:ahLst/>
                <a:cxnLst/>
                <a:rect l="l" t="t" r="r" b="b"/>
                <a:pathLst>
                  <a:path w="233" h="233" extrusionOk="0">
                    <a:moveTo>
                      <a:pt x="117" y="1"/>
                    </a:moveTo>
                    <a:cubicBezTo>
                      <a:pt x="54" y="1"/>
                      <a:pt x="1" y="54"/>
                      <a:pt x="1" y="117"/>
                    </a:cubicBezTo>
                    <a:cubicBezTo>
                      <a:pt x="1" y="179"/>
                      <a:pt x="54" y="232"/>
                      <a:pt x="117" y="232"/>
                    </a:cubicBezTo>
                    <a:cubicBezTo>
                      <a:pt x="179" y="232"/>
                      <a:pt x="233" y="179"/>
                      <a:pt x="233" y="117"/>
                    </a:cubicBezTo>
                    <a:cubicBezTo>
                      <a:pt x="233" y="54"/>
                      <a:pt x="179" y="1"/>
                      <a:pt x="1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5"/>
              <p:cNvSpPr/>
              <p:nvPr/>
            </p:nvSpPr>
            <p:spPr>
              <a:xfrm flipH="1">
                <a:off x="5226818" y="4528135"/>
                <a:ext cx="2170271" cy="209775"/>
              </a:xfrm>
              <a:custGeom>
                <a:avLst/>
                <a:gdLst/>
                <a:ahLst/>
                <a:cxnLst/>
                <a:rect l="l" t="t" r="r" b="b"/>
                <a:pathLst>
                  <a:path w="17826" h="1723" extrusionOk="0">
                    <a:moveTo>
                      <a:pt x="8913" y="1"/>
                    </a:moveTo>
                    <a:cubicBezTo>
                      <a:pt x="3989" y="1"/>
                      <a:pt x="1" y="384"/>
                      <a:pt x="1" y="857"/>
                    </a:cubicBezTo>
                    <a:cubicBezTo>
                      <a:pt x="1" y="1339"/>
                      <a:pt x="3989" y="1723"/>
                      <a:pt x="8913" y="1723"/>
                    </a:cubicBezTo>
                    <a:cubicBezTo>
                      <a:pt x="13837" y="1723"/>
                      <a:pt x="17825" y="1339"/>
                      <a:pt x="17825" y="857"/>
                    </a:cubicBezTo>
                    <a:cubicBezTo>
                      <a:pt x="17825" y="384"/>
                      <a:pt x="13837" y="1"/>
                      <a:pt x="8913" y="1"/>
                    </a:cubicBezTo>
                    <a:close/>
                  </a:path>
                </a:pathLst>
              </a:custGeom>
              <a:solidFill>
                <a:srgbClr val="C9CAD2">
                  <a:alpha val="4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5"/>
              <p:cNvSpPr/>
              <p:nvPr/>
            </p:nvSpPr>
            <p:spPr>
              <a:xfrm flipH="1">
                <a:off x="6530247" y="4140483"/>
                <a:ext cx="706014" cy="507332"/>
              </a:xfrm>
              <a:custGeom>
                <a:avLst/>
                <a:gdLst/>
                <a:ahLst/>
                <a:cxnLst/>
                <a:rect l="l" t="t" r="r" b="b"/>
                <a:pathLst>
                  <a:path w="5799" h="4167" extrusionOk="0">
                    <a:moveTo>
                      <a:pt x="2364" y="0"/>
                    </a:moveTo>
                    <a:cubicBezTo>
                      <a:pt x="2364" y="0"/>
                      <a:pt x="2043" y="107"/>
                      <a:pt x="1651" y="241"/>
                    </a:cubicBezTo>
                    <a:cubicBezTo>
                      <a:pt x="1249" y="384"/>
                      <a:pt x="776" y="553"/>
                      <a:pt x="518" y="678"/>
                    </a:cubicBezTo>
                    <a:cubicBezTo>
                      <a:pt x="0" y="928"/>
                      <a:pt x="2337" y="4166"/>
                      <a:pt x="2337" y="4166"/>
                    </a:cubicBezTo>
                    <a:cubicBezTo>
                      <a:pt x="2337" y="4166"/>
                      <a:pt x="3408" y="3783"/>
                      <a:pt x="4291" y="3506"/>
                    </a:cubicBezTo>
                    <a:cubicBezTo>
                      <a:pt x="4809" y="3337"/>
                      <a:pt x="5264" y="3212"/>
                      <a:pt x="5406" y="3203"/>
                    </a:cubicBezTo>
                    <a:cubicBezTo>
                      <a:pt x="5799" y="3185"/>
                      <a:pt x="2364" y="0"/>
                      <a:pt x="23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5"/>
              <p:cNvSpPr/>
              <p:nvPr/>
            </p:nvSpPr>
            <p:spPr>
              <a:xfrm flipH="1">
                <a:off x="6883193" y="4201601"/>
                <a:ext cx="449735" cy="480669"/>
              </a:xfrm>
              <a:custGeom>
                <a:avLst/>
                <a:gdLst/>
                <a:ahLst/>
                <a:cxnLst/>
                <a:rect l="l" t="t" r="r" b="b"/>
                <a:pathLst>
                  <a:path w="3694" h="3948" extrusionOk="0">
                    <a:moveTo>
                      <a:pt x="1278" y="1"/>
                    </a:moveTo>
                    <a:cubicBezTo>
                      <a:pt x="1070" y="1"/>
                      <a:pt x="877" y="47"/>
                      <a:pt x="714" y="149"/>
                    </a:cubicBezTo>
                    <a:cubicBezTo>
                      <a:pt x="696" y="167"/>
                      <a:pt x="678" y="176"/>
                      <a:pt x="660" y="185"/>
                    </a:cubicBezTo>
                    <a:cubicBezTo>
                      <a:pt x="0" y="676"/>
                      <a:pt x="134" y="1978"/>
                      <a:pt x="705" y="2888"/>
                    </a:cubicBezTo>
                    <a:cubicBezTo>
                      <a:pt x="1121" y="3561"/>
                      <a:pt x="1786" y="3948"/>
                      <a:pt x="2395" y="3948"/>
                    </a:cubicBezTo>
                    <a:cubicBezTo>
                      <a:pt x="2634" y="3948"/>
                      <a:pt x="2865" y="3888"/>
                      <a:pt x="3069" y="3762"/>
                    </a:cubicBezTo>
                    <a:cubicBezTo>
                      <a:pt x="3479" y="3495"/>
                      <a:pt x="3693" y="3013"/>
                      <a:pt x="3685" y="2469"/>
                    </a:cubicBezTo>
                    <a:cubicBezTo>
                      <a:pt x="3676" y="2076"/>
                      <a:pt x="3551" y="1648"/>
                      <a:pt x="3301" y="1256"/>
                    </a:cubicBezTo>
                    <a:cubicBezTo>
                      <a:pt x="2853" y="533"/>
                      <a:pt x="1981" y="1"/>
                      <a:pt x="1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flipH="1">
                <a:off x="6912534" y="4359146"/>
                <a:ext cx="307534" cy="273329"/>
              </a:xfrm>
              <a:custGeom>
                <a:avLst/>
                <a:gdLst/>
                <a:ahLst/>
                <a:cxnLst/>
                <a:rect l="l" t="t" r="r" b="b"/>
                <a:pathLst>
                  <a:path w="2526" h="2245" extrusionOk="0">
                    <a:moveTo>
                      <a:pt x="885" y="1"/>
                    </a:moveTo>
                    <a:cubicBezTo>
                      <a:pt x="673" y="1"/>
                      <a:pt x="484" y="64"/>
                      <a:pt x="358" y="220"/>
                    </a:cubicBezTo>
                    <a:cubicBezTo>
                      <a:pt x="1" y="648"/>
                      <a:pt x="251" y="1612"/>
                      <a:pt x="706" y="1987"/>
                    </a:cubicBezTo>
                    <a:cubicBezTo>
                      <a:pt x="915" y="2159"/>
                      <a:pt x="1169" y="2245"/>
                      <a:pt x="1415" y="2245"/>
                    </a:cubicBezTo>
                    <a:cubicBezTo>
                      <a:pt x="1703" y="2245"/>
                      <a:pt x="1981" y="2128"/>
                      <a:pt x="2169" y="1897"/>
                    </a:cubicBezTo>
                    <a:cubicBezTo>
                      <a:pt x="2526" y="1469"/>
                      <a:pt x="2436" y="818"/>
                      <a:pt x="1981" y="434"/>
                    </a:cubicBezTo>
                    <a:cubicBezTo>
                      <a:pt x="1692" y="196"/>
                      <a:pt x="1254" y="1"/>
                      <a:pt x="8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flipH="1">
                <a:off x="7177578" y="4277330"/>
                <a:ext cx="66352" cy="72198"/>
              </a:xfrm>
              <a:custGeom>
                <a:avLst/>
                <a:gdLst/>
                <a:ahLst/>
                <a:cxnLst/>
                <a:rect l="l" t="t" r="r" b="b"/>
                <a:pathLst>
                  <a:path w="545" h="593" extrusionOk="0">
                    <a:moveTo>
                      <a:pt x="185" y="0"/>
                    </a:moveTo>
                    <a:cubicBezTo>
                      <a:pt x="158" y="0"/>
                      <a:pt x="132" y="6"/>
                      <a:pt x="108" y="18"/>
                    </a:cubicBezTo>
                    <a:cubicBezTo>
                      <a:pt x="10" y="71"/>
                      <a:pt x="1" y="250"/>
                      <a:pt x="90" y="402"/>
                    </a:cubicBezTo>
                    <a:cubicBezTo>
                      <a:pt x="158" y="518"/>
                      <a:pt x="264" y="592"/>
                      <a:pt x="353" y="592"/>
                    </a:cubicBezTo>
                    <a:cubicBezTo>
                      <a:pt x="380" y="592"/>
                      <a:pt x="406" y="586"/>
                      <a:pt x="429" y="571"/>
                    </a:cubicBezTo>
                    <a:cubicBezTo>
                      <a:pt x="536" y="518"/>
                      <a:pt x="545" y="348"/>
                      <a:pt x="456" y="187"/>
                    </a:cubicBezTo>
                    <a:cubicBezTo>
                      <a:pt x="386" y="70"/>
                      <a:pt x="279"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5"/>
              <p:cNvSpPr/>
              <p:nvPr/>
            </p:nvSpPr>
            <p:spPr>
              <a:xfrm flipH="1">
                <a:off x="7206919" y="4359268"/>
                <a:ext cx="82667" cy="54057"/>
              </a:xfrm>
              <a:custGeom>
                <a:avLst/>
                <a:gdLst/>
                <a:ahLst/>
                <a:cxnLst/>
                <a:rect l="l" t="t" r="r" b="b"/>
                <a:pathLst>
                  <a:path w="679" h="444" extrusionOk="0">
                    <a:moveTo>
                      <a:pt x="265" y="0"/>
                    </a:moveTo>
                    <a:cubicBezTo>
                      <a:pt x="155" y="0"/>
                      <a:pt x="62" y="45"/>
                      <a:pt x="37" y="121"/>
                    </a:cubicBezTo>
                    <a:cubicBezTo>
                      <a:pt x="1" y="228"/>
                      <a:pt x="108" y="362"/>
                      <a:pt x="278" y="415"/>
                    </a:cubicBezTo>
                    <a:cubicBezTo>
                      <a:pt x="328" y="435"/>
                      <a:pt x="379" y="444"/>
                      <a:pt x="426" y="444"/>
                    </a:cubicBezTo>
                    <a:cubicBezTo>
                      <a:pt x="531" y="444"/>
                      <a:pt x="619" y="400"/>
                      <a:pt x="643" y="326"/>
                    </a:cubicBezTo>
                    <a:cubicBezTo>
                      <a:pt x="679" y="210"/>
                      <a:pt x="572" y="76"/>
                      <a:pt x="402" y="23"/>
                    </a:cubicBezTo>
                    <a:cubicBezTo>
                      <a:pt x="356" y="8"/>
                      <a:pt x="309" y="0"/>
                      <a:pt x="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5"/>
              <p:cNvSpPr/>
              <p:nvPr/>
            </p:nvSpPr>
            <p:spPr>
              <a:xfrm flipH="1">
                <a:off x="7097225" y="4258093"/>
                <a:ext cx="60874" cy="76581"/>
              </a:xfrm>
              <a:custGeom>
                <a:avLst/>
                <a:gdLst/>
                <a:ahLst/>
                <a:cxnLst/>
                <a:rect l="l" t="t" r="r" b="b"/>
                <a:pathLst>
                  <a:path w="500" h="629" extrusionOk="0">
                    <a:moveTo>
                      <a:pt x="210" y="0"/>
                    </a:moveTo>
                    <a:cubicBezTo>
                      <a:pt x="196" y="0"/>
                      <a:pt x="183" y="2"/>
                      <a:pt x="170" y="6"/>
                    </a:cubicBezTo>
                    <a:cubicBezTo>
                      <a:pt x="54" y="33"/>
                      <a:pt x="0" y="194"/>
                      <a:pt x="45" y="372"/>
                    </a:cubicBezTo>
                    <a:cubicBezTo>
                      <a:pt x="84" y="521"/>
                      <a:pt x="192" y="628"/>
                      <a:pt x="290" y="628"/>
                    </a:cubicBezTo>
                    <a:cubicBezTo>
                      <a:pt x="304" y="628"/>
                      <a:pt x="317" y="626"/>
                      <a:pt x="331" y="622"/>
                    </a:cubicBezTo>
                    <a:cubicBezTo>
                      <a:pt x="446" y="595"/>
                      <a:pt x="500" y="435"/>
                      <a:pt x="455" y="265"/>
                    </a:cubicBezTo>
                    <a:cubicBezTo>
                      <a:pt x="408" y="109"/>
                      <a:pt x="306"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5"/>
              <p:cNvSpPr/>
              <p:nvPr/>
            </p:nvSpPr>
            <p:spPr>
              <a:xfrm flipH="1">
                <a:off x="5366949" y="4140483"/>
                <a:ext cx="705040" cy="507332"/>
              </a:xfrm>
              <a:custGeom>
                <a:avLst/>
                <a:gdLst/>
                <a:ahLst/>
                <a:cxnLst/>
                <a:rect l="l" t="t" r="r" b="b"/>
                <a:pathLst>
                  <a:path w="5791" h="4167" extrusionOk="0">
                    <a:moveTo>
                      <a:pt x="3426" y="0"/>
                    </a:moveTo>
                    <a:cubicBezTo>
                      <a:pt x="3426" y="0"/>
                      <a:pt x="0" y="3185"/>
                      <a:pt x="384" y="3203"/>
                    </a:cubicBezTo>
                    <a:cubicBezTo>
                      <a:pt x="536" y="3212"/>
                      <a:pt x="991" y="3337"/>
                      <a:pt x="1499" y="3506"/>
                    </a:cubicBezTo>
                    <a:cubicBezTo>
                      <a:pt x="2391" y="3783"/>
                      <a:pt x="3453" y="4166"/>
                      <a:pt x="3453" y="4166"/>
                    </a:cubicBezTo>
                    <a:cubicBezTo>
                      <a:pt x="3453" y="4166"/>
                      <a:pt x="5790" y="928"/>
                      <a:pt x="5282" y="678"/>
                    </a:cubicBezTo>
                    <a:cubicBezTo>
                      <a:pt x="5014" y="553"/>
                      <a:pt x="4541" y="384"/>
                      <a:pt x="4140" y="241"/>
                    </a:cubicBezTo>
                    <a:cubicBezTo>
                      <a:pt x="3747" y="107"/>
                      <a:pt x="3426" y="0"/>
                      <a:pt x="34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5"/>
              <p:cNvSpPr/>
              <p:nvPr/>
            </p:nvSpPr>
            <p:spPr>
              <a:xfrm flipH="1">
                <a:off x="5270282" y="4201601"/>
                <a:ext cx="448761" cy="480669"/>
              </a:xfrm>
              <a:custGeom>
                <a:avLst/>
                <a:gdLst/>
                <a:ahLst/>
                <a:cxnLst/>
                <a:rect l="l" t="t" r="r" b="b"/>
                <a:pathLst>
                  <a:path w="3686" h="3948" extrusionOk="0">
                    <a:moveTo>
                      <a:pt x="2413" y="1"/>
                    </a:moveTo>
                    <a:cubicBezTo>
                      <a:pt x="1708" y="1"/>
                      <a:pt x="839" y="533"/>
                      <a:pt x="384" y="1256"/>
                    </a:cubicBezTo>
                    <a:cubicBezTo>
                      <a:pt x="135" y="1648"/>
                      <a:pt x="10" y="2076"/>
                      <a:pt x="10" y="2469"/>
                    </a:cubicBezTo>
                    <a:cubicBezTo>
                      <a:pt x="1" y="3013"/>
                      <a:pt x="206" y="3495"/>
                      <a:pt x="625" y="3762"/>
                    </a:cubicBezTo>
                    <a:cubicBezTo>
                      <a:pt x="827" y="3888"/>
                      <a:pt x="1056" y="3948"/>
                      <a:pt x="1294" y="3948"/>
                    </a:cubicBezTo>
                    <a:cubicBezTo>
                      <a:pt x="1900" y="3948"/>
                      <a:pt x="2567" y="3561"/>
                      <a:pt x="2989" y="2888"/>
                    </a:cubicBezTo>
                    <a:cubicBezTo>
                      <a:pt x="3560" y="1978"/>
                      <a:pt x="3685" y="676"/>
                      <a:pt x="3034" y="185"/>
                    </a:cubicBezTo>
                    <a:cubicBezTo>
                      <a:pt x="3016" y="176"/>
                      <a:pt x="2998" y="167"/>
                      <a:pt x="2980" y="149"/>
                    </a:cubicBezTo>
                    <a:cubicBezTo>
                      <a:pt x="2816" y="47"/>
                      <a:pt x="2621" y="1"/>
                      <a:pt x="2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5"/>
              <p:cNvSpPr/>
              <p:nvPr/>
            </p:nvSpPr>
            <p:spPr>
              <a:xfrm flipH="1">
                <a:off x="5383264" y="4359146"/>
                <a:ext cx="306438" cy="273329"/>
              </a:xfrm>
              <a:custGeom>
                <a:avLst/>
                <a:gdLst/>
                <a:ahLst/>
                <a:cxnLst/>
                <a:rect l="l" t="t" r="r" b="b"/>
                <a:pathLst>
                  <a:path w="2517" h="2245" extrusionOk="0">
                    <a:moveTo>
                      <a:pt x="1635" y="1"/>
                    </a:moveTo>
                    <a:cubicBezTo>
                      <a:pt x="1263" y="1"/>
                      <a:pt x="825" y="196"/>
                      <a:pt x="536" y="434"/>
                    </a:cubicBezTo>
                    <a:cubicBezTo>
                      <a:pt x="81" y="818"/>
                      <a:pt x="1" y="1469"/>
                      <a:pt x="349" y="1897"/>
                    </a:cubicBezTo>
                    <a:cubicBezTo>
                      <a:pt x="541" y="2128"/>
                      <a:pt x="819" y="2245"/>
                      <a:pt x="1105" y="2245"/>
                    </a:cubicBezTo>
                    <a:cubicBezTo>
                      <a:pt x="1350" y="2245"/>
                      <a:pt x="1602" y="2159"/>
                      <a:pt x="1812" y="1987"/>
                    </a:cubicBezTo>
                    <a:cubicBezTo>
                      <a:pt x="2276" y="1612"/>
                      <a:pt x="2516" y="648"/>
                      <a:pt x="2168" y="220"/>
                    </a:cubicBezTo>
                    <a:cubicBezTo>
                      <a:pt x="2039" y="64"/>
                      <a:pt x="1848" y="1"/>
                      <a:pt x="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5"/>
              <p:cNvSpPr/>
              <p:nvPr/>
            </p:nvSpPr>
            <p:spPr>
              <a:xfrm flipH="1">
                <a:off x="5359401" y="4277330"/>
                <a:ext cx="65257" cy="72198"/>
              </a:xfrm>
              <a:custGeom>
                <a:avLst/>
                <a:gdLst/>
                <a:ahLst/>
                <a:cxnLst/>
                <a:rect l="l" t="t" r="r" b="b"/>
                <a:pathLst>
                  <a:path w="536" h="593" extrusionOk="0">
                    <a:moveTo>
                      <a:pt x="356" y="0"/>
                    </a:moveTo>
                    <a:cubicBezTo>
                      <a:pt x="266" y="0"/>
                      <a:pt x="159" y="70"/>
                      <a:pt x="90" y="187"/>
                    </a:cubicBezTo>
                    <a:cubicBezTo>
                      <a:pt x="0" y="348"/>
                      <a:pt x="9" y="518"/>
                      <a:pt x="107" y="571"/>
                    </a:cubicBezTo>
                    <a:cubicBezTo>
                      <a:pt x="130" y="586"/>
                      <a:pt x="156" y="592"/>
                      <a:pt x="183" y="592"/>
                    </a:cubicBezTo>
                    <a:cubicBezTo>
                      <a:pt x="273" y="592"/>
                      <a:pt x="378" y="518"/>
                      <a:pt x="446" y="402"/>
                    </a:cubicBezTo>
                    <a:cubicBezTo>
                      <a:pt x="536" y="250"/>
                      <a:pt x="527" y="71"/>
                      <a:pt x="429" y="18"/>
                    </a:cubicBezTo>
                    <a:cubicBezTo>
                      <a:pt x="407" y="6"/>
                      <a:pt x="382"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5"/>
              <p:cNvSpPr/>
              <p:nvPr/>
            </p:nvSpPr>
            <p:spPr>
              <a:xfrm flipH="1">
                <a:off x="5313746" y="4359268"/>
                <a:ext cx="82667" cy="54057"/>
              </a:xfrm>
              <a:custGeom>
                <a:avLst/>
                <a:gdLst/>
                <a:ahLst/>
                <a:cxnLst/>
                <a:rect l="l" t="t" r="r" b="b"/>
                <a:pathLst>
                  <a:path w="679" h="444" extrusionOk="0">
                    <a:moveTo>
                      <a:pt x="418" y="0"/>
                    </a:moveTo>
                    <a:cubicBezTo>
                      <a:pt x="374" y="0"/>
                      <a:pt x="326" y="8"/>
                      <a:pt x="277" y="23"/>
                    </a:cubicBezTo>
                    <a:cubicBezTo>
                      <a:pt x="107" y="76"/>
                      <a:pt x="0" y="210"/>
                      <a:pt x="36" y="326"/>
                    </a:cubicBezTo>
                    <a:cubicBezTo>
                      <a:pt x="61" y="400"/>
                      <a:pt x="149" y="444"/>
                      <a:pt x="256" y="444"/>
                    </a:cubicBezTo>
                    <a:cubicBezTo>
                      <a:pt x="305" y="444"/>
                      <a:pt x="358" y="435"/>
                      <a:pt x="411" y="415"/>
                    </a:cubicBezTo>
                    <a:cubicBezTo>
                      <a:pt x="580" y="362"/>
                      <a:pt x="678" y="228"/>
                      <a:pt x="643" y="121"/>
                    </a:cubicBezTo>
                    <a:cubicBezTo>
                      <a:pt x="617" y="45"/>
                      <a:pt x="528" y="0"/>
                      <a:pt x="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5"/>
              <p:cNvSpPr/>
              <p:nvPr/>
            </p:nvSpPr>
            <p:spPr>
              <a:xfrm flipH="1">
                <a:off x="5445233" y="4258093"/>
                <a:ext cx="59778" cy="76581"/>
              </a:xfrm>
              <a:custGeom>
                <a:avLst/>
                <a:gdLst/>
                <a:ahLst/>
                <a:cxnLst/>
                <a:rect l="l" t="t" r="r" b="b"/>
                <a:pathLst>
                  <a:path w="491" h="629" extrusionOk="0">
                    <a:moveTo>
                      <a:pt x="288" y="0"/>
                    </a:moveTo>
                    <a:cubicBezTo>
                      <a:pt x="185" y="0"/>
                      <a:pt x="84" y="109"/>
                      <a:pt x="45" y="265"/>
                    </a:cubicBezTo>
                    <a:cubicBezTo>
                      <a:pt x="0" y="435"/>
                      <a:pt x="54" y="595"/>
                      <a:pt x="161" y="622"/>
                    </a:cubicBezTo>
                    <a:cubicBezTo>
                      <a:pt x="175" y="626"/>
                      <a:pt x="189" y="628"/>
                      <a:pt x="204" y="628"/>
                    </a:cubicBezTo>
                    <a:cubicBezTo>
                      <a:pt x="306" y="628"/>
                      <a:pt x="407" y="521"/>
                      <a:pt x="446" y="372"/>
                    </a:cubicBezTo>
                    <a:cubicBezTo>
                      <a:pt x="491" y="194"/>
                      <a:pt x="437" y="33"/>
                      <a:pt x="330" y="6"/>
                    </a:cubicBezTo>
                    <a:cubicBezTo>
                      <a:pt x="316" y="2"/>
                      <a:pt x="302" y="0"/>
                      <a:pt x="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5"/>
              <p:cNvSpPr/>
              <p:nvPr/>
            </p:nvSpPr>
            <p:spPr>
              <a:xfrm flipH="1">
                <a:off x="6615957" y="2685936"/>
                <a:ext cx="335780" cy="271990"/>
              </a:xfrm>
              <a:custGeom>
                <a:avLst/>
                <a:gdLst/>
                <a:ahLst/>
                <a:cxnLst/>
                <a:rect l="l" t="t" r="r" b="b"/>
                <a:pathLst>
                  <a:path w="2758" h="2234" extrusionOk="0">
                    <a:moveTo>
                      <a:pt x="1082" y="0"/>
                    </a:moveTo>
                    <a:cubicBezTo>
                      <a:pt x="855" y="0"/>
                      <a:pt x="643" y="75"/>
                      <a:pt x="473" y="269"/>
                    </a:cubicBezTo>
                    <a:cubicBezTo>
                      <a:pt x="0" y="823"/>
                      <a:pt x="723" y="1492"/>
                      <a:pt x="1312" y="1893"/>
                    </a:cubicBezTo>
                    <a:cubicBezTo>
                      <a:pt x="1614" y="2103"/>
                      <a:pt x="1876" y="2234"/>
                      <a:pt x="1914" y="2234"/>
                    </a:cubicBezTo>
                    <a:cubicBezTo>
                      <a:pt x="1916" y="2234"/>
                      <a:pt x="1918" y="2233"/>
                      <a:pt x="1918" y="2232"/>
                    </a:cubicBezTo>
                    <a:cubicBezTo>
                      <a:pt x="1927" y="2214"/>
                      <a:pt x="2043" y="2027"/>
                      <a:pt x="2177" y="1786"/>
                    </a:cubicBezTo>
                    <a:cubicBezTo>
                      <a:pt x="2320" y="1563"/>
                      <a:pt x="2480" y="1304"/>
                      <a:pt x="2596" y="1108"/>
                    </a:cubicBezTo>
                    <a:cubicBezTo>
                      <a:pt x="2695" y="956"/>
                      <a:pt x="2757" y="849"/>
                      <a:pt x="2757" y="849"/>
                    </a:cubicBezTo>
                    <a:cubicBezTo>
                      <a:pt x="2757" y="849"/>
                      <a:pt x="2588" y="689"/>
                      <a:pt x="2320" y="501"/>
                    </a:cubicBezTo>
                    <a:cubicBezTo>
                      <a:pt x="1987" y="268"/>
                      <a:pt x="1510" y="0"/>
                      <a:pt x="10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5"/>
              <p:cNvSpPr/>
              <p:nvPr/>
            </p:nvSpPr>
            <p:spPr>
              <a:xfrm flipH="1">
                <a:off x="6635558" y="2747541"/>
                <a:ext cx="207579" cy="155962"/>
              </a:xfrm>
              <a:custGeom>
                <a:avLst/>
                <a:gdLst/>
                <a:ahLst/>
                <a:cxnLst/>
                <a:rect l="l" t="t" r="r" b="b"/>
                <a:pathLst>
                  <a:path w="1705" h="1281" extrusionOk="0">
                    <a:moveTo>
                      <a:pt x="425" y="0"/>
                    </a:moveTo>
                    <a:cubicBezTo>
                      <a:pt x="307" y="0"/>
                      <a:pt x="211" y="38"/>
                      <a:pt x="152" y="129"/>
                    </a:cubicBezTo>
                    <a:cubicBezTo>
                      <a:pt x="1" y="370"/>
                      <a:pt x="295" y="665"/>
                      <a:pt x="652" y="914"/>
                    </a:cubicBezTo>
                    <a:cubicBezTo>
                      <a:pt x="866" y="1057"/>
                      <a:pt x="1107" y="1191"/>
                      <a:pt x="1285" y="1280"/>
                    </a:cubicBezTo>
                    <a:cubicBezTo>
                      <a:pt x="1428" y="1057"/>
                      <a:pt x="1588" y="798"/>
                      <a:pt x="1704" y="602"/>
                    </a:cubicBezTo>
                    <a:cubicBezTo>
                      <a:pt x="1553" y="495"/>
                      <a:pt x="1357" y="370"/>
                      <a:pt x="1160" y="254"/>
                    </a:cubicBezTo>
                    <a:cubicBezTo>
                      <a:pt x="900" y="113"/>
                      <a:pt x="629" y="0"/>
                      <a:pt x="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5"/>
              <p:cNvSpPr/>
              <p:nvPr/>
            </p:nvSpPr>
            <p:spPr>
              <a:xfrm flipH="1">
                <a:off x="6615957" y="2746932"/>
                <a:ext cx="176169" cy="210993"/>
              </a:xfrm>
              <a:custGeom>
                <a:avLst/>
                <a:gdLst/>
                <a:ahLst/>
                <a:cxnLst/>
                <a:rect l="l" t="t" r="r" b="b"/>
                <a:pathLst>
                  <a:path w="1447" h="1733" extrusionOk="0">
                    <a:moveTo>
                      <a:pt x="1009" y="0"/>
                    </a:moveTo>
                    <a:cubicBezTo>
                      <a:pt x="929" y="72"/>
                      <a:pt x="839" y="161"/>
                      <a:pt x="741" y="259"/>
                    </a:cubicBezTo>
                    <a:cubicBezTo>
                      <a:pt x="572" y="438"/>
                      <a:pt x="393" y="661"/>
                      <a:pt x="233" y="919"/>
                    </a:cubicBezTo>
                    <a:cubicBezTo>
                      <a:pt x="144" y="1062"/>
                      <a:pt x="63" y="1223"/>
                      <a:pt x="1" y="1392"/>
                    </a:cubicBezTo>
                    <a:cubicBezTo>
                      <a:pt x="303" y="1602"/>
                      <a:pt x="565" y="1733"/>
                      <a:pt x="603" y="1733"/>
                    </a:cubicBezTo>
                    <a:cubicBezTo>
                      <a:pt x="605" y="1733"/>
                      <a:pt x="607" y="1732"/>
                      <a:pt x="607" y="1731"/>
                    </a:cubicBezTo>
                    <a:cubicBezTo>
                      <a:pt x="616" y="1713"/>
                      <a:pt x="732" y="1526"/>
                      <a:pt x="866" y="1285"/>
                    </a:cubicBezTo>
                    <a:cubicBezTo>
                      <a:pt x="1009" y="1062"/>
                      <a:pt x="1169" y="803"/>
                      <a:pt x="1285" y="607"/>
                    </a:cubicBezTo>
                    <a:cubicBezTo>
                      <a:pt x="1384" y="455"/>
                      <a:pt x="1446" y="348"/>
                      <a:pt x="1446" y="348"/>
                    </a:cubicBezTo>
                    <a:cubicBezTo>
                      <a:pt x="1446" y="348"/>
                      <a:pt x="1277" y="188"/>
                      <a:pt x="1009" y="0"/>
                    </a:cubicBezTo>
                    <a:close/>
                  </a:path>
                </a:pathLst>
              </a:custGeom>
              <a:solidFill>
                <a:srgbClr val="4D1311">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5"/>
              <p:cNvSpPr/>
              <p:nvPr/>
            </p:nvSpPr>
            <p:spPr>
              <a:xfrm flipH="1">
                <a:off x="5698224" y="2663047"/>
                <a:ext cx="333588" cy="285139"/>
              </a:xfrm>
              <a:custGeom>
                <a:avLst/>
                <a:gdLst/>
                <a:ahLst/>
                <a:cxnLst/>
                <a:rect l="l" t="t" r="r" b="b"/>
                <a:pathLst>
                  <a:path w="2740" h="2342" extrusionOk="0">
                    <a:moveTo>
                      <a:pt x="1672" y="1"/>
                    </a:moveTo>
                    <a:cubicBezTo>
                      <a:pt x="1212" y="1"/>
                      <a:pt x="717" y="373"/>
                      <a:pt x="384" y="681"/>
                    </a:cubicBezTo>
                    <a:cubicBezTo>
                      <a:pt x="152" y="904"/>
                      <a:pt x="1" y="1091"/>
                      <a:pt x="1" y="1091"/>
                    </a:cubicBezTo>
                    <a:cubicBezTo>
                      <a:pt x="1" y="1091"/>
                      <a:pt x="81" y="1180"/>
                      <a:pt x="197" y="1323"/>
                    </a:cubicBezTo>
                    <a:cubicBezTo>
                      <a:pt x="340" y="1501"/>
                      <a:pt x="545" y="1733"/>
                      <a:pt x="705" y="1938"/>
                    </a:cubicBezTo>
                    <a:cubicBezTo>
                      <a:pt x="884" y="2152"/>
                      <a:pt x="1018" y="2322"/>
                      <a:pt x="1026" y="2340"/>
                    </a:cubicBezTo>
                    <a:cubicBezTo>
                      <a:pt x="1027" y="2341"/>
                      <a:pt x="1028" y="2341"/>
                      <a:pt x="1029" y="2341"/>
                    </a:cubicBezTo>
                    <a:cubicBezTo>
                      <a:pt x="1059" y="2341"/>
                      <a:pt x="1307" y="2167"/>
                      <a:pt x="1580" y="1921"/>
                    </a:cubicBezTo>
                    <a:cubicBezTo>
                      <a:pt x="2106" y="1448"/>
                      <a:pt x="2739" y="672"/>
                      <a:pt x="2186" y="199"/>
                    </a:cubicBezTo>
                    <a:cubicBezTo>
                      <a:pt x="2028" y="58"/>
                      <a:pt x="1853" y="1"/>
                      <a:pt x="16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5"/>
              <p:cNvSpPr/>
              <p:nvPr/>
            </p:nvSpPr>
            <p:spPr>
              <a:xfrm flipH="1">
                <a:off x="5806823" y="2728426"/>
                <a:ext cx="201127" cy="170694"/>
              </a:xfrm>
              <a:custGeom>
                <a:avLst/>
                <a:gdLst/>
                <a:ahLst/>
                <a:cxnLst/>
                <a:rect l="l" t="t" r="r" b="b"/>
                <a:pathLst>
                  <a:path w="1652" h="1402" extrusionOk="0">
                    <a:moveTo>
                      <a:pt x="1249" y="0"/>
                    </a:moveTo>
                    <a:cubicBezTo>
                      <a:pt x="1040" y="0"/>
                      <a:pt x="761" y="166"/>
                      <a:pt x="491" y="367"/>
                    </a:cubicBezTo>
                    <a:cubicBezTo>
                      <a:pt x="313" y="500"/>
                      <a:pt x="144" y="652"/>
                      <a:pt x="1" y="786"/>
                    </a:cubicBezTo>
                    <a:cubicBezTo>
                      <a:pt x="144" y="964"/>
                      <a:pt x="349" y="1196"/>
                      <a:pt x="509" y="1401"/>
                    </a:cubicBezTo>
                    <a:cubicBezTo>
                      <a:pt x="679" y="1285"/>
                      <a:pt x="893" y="1125"/>
                      <a:pt x="1089" y="946"/>
                    </a:cubicBezTo>
                    <a:cubicBezTo>
                      <a:pt x="1410" y="652"/>
                      <a:pt x="1651" y="313"/>
                      <a:pt x="1473" y="99"/>
                    </a:cubicBezTo>
                    <a:cubicBezTo>
                      <a:pt x="1414" y="30"/>
                      <a:pt x="1338" y="0"/>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5"/>
              <p:cNvSpPr/>
              <p:nvPr/>
            </p:nvSpPr>
            <p:spPr>
              <a:xfrm flipH="1">
                <a:off x="5839451" y="2745837"/>
                <a:ext cx="192361" cy="202349"/>
              </a:xfrm>
              <a:custGeom>
                <a:avLst/>
                <a:gdLst/>
                <a:ahLst/>
                <a:cxnLst/>
                <a:rect l="l" t="t" r="r" b="b"/>
                <a:pathLst>
                  <a:path w="1580" h="1662" extrusionOk="0">
                    <a:moveTo>
                      <a:pt x="384" y="1"/>
                    </a:moveTo>
                    <a:cubicBezTo>
                      <a:pt x="152" y="224"/>
                      <a:pt x="1" y="411"/>
                      <a:pt x="1" y="411"/>
                    </a:cubicBezTo>
                    <a:cubicBezTo>
                      <a:pt x="1" y="411"/>
                      <a:pt x="81" y="500"/>
                      <a:pt x="197" y="643"/>
                    </a:cubicBezTo>
                    <a:cubicBezTo>
                      <a:pt x="340" y="821"/>
                      <a:pt x="545" y="1053"/>
                      <a:pt x="705" y="1258"/>
                    </a:cubicBezTo>
                    <a:cubicBezTo>
                      <a:pt x="884" y="1472"/>
                      <a:pt x="1018" y="1642"/>
                      <a:pt x="1026" y="1660"/>
                    </a:cubicBezTo>
                    <a:cubicBezTo>
                      <a:pt x="1027" y="1661"/>
                      <a:pt x="1028" y="1661"/>
                      <a:pt x="1029" y="1661"/>
                    </a:cubicBezTo>
                    <a:cubicBezTo>
                      <a:pt x="1059" y="1661"/>
                      <a:pt x="1307" y="1487"/>
                      <a:pt x="1580" y="1241"/>
                    </a:cubicBezTo>
                    <a:cubicBezTo>
                      <a:pt x="1490" y="1080"/>
                      <a:pt x="1392" y="937"/>
                      <a:pt x="1285" y="803"/>
                    </a:cubicBezTo>
                    <a:cubicBezTo>
                      <a:pt x="1089" y="563"/>
                      <a:pt x="884" y="375"/>
                      <a:pt x="687" y="224"/>
                    </a:cubicBezTo>
                    <a:cubicBezTo>
                      <a:pt x="580" y="134"/>
                      <a:pt x="473" y="63"/>
                      <a:pt x="384" y="1"/>
                    </a:cubicBezTo>
                    <a:close/>
                  </a:path>
                </a:pathLst>
              </a:custGeom>
              <a:solidFill>
                <a:srgbClr val="4D1311">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5"/>
              <p:cNvSpPr/>
              <p:nvPr/>
            </p:nvSpPr>
            <p:spPr>
              <a:xfrm flipH="1">
                <a:off x="5591817" y="2617269"/>
                <a:ext cx="1472901" cy="1961027"/>
              </a:xfrm>
              <a:custGeom>
                <a:avLst/>
                <a:gdLst/>
                <a:ahLst/>
                <a:cxnLst/>
                <a:rect l="l" t="t" r="r" b="b"/>
                <a:pathLst>
                  <a:path w="12098" h="16107" extrusionOk="0">
                    <a:moveTo>
                      <a:pt x="5576" y="1"/>
                    </a:moveTo>
                    <a:cubicBezTo>
                      <a:pt x="5248" y="1"/>
                      <a:pt x="4257" y="299"/>
                      <a:pt x="2980" y="1886"/>
                    </a:cubicBezTo>
                    <a:cubicBezTo>
                      <a:pt x="1437" y="3813"/>
                      <a:pt x="1303" y="6400"/>
                      <a:pt x="777" y="7551"/>
                    </a:cubicBezTo>
                    <a:cubicBezTo>
                      <a:pt x="254" y="8695"/>
                      <a:pt x="233" y="10165"/>
                      <a:pt x="390" y="10165"/>
                    </a:cubicBezTo>
                    <a:cubicBezTo>
                      <a:pt x="391" y="10165"/>
                      <a:pt x="392" y="10165"/>
                      <a:pt x="393" y="10165"/>
                    </a:cubicBezTo>
                    <a:cubicBezTo>
                      <a:pt x="403" y="10164"/>
                      <a:pt x="413" y="10163"/>
                      <a:pt x="422" y="10163"/>
                    </a:cubicBezTo>
                    <a:cubicBezTo>
                      <a:pt x="556" y="10163"/>
                      <a:pt x="508" y="10289"/>
                      <a:pt x="491" y="10415"/>
                    </a:cubicBezTo>
                    <a:cubicBezTo>
                      <a:pt x="482" y="10540"/>
                      <a:pt x="1" y="16071"/>
                      <a:pt x="5362" y="16106"/>
                    </a:cubicBezTo>
                    <a:cubicBezTo>
                      <a:pt x="5399" y="16106"/>
                      <a:pt x="5436" y="16107"/>
                      <a:pt x="5473" y="16107"/>
                    </a:cubicBezTo>
                    <a:cubicBezTo>
                      <a:pt x="10741" y="16107"/>
                      <a:pt x="11341" y="14211"/>
                      <a:pt x="11652" y="12422"/>
                    </a:cubicBezTo>
                    <a:cubicBezTo>
                      <a:pt x="11945" y="10717"/>
                      <a:pt x="11686" y="10222"/>
                      <a:pt x="11751" y="10222"/>
                    </a:cubicBezTo>
                    <a:cubicBezTo>
                      <a:pt x="11755" y="10222"/>
                      <a:pt x="11761" y="10224"/>
                      <a:pt x="11767" y="10227"/>
                    </a:cubicBezTo>
                    <a:cubicBezTo>
                      <a:pt x="11847" y="10276"/>
                      <a:pt x="11927" y="10376"/>
                      <a:pt x="11983" y="10376"/>
                    </a:cubicBezTo>
                    <a:cubicBezTo>
                      <a:pt x="12009" y="10376"/>
                      <a:pt x="12030" y="10355"/>
                      <a:pt x="12044" y="10299"/>
                    </a:cubicBezTo>
                    <a:cubicBezTo>
                      <a:pt x="12098" y="10111"/>
                      <a:pt x="11812" y="8586"/>
                      <a:pt x="11339" y="7266"/>
                    </a:cubicBezTo>
                    <a:cubicBezTo>
                      <a:pt x="10858" y="5954"/>
                      <a:pt x="10858" y="5214"/>
                      <a:pt x="10117" y="3206"/>
                    </a:cubicBezTo>
                    <a:cubicBezTo>
                      <a:pt x="9377" y="1199"/>
                      <a:pt x="7253" y="494"/>
                      <a:pt x="6932" y="477"/>
                    </a:cubicBezTo>
                    <a:cubicBezTo>
                      <a:pt x="6602" y="459"/>
                      <a:pt x="6977" y="325"/>
                      <a:pt x="6959" y="191"/>
                    </a:cubicBezTo>
                    <a:cubicBezTo>
                      <a:pt x="6955" y="162"/>
                      <a:pt x="6904" y="149"/>
                      <a:pt x="6823" y="149"/>
                    </a:cubicBezTo>
                    <a:cubicBezTo>
                      <a:pt x="6560" y="149"/>
                      <a:pt x="5974" y="282"/>
                      <a:pt x="5612" y="405"/>
                    </a:cubicBezTo>
                    <a:cubicBezTo>
                      <a:pt x="5612" y="405"/>
                      <a:pt x="5746" y="129"/>
                      <a:pt x="5692" y="31"/>
                    </a:cubicBezTo>
                    <a:cubicBezTo>
                      <a:pt x="5685" y="14"/>
                      <a:pt x="5645" y="1"/>
                      <a:pt x="55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5"/>
              <p:cNvSpPr/>
              <p:nvPr/>
            </p:nvSpPr>
            <p:spPr>
              <a:xfrm flipH="1">
                <a:off x="6510645" y="2882684"/>
                <a:ext cx="41394" cy="77190"/>
              </a:xfrm>
              <a:custGeom>
                <a:avLst/>
                <a:gdLst/>
                <a:ahLst/>
                <a:cxnLst/>
                <a:rect l="l" t="t" r="r" b="b"/>
                <a:pathLst>
                  <a:path w="340" h="634" extrusionOk="0">
                    <a:moveTo>
                      <a:pt x="170" y="1"/>
                    </a:moveTo>
                    <a:cubicBezTo>
                      <a:pt x="72" y="1"/>
                      <a:pt x="0" y="134"/>
                      <a:pt x="0" y="313"/>
                    </a:cubicBezTo>
                    <a:cubicBezTo>
                      <a:pt x="0" y="491"/>
                      <a:pt x="72" y="634"/>
                      <a:pt x="170" y="634"/>
                    </a:cubicBezTo>
                    <a:cubicBezTo>
                      <a:pt x="268" y="634"/>
                      <a:pt x="339" y="491"/>
                      <a:pt x="339" y="313"/>
                    </a:cubicBezTo>
                    <a:cubicBezTo>
                      <a:pt x="339" y="134"/>
                      <a:pt x="268"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5"/>
              <p:cNvSpPr/>
              <p:nvPr/>
            </p:nvSpPr>
            <p:spPr>
              <a:xfrm flipH="1">
                <a:off x="6561658" y="3070544"/>
                <a:ext cx="157663" cy="77311"/>
              </a:xfrm>
              <a:custGeom>
                <a:avLst/>
                <a:gdLst/>
                <a:ahLst/>
                <a:cxnLst/>
                <a:rect l="l" t="t" r="r" b="b"/>
                <a:pathLst>
                  <a:path w="1295" h="635" extrusionOk="0">
                    <a:moveTo>
                      <a:pt x="652" y="1"/>
                    </a:moveTo>
                    <a:cubicBezTo>
                      <a:pt x="295" y="1"/>
                      <a:pt x="1" y="144"/>
                      <a:pt x="1" y="322"/>
                    </a:cubicBezTo>
                    <a:cubicBezTo>
                      <a:pt x="1" y="492"/>
                      <a:pt x="295" y="634"/>
                      <a:pt x="652" y="634"/>
                    </a:cubicBezTo>
                    <a:cubicBezTo>
                      <a:pt x="1000" y="634"/>
                      <a:pt x="1294" y="492"/>
                      <a:pt x="1294" y="322"/>
                    </a:cubicBezTo>
                    <a:cubicBezTo>
                      <a:pt x="1294" y="144"/>
                      <a:pt x="1000" y="1"/>
                      <a:pt x="6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5"/>
              <p:cNvSpPr/>
              <p:nvPr/>
            </p:nvSpPr>
            <p:spPr>
              <a:xfrm flipH="1">
                <a:off x="6088182" y="2882684"/>
                <a:ext cx="42490" cy="77190"/>
              </a:xfrm>
              <a:custGeom>
                <a:avLst/>
                <a:gdLst/>
                <a:ahLst/>
                <a:cxnLst/>
                <a:rect l="l" t="t" r="r" b="b"/>
                <a:pathLst>
                  <a:path w="349" h="634" extrusionOk="0">
                    <a:moveTo>
                      <a:pt x="179" y="1"/>
                    </a:moveTo>
                    <a:cubicBezTo>
                      <a:pt x="81" y="1"/>
                      <a:pt x="1" y="134"/>
                      <a:pt x="1" y="313"/>
                    </a:cubicBezTo>
                    <a:cubicBezTo>
                      <a:pt x="1" y="491"/>
                      <a:pt x="81" y="634"/>
                      <a:pt x="179" y="634"/>
                    </a:cubicBezTo>
                    <a:cubicBezTo>
                      <a:pt x="268" y="634"/>
                      <a:pt x="349" y="491"/>
                      <a:pt x="349" y="313"/>
                    </a:cubicBezTo>
                    <a:cubicBezTo>
                      <a:pt x="349" y="134"/>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5"/>
              <p:cNvSpPr/>
              <p:nvPr/>
            </p:nvSpPr>
            <p:spPr>
              <a:xfrm flipH="1">
                <a:off x="5921996" y="3070544"/>
                <a:ext cx="156567" cy="77311"/>
              </a:xfrm>
              <a:custGeom>
                <a:avLst/>
                <a:gdLst/>
                <a:ahLst/>
                <a:cxnLst/>
                <a:rect l="l" t="t" r="r" b="b"/>
                <a:pathLst>
                  <a:path w="1286" h="635" extrusionOk="0">
                    <a:moveTo>
                      <a:pt x="643" y="1"/>
                    </a:moveTo>
                    <a:cubicBezTo>
                      <a:pt x="286" y="1"/>
                      <a:pt x="1" y="144"/>
                      <a:pt x="1" y="322"/>
                    </a:cubicBezTo>
                    <a:cubicBezTo>
                      <a:pt x="1" y="492"/>
                      <a:pt x="286" y="634"/>
                      <a:pt x="643" y="634"/>
                    </a:cubicBezTo>
                    <a:cubicBezTo>
                      <a:pt x="1000" y="634"/>
                      <a:pt x="1286" y="492"/>
                      <a:pt x="1286" y="322"/>
                    </a:cubicBezTo>
                    <a:cubicBezTo>
                      <a:pt x="1286" y="144"/>
                      <a:pt x="1000"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5"/>
              <p:cNvSpPr/>
              <p:nvPr/>
            </p:nvSpPr>
            <p:spPr>
              <a:xfrm flipH="1">
                <a:off x="6131645" y="2854438"/>
                <a:ext cx="380217" cy="532291"/>
              </a:xfrm>
              <a:custGeom>
                <a:avLst/>
                <a:gdLst/>
                <a:ahLst/>
                <a:cxnLst/>
                <a:rect l="l" t="t" r="r" b="b"/>
                <a:pathLst>
                  <a:path w="3123" h="4372" extrusionOk="0">
                    <a:moveTo>
                      <a:pt x="1562" y="1"/>
                    </a:moveTo>
                    <a:cubicBezTo>
                      <a:pt x="1499" y="1"/>
                      <a:pt x="1437" y="1"/>
                      <a:pt x="1383" y="10"/>
                    </a:cubicBezTo>
                    <a:cubicBezTo>
                      <a:pt x="607" y="134"/>
                      <a:pt x="0" y="1062"/>
                      <a:pt x="0" y="2186"/>
                    </a:cubicBezTo>
                    <a:cubicBezTo>
                      <a:pt x="0" y="3391"/>
                      <a:pt x="696" y="4372"/>
                      <a:pt x="1562" y="4372"/>
                    </a:cubicBezTo>
                    <a:cubicBezTo>
                      <a:pt x="2034" y="4372"/>
                      <a:pt x="2454" y="4086"/>
                      <a:pt x="2739" y="3623"/>
                    </a:cubicBezTo>
                    <a:cubicBezTo>
                      <a:pt x="2980" y="3239"/>
                      <a:pt x="3123" y="2739"/>
                      <a:pt x="3123" y="2186"/>
                    </a:cubicBezTo>
                    <a:cubicBezTo>
                      <a:pt x="3123" y="982"/>
                      <a:pt x="2427" y="1"/>
                      <a:pt x="15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5"/>
              <p:cNvSpPr/>
              <p:nvPr/>
            </p:nvSpPr>
            <p:spPr>
              <a:xfrm flipH="1">
                <a:off x="6320598" y="3023914"/>
                <a:ext cx="15340" cy="148900"/>
              </a:xfrm>
              <a:custGeom>
                <a:avLst/>
                <a:gdLst/>
                <a:ahLst/>
                <a:cxnLst/>
                <a:rect l="l" t="t" r="r" b="b"/>
                <a:pathLst>
                  <a:path w="126" h="1223" extrusionOk="0">
                    <a:moveTo>
                      <a:pt x="63" y="0"/>
                    </a:moveTo>
                    <a:cubicBezTo>
                      <a:pt x="27" y="0"/>
                      <a:pt x="1" y="36"/>
                      <a:pt x="1" y="63"/>
                    </a:cubicBezTo>
                    <a:lnTo>
                      <a:pt x="1" y="1160"/>
                    </a:lnTo>
                    <a:cubicBezTo>
                      <a:pt x="1" y="1196"/>
                      <a:pt x="27" y="1222"/>
                      <a:pt x="63" y="1222"/>
                    </a:cubicBezTo>
                    <a:cubicBezTo>
                      <a:pt x="99" y="1222"/>
                      <a:pt x="126" y="1196"/>
                      <a:pt x="126" y="1160"/>
                    </a:cubicBezTo>
                    <a:lnTo>
                      <a:pt x="126" y="63"/>
                    </a:lnTo>
                    <a:cubicBezTo>
                      <a:pt x="126" y="36"/>
                      <a:pt x="99"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5"/>
              <p:cNvSpPr/>
              <p:nvPr/>
            </p:nvSpPr>
            <p:spPr>
              <a:xfrm flipH="1">
                <a:off x="6254367" y="2947820"/>
                <a:ext cx="147801" cy="83764"/>
              </a:xfrm>
              <a:custGeom>
                <a:avLst/>
                <a:gdLst/>
                <a:ahLst/>
                <a:cxnLst/>
                <a:rect l="l" t="t" r="r" b="b"/>
                <a:pathLst>
                  <a:path w="1214" h="688" extrusionOk="0">
                    <a:moveTo>
                      <a:pt x="607" y="1"/>
                    </a:moveTo>
                    <a:cubicBezTo>
                      <a:pt x="518" y="1"/>
                      <a:pt x="438" y="10"/>
                      <a:pt x="366" y="28"/>
                    </a:cubicBezTo>
                    <a:cubicBezTo>
                      <a:pt x="152" y="81"/>
                      <a:pt x="0" y="206"/>
                      <a:pt x="0" y="349"/>
                    </a:cubicBezTo>
                    <a:cubicBezTo>
                      <a:pt x="0" y="536"/>
                      <a:pt x="268" y="688"/>
                      <a:pt x="607" y="688"/>
                    </a:cubicBezTo>
                    <a:cubicBezTo>
                      <a:pt x="946" y="688"/>
                      <a:pt x="1214" y="536"/>
                      <a:pt x="1214" y="349"/>
                    </a:cubicBezTo>
                    <a:cubicBezTo>
                      <a:pt x="1214" y="340"/>
                      <a:pt x="1214" y="331"/>
                      <a:pt x="1214" y="331"/>
                    </a:cubicBezTo>
                    <a:cubicBezTo>
                      <a:pt x="1205" y="144"/>
                      <a:pt x="937"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5"/>
              <p:cNvSpPr/>
              <p:nvPr/>
            </p:nvSpPr>
            <p:spPr>
              <a:xfrm flipH="1">
                <a:off x="6254367" y="2947820"/>
                <a:ext cx="103242" cy="49065"/>
              </a:xfrm>
              <a:custGeom>
                <a:avLst/>
                <a:gdLst/>
                <a:ahLst/>
                <a:cxnLst/>
                <a:rect l="l" t="t" r="r" b="b"/>
                <a:pathLst>
                  <a:path w="848" h="403" extrusionOk="0">
                    <a:moveTo>
                      <a:pt x="241" y="1"/>
                    </a:moveTo>
                    <a:cubicBezTo>
                      <a:pt x="152" y="1"/>
                      <a:pt x="72" y="10"/>
                      <a:pt x="0" y="28"/>
                    </a:cubicBezTo>
                    <a:cubicBezTo>
                      <a:pt x="9" y="233"/>
                      <a:pt x="241" y="402"/>
                      <a:pt x="535" y="402"/>
                    </a:cubicBezTo>
                    <a:cubicBezTo>
                      <a:pt x="651" y="402"/>
                      <a:pt x="759" y="375"/>
                      <a:pt x="848" y="331"/>
                    </a:cubicBezTo>
                    <a:cubicBezTo>
                      <a:pt x="839" y="144"/>
                      <a:pt x="571" y="1"/>
                      <a:pt x="241" y="1"/>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5"/>
              <p:cNvSpPr/>
              <p:nvPr/>
            </p:nvSpPr>
            <p:spPr>
              <a:xfrm flipH="1">
                <a:off x="6178275" y="2855533"/>
                <a:ext cx="333588" cy="531195"/>
              </a:xfrm>
              <a:custGeom>
                <a:avLst/>
                <a:gdLst/>
                <a:ahLst/>
                <a:cxnLst/>
                <a:rect l="l" t="t" r="r" b="b"/>
                <a:pathLst>
                  <a:path w="2740" h="4363" extrusionOk="0">
                    <a:moveTo>
                      <a:pt x="1383" y="1"/>
                    </a:moveTo>
                    <a:lnTo>
                      <a:pt x="1383" y="1"/>
                    </a:lnTo>
                    <a:cubicBezTo>
                      <a:pt x="607" y="125"/>
                      <a:pt x="0" y="1053"/>
                      <a:pt x="0" y="2177"/>
                    </a:cubicBezTo>
                    <a:cubicBezTo>
                      <a:pt x="0" y="3382"/>
                      <a:pt x="696" y="4363"/>
                      <a:pt x="1562" y="4363"/>
                    </a:cubicBezTo>
                    <a:cubicBezTo>
                      <a:pt x="2034" y="4363"/>
                      <a:pt x="2454" y="4077"/>
                      <a:pt x="2739" y="3614"/>
                    </a:cubicBezTo>
                    <a:lnTo>
                      <a:pt x="2739" y="3614"/>
                    </a:lnTo>
                    <a:cubicBezTo>
                      <a:pt x="2424" y="3797"/>
                      <a:pt x="2108" y="3888"/>
                      <a:pt x="1817" y="3888"/>
                    </a:cubicBezTo>
                    <a:cubicBezTo>
                      <a:pt x="1061" y="3888"/>
                      <a:pt x="469" y="3278"/>
                      <a:pt x="482" y="2106"/>
                    </a:cubicBezTo>
                    <a:cubicBezTo>
                      <a:pt x="500" y="875"/>
                      <a:pt x="1053" y="259"/>
                      <a:pt x="1383"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5"/>
              <p:cNvSpPr/>
              <p:nvPr/>
            </p:nvSpPr>
            <p:spPr>
              <a:xfrm flipH="1">
                <a:off x="5904586" y="3459413"/>
                <a:ext cx="806090" cy="985201"/>
              </a:xfrm>
              <a:custGeom>
                <a:avLst/>
                <a:gdLst/>
                <a:ahLst/>
                <a:cxnLst/>
                <a:rect l="l" t="t" r="r" b="b"/>
                <a:pathLst>
                  <a:path w="6621" h="8092" extrusionOk="0">
                    <a:moveTo>
                      <a:pt x="3177" y="1"/>
                    </a:moveTo>
                    <a:cubicBezTo>
                      <a:pt x="929" y="1"/>
                      <a:pt x="295" y="2061"/>
                      <a:pt x="295" y="2061"/>
                    </a:cubicBezTo>
                    <a:lnTo>
                      <a:pt x="63" y="4256"/>
                    </a:lnTo>
                    <a:cubicBezTo>
                      <a:pt x="63" y="4256"/>
                      <a:pt x="1" y="8092"/>
                      <a:pt x="3614" y="8092"/>
                    </a:cubicBezTo>
                    <a:cubicBezTo>
                      <a:pt x="4907" y="8092"/>
                      <a:pt x="5603" y="7378"/>
                      <a:pt x="5969" y="6450"/>
                    </a:cubicBezTo>
                    <a:cubicBezTo>
                      <a:pt x="6620" y="4773"/>
                      <a:pt x="6192" y="2391"/>
                      <a:pt x="6156" y="2159"/>
                    </a:cubicBezTo>
                    <a:cubicBezTo>
                      <a:pt x="6103" y="1794"/>
                      <a:pt x="5425" y="18"/>
                      <a:pt x="3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5"/>
              <p:cNvSpPr/>
              <p:nvPr/>
            </p:nvSpPr>
            <p:spPr>
              <a:xfrm flipH="1">
                <a:off x="5983844" y="3459413"/>
                <a:ext cx="726833" cy="985201"/>
              </a:xfrm>
              <a:custGeom>
                <a:avLst/>
                <a:gdLst/>
                <a:ahLst/>
                <a:cxnLst/>
                <a:rect l="l" t="t" r="r" b="b"/>
                <a:pathLst>
                  <a:path w="5970" h="8092" extrusionOk="0">
                    <a:moveTo>
                      <a:pt x="3177" y="1"/>
                    </a:moveTo>
                    <a:cubicBezTo>
                      <a:pt x="929" y="1"/>
                      <a:pt x="295" y="2061"/>
                      <a:pt x="295" y="2061"/>
                    </a:cubicBezTo>
                    <a:lnTo>
                      <a:pt x="63" y="4256"/>
                    </a:lnTo>
                    <a:cubicBezTo>
                      <a:pt x="63" y="4256"/>
                      <a:pt x="1" y="8092"/>
                      <a:pt x="3614" y="8092"/>
                    </a:cubicBezTo>
                    <a:cubicBezTo>
                      <a:pt x="4907" y="8092"/>
                      <a:pt x="5603" y="7378"/>
                      <a:pt x="5969" y="6450"/>
                    </a:cubicBezTo>
                    <a:lnTo>
                      <a:pt x="5969" y="6450"/>
                    </a:lnTo>
                    <a:cubicBezTo>
                      <a:pt x="5438" y="6783"/>
                      <a:pt x="4927" y="6935"/>
                      <a:pt x="4459" y="6935"/>
                    </a:cubicBezTo>
                    <a:cubicBezTo>
                      <a:pt x="3033" y="6935"/>
                      <a:pt x="1995" y="5530"/>
                      <a:pt x="1928" y="3569"/>
                    </a:cubicBezTo>
                    <a:cubicBezTo>
                      <a:pt x="1856" y="1624"/>
                      <a:pt x="2650" y="536"/>
                      <a:pt x="3204"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5"/>
              <p:cNvSpPr/>
              <p:nvPr/>
            </p:nvSpPr>
            <p:spPr>
              <a:xfrm flipH="1">
                <a:off x="6543517" y="3748326"/>
                <a:ext cx="353920" cy="484565"/>
              </a:xfrm>
              <a:custGeom>
                <a:avLst/>
                <a:gdLst/>
                <a:ahLst/>
                <a:cxnLst/>
                <a:rect l="l" t="t" r="r" b="b"/>
                <a:pathLst>
                  <a:path w="2907" h="3980" extrusionOk="0">
                    <a:moveTo>
                      <a:pt x="839" y="1"/>
                    </a:moveTo>
                    <a:cubicBezTo>
                      <a:pt x="839" y="1"/>
                      <a:pt x="0" y="741"/>
                      <a:pt x="0" y="1437"/>
                    </a:cubicBezTo>
                    <a:cubicBezTo>
                      <a:pt x="0" y="2142"/>
                      <a:pt x="884" y="3970"/>
                      <a:pt x="1919" y="3979"/>
                    </a:cubicBezTo>
                    <a:cubicBezTo>
                      <a:pt x="1925" y="3979"/>
                      <a:pt x="1931" y="3979"/>
                      <a:pt x="1938" y="3979"/>
                    </a:cubicBezTo>
                    <a:cubicBezTo>
                      <a:pt x="2907" y="3979"/>
                      <a:pt x="2739" y="3301"/>
                      <a:pt x="2739" y="3301"/>
                    </a:cubicBezTo>
                    <a:lnTo>
                      <a:pt x="839" y="1"/>
                    </a:lnTo>
                    <a:close/>
                  </a:path>
                </a:pathLst>
              </a:custGeom>
              <a:solidFill>
                <a:srgbClr val="4D1311">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5"/>
              <p:cNvSpPr/>
              <p:nvPr/>
            </p:nvSpPr>
            <p:spPr>
              <a:xfrm flipH="1">
                <a:off x="6510402" y="3646056"/>
                <a:ext cx="399819" cy="559928"/>
              </a:xfrm>
              <a:custGeom>
                <a:avLst/>
                <a:gdLst/>
                <a:ahLst/>
                <a:cxnLst/>
                <a:rect l="l" t="t" r="r" b="b"/>
                <a:pathLst>
                  <a:path w="3284" h="4599" extrusionOk="0">
                    <a:moveTo>
                      <a:pt x="1962" y="0"/>
                    </a:moveTo>
                    <a:cubicBezTo>
                      <a:pt x="1597" y="0"/>
                      <a:pt x="0" y="1509"/>
                      <a:pt x="25" y="2081"/>
                    </a:cubicBezTo>
                    <a:cubicBezTo>
                      <a:pt x="52" y="2696"/>
                      <a:pt x="953" y="4543"/>
                      <a:pt x="2113" y="4596"/>
                    </a:cubicBezTo>
                    <a:cubicBezTo>
                      <a:pt x="2148" y="4598"/>
                      <a:pt x="2183" y="4599"/>
                      <a:pt x="2216" y="4599"/>
                    </a:cubicBezTo>
                    <a:cubicBezTo>
                      <a:pt x="3274" y="4599"/>
                      <a:pt x="3283" y="3784"/>
                      <a:pt x="2782" y="2652"/>
                    </a:cubicBezTo>
                    <a:cubicBezTo>
                      <a:pt x="2273" y="1474"/>
                      <a:pt x="2050" y="64"/>
                      <a:pt x="2024" y="29"/>
                    </a:cubicBezTo>
                    <a:cubicBezTo>
                      <a:pt x="2011" y="10"/>
                      <a:pt x="1990" y="0"/>
                      <a:pt x="19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5"/>
              <p:cNvSpPr/>
              <p:nvPr/>
            </p:nvSpPr>
            <p:spPr>
              <a:xfrm flipH="1">
                <a:off x="5730853" y="3748326"/>
                <a:ext cx="353920" cy="484565"/>
              </a:xfrm>
              <a:custGeom>
                <a:avLst/>
                <a:gdLst/>
                <a:ahLst/>
                <a:cxnLst/>
                <a:rect l="l" t="t" r="r" b="b"/>
                <a:pathLst>
                  <a:path w="2907" h="3980" extrusionOk="0">
                    <a:moveTo>
                      <a:pt x="2068" y="1"/>
                    </a:moveTo>
                    <a:lnTo>
                      <a:pt x="168" y="3301"/>
                    </a:lnTo>
                    <a:cubicBezTo>
                      <a:pt x="168" y="3301"/>
                      <a:pt x="1" y="3979"/>
                      <a:pt x="970" y="3979"/>
                    </a:cubicBezTo>
                    <a:cubicBezTo>
                      <a:pt x="976" y="3979"/>
                      <a:pt x="982" y="3979"/>
                      <a:pt x="989" y="3979"/>
                    </a:cubicBezTo>
                    <a:cubicBezTo>
                      <a:pt x="2023" y="3970"/>
                      <a:pt x="2907" y="2142"/>
                      <a:pt x="2907" y="1437"/>
                    </a:cubicBezTo>
                    <a:cubicBezTo>
                      <a:pt x="2907" y="741"/>
                      <a:pt x="2068" y="1"/>
                      <a:pt x="2068" y="1"/>
                    </a:cubicBezTo>
                    <a:close/>
                  </a:path>
                </a:pathLst>
              </a:custGeom>
              <a:solidFill>
                <a:srgbClr val="4D1311">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5"/>
              <p:cNvSpPr/>
              <p:nvPr/>
            </p:nvSpPr>
            <p:spPr>
              <a:xfrm flipH="1">
                <a:off x="5718069" y="3646056"/>
                <a:ext cx="399819" cy="559928"/>
              </a:xfrm>
              <a:custGeom>
                <a:avLst/>
                <a:gdLst/>
                <a:ahLst/>
                <a:cxnLst/>
                <a:rect l="l" t="t" r="r" b="b"/>
                <a:pathLst>
                  <a:path w="3284" h="4599" extrusionOk="0">
                    <a:moveTo>
                      <a:pt x="1322" y="0"/>
                    </a:moveTo>
                    <a:cubicBezTo>
                      <a:pt x="1294" y="0"/>
                      <a:pt x="1273" y="10"/>
                      <a:pt x="1261" y="29"/>
                    </a:cubicBezTo>
                    <a:cubicBezTo>
                      <a:pt x="1234" y="64"/>
                      <a:pt x="1011" y="1474"/>
                      <a:pt x="493" y="2652"/>
                    </a:cubicBezTo>
                    <a:cubicBezTo>
                      <a:pt x="1" y="3784"/>
                      <a:pt x="2" y="4599"/>
                      <a:pt x="1067" y="4599"/>
                    </a:cubicBezTo>
                    <a:cubicBezTo>
                      <a:pt x="1101" y="4599"/>
                      <a:pt x="1136" y="4598"/>
                      <a:pt x="1171" y="4596"/>
                    </a:cubicBezTo>
                    <a:cubicBezTo>
                      <a:pt x="2331" y="4543"/>
                      <a:pt x="3232" y="2696"/>
                      <a:pt x="3259" y="2081"/>
                    </a:cubicBezTo>
                    <a:cubicBezTo>
                      <a:pt x="3284" y="1509"/>
                      <a:pt x="1687" y="0"/>
                      <a:pt x="13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5"/>
              <p:cNvSpPr/>
              <p:nvPr/>
            </p:nvSpPr>
            <p:spPr>
              <a:xfrm flipH="1">
                <a:off x="6883193" y="4224003"/>
                <a:ext cx="449735" cy="458267"/>
              </a:xfrm>
              <a:custGeom>
                <a:avLst/>
                <a:gdLst/>
                <a:ahLst/>
                <a:cxnLst/>
                <a:rect l="l" t="t" r="r" b="b"/>
                <a:pathLst>
                  <a:path w="3694" h="3764" extrusionOk="0">
                    <a:moveTo>
                      <a:pt x="660" y="1"/>
                    </a:moveTo>
                    <a:cubicBezTo>
                      <a:pt x="0" y="492"/>
                      <a:pt x="134" y="1794"/>
                      <a:pt x="705" y="2704"/>
                    </a:cubicBezTo>
                    <a:cubicBezTo>
                      <a:pt x="1121" y="3377"/>
                      <a:pt x="1786" y="3764"/>
                      <a:pt x="2395" y="3764"/>
                    </a:cubicBezTo>
                    <a:cubicBezTo>
                      <a:pt x="2634" y="3764"/>
                      <a:pt x="2865" y="3704"/>
                      <a:pt x="3069" y="3578"/>
                    </a:cubicBezTo>
                    <a:cubicBezTo>
                      <a:pt x="3479" y="3311"/>
                      <a:pt x="3693" y="2829"/>
                      <a:pt x="3685" y="2285"/>
                    </a:cubicBezTo>
                    <a:lnTo>
                      <a:pt x="3685" y="2285"/>
                    </a:lnTo>
                    <a:cubicBezTo>
                      <a:pt x="3551" y="2338"/>
                      <a:pt x="3435" y="2392"/>
                      <a:pt x="3319" y="2427"/>
                    </a:cubicBezTo>
                    <a:cubicBezTo>
                      <a:pt x="3095" y="2494"/>
                      <a:pt x="2889" y="2524"/>
                      <a:pt x="2700" y="2524"/>
                    </a:cubicBezTo>
                    <a:cubicBezTo>
                      <a:pt x="1973" y="2524"/>
                      <a:pt x="1496" y="2075"/>
                      <a:pt x="1178" y="1509"/>
                    </a:cubicBezTo>
                    <a:cubicBezTo>
                      <a:pt x="1080" y="1339"/>
                      <a:pt x="999" y="1152"/>
                      <a:pt x="928" y="964"/>
                    </a:cubicBezTo>
                    <a:cubicBezTo>
                      <a:pt x="865" y="813"/>
                      <a:pt x="821" y="670"/>
                      <a:pt x="785" y="527"/>
                    </a:cubicBezTo>
                    <a:cubicBezTo>
                      <a:pt x="732" y="340"/>
                      <a:pt x="687" y="162"/>
                      <a:pt x="660" y="1"/>
                    </a:cubicBezTo>
                    <a:close/>
                  </a:path>
                </a:pathLst>
              </a:custGeom>
              <a:solidFill>
                <a:srgbClr val="4D1311">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5"/>
              <p:cNvSpPr/>
              <p:nvPr/>
            </p:nvSpPr>
            <p:spPr>
              <a:xfrm flipH="1">
                <a:off x="5270282" y="4224003"/>
                <a:ext cx="448761" cy="458267"/>
              </a:xfrm>
              <a:custGeom>
                <a:avLst/>
                <a:gdLst/>
                <a:ahLst/>
                <a:cxnLst/>
                <a:rect l="l" t="t" r="r" b="b"/>
                <a:pathLst>
                  <a:path w="3686" h="3764" extrusionOk="0">
                    <a:moveTo>
                      <a:pt x="3034" y="1"/>
                    </a:moveTo>
                    <a:cubicBezTo>
                      <a:pt x="2998" y="162"/>
                      <a:pt x="2963" y="340"/>
                      <a:pt x="2909" y="527"/>
                    </a:cubicBezTo>
                    <a:cubicBezTo>
                      <a:pt x="2864" y="670"/>
                      <a:pt x="2820" y="813"/>
                      <a:pt x="2766" y="964"/>
                    </a:cubicBezTo>
                    <a:cubicBezTo>
                      <a:pt x="2695" y="1152"/>
                      <a:pt x="2606" y="1339"/>
                      <a:pt x="2508" y="1509"/>
                    </a:cubicBezTo>
                    <a:cubicBezTo>
                      <a:pt x="2189" y="2075"/>
                      <a:pt x="1713" y="2524"/>
                      <a:pt x="990" y="2524"/>
                    </a:cubicBezTo>
                    <a:cubicBezTo>
                      <a:pt x="802" y="2524"/>
                      <a:pt x="598" y="2494"/>
                      <a:pt x="375" y="2427"/>
                    </a:cubicBezTo>
                    <a:cubicBezTo>
                      <a:pt x="260" y="2392"/>
                      <a:pt x="135" y="2338"/>
                      <a:pt x="10" y="2285"/>
                    </a:cubicBezTo>
                    <a:lnTo>
                      <a:pt x="10" y="2285"/>
                    </a:lnTo>
                    <a:cubicBezTo>
                      <a:pt x="1" y="2829"/>
                      <a:pt x="206" y="3311"/>
                      <a:pt x="625" y="3578"/>
                    </a:cubicBezTo>
                    <a:cubicBezTo>
                      <a:pt x="827" y="3704"/>
                      <a:pt x="1056" y="3764"/>
                      <a:pt x="1294" y="3764"/>
                    </a:cubicBezTo>
                    <a:cubicBezTo>
                      <a:pt x="1900" y="3764"/>
                      <a:pt x="2567" y="3377"/>
                      <a:pt x="2989" y="2704"/>
                    </a:cubicBezTo>
                    <a:cubicBezTo>
                      <a:pt x="3560" y="1794"/>
                      <a:pt x="3685" y="492"/>
                      <a:pt x="3034" y="1"/>
                    </a:cubicBezTo>
                    <a:close/>
                  </a:path>
                </a:pathLst>
              </a:custGeom>
              <a:solidFill>
                <a:srgbClr val="4D1311">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slow">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06"/>
        <p:cNvGrpSpPr/>
        <p:nvPr/>
      </p:nvGrpSpPr>
      <p:grpSpPr>
        <a:xfrm>
          <a:off x="0" y="0"/>
          <a:ext cx="0" cy="0"/>
          <a:chOff x="0" y="0"/>
          <a:chExt cx="0" cy="0"/>
        </a:xfrm>
      </p:grpSpPr>
      <p:sp>
        <p:nvSpPr>
          <p:cNvPr id="4907" name="Google Shape;4907;p63"/>
          <p:cNvSpPr txBox="1">
            <a:spLocks noGrp="1"/>
          </p:cNvSpPr>
          <p:nvPr>
            <p:ph type="title"/>
          </p:nvPr>
        </p:nvSpPr>
        <p:spPr>
          <a:xfrm>
            <a:off x="720000" y="414574"/>
            <a:ext cx="7704000" cy="1287933"/>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sz="4000" dirty="0">
                <a:solidFill>
                  <a:schemeClr val="accent4"/>
                </a:solidFill>
                <a:latin typeface="UTM Bell" panose="02040603050506020204" pitchFamily="18" charset="0"/>
              </a:rPr>
              <a:t>Xin chào và hẹn gặp lại các bạn ở buổi học sau nhé!!!</a:t>
            </a:r>
            <a:endParaRPr sz="4000" dirty="0">
              <a:solidFill>
                <a:schemeClr val="accent4"/>
              </a:solidFill>
              <a:latin typeface="UTM Bell" panose="02040603050506020204" pitchFamily="18" charset="0"/>
            </a:endParaRPr>
          </a:p>
        </p:txBody>
      </p:sp>
      <p:grpSp>
        <p:nvGrpSpPr>
          <p:cNvPr id="4908" name="Google Shape;4908;p63"/>
          <p:cNvGrpSpPr/>
          <p:nvPr/>
        </p:nvGrpSpPr>
        <p:grpSpPr>
          <a:xfrm>
            <a:off x="719950" y="2501746"/>
            <a:ext cx="4050192" cy="2111023"/>
            <a:chOff x="719950" y="2542884"/>
            <a:chExt cx="4050192" cy="2111023"/>
          </a:xfrm>
        </p:grpSpPr>
        <p:sp>
          <p:nvSpPr>
            <p:cNvPr id="4909" name="Google Shape;4909;p63"/>
            <p:cNvSpPr/>
            <p:nvPr/>
          </p:nvSpPr>
          <p:spPr>
            <a:xfrm>
              <a:off x="941980" y="4478590"/>
              <a:ext cx="1427169" cy="175316"/>
            </a:xfrm>
            <a:custGeom>
              <a:avLst/>
              <a:gdLst/>
              <a:ahLst/>
              <a:cxnLst/>
              <a:rect l="l" t="t" r="r" b="b"/>
              <a:pathLst>
                <a:path w="11991" h="1473" extrusionOk="0">
                  <a:moveTo>
                    <a:pt x="5996" y="1"/>
                  </a:moveTo>
                  <a:cubicBezTo>
                    <a:pt x="2686" y="1"/>
                    <a:pt x="1" y="331"/>
                    <a:pt x="1" y="741"/>
                  </a:cubicBezTo>
                  <a:cubicBezTo>
                    <a:pt x="1" y="1143"/>
                    <a:pt x="2686" y="1473"/>
                    <a:pt x="5996" y="1473"/>
                  </a:cubicBezTo>
                  <a:cubicBezTo>
                    <a:pt x="9305" y="1473"/>
                    <a:pt x="11991" y="1143"/>
                    <a:pt x="11991" y="741"/>
                  </a:cubicBezTo>
                  <a:cubicBezTo>
                    <a:pt x="11991" y="331"/>
                    <a:pt x="9305" y="1"/>
                    <a:pt x="5996" y="1"/>
                  </a:cubicBezTo>
                  <a:close/>
                </a:path>
              </a:pathLst>
            </a:custGeom>
            <a:solidFill>
              <a:srgbClr val="7F3DEC">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3"/>
            <p:cNvSpPr/>
            <p:nvPr/>
          </p:nvSpPr>
          <p:spPr>
            <a:xfrm>
              <a:off x="3300680" y="4478590"/>
              <a:ext cx="1427169" cy="175316"/>
            </a:xfrm>
            <a:custGeom>
              <a:avLst/>
              <a:gdLst/>
              <a:ahLst/>
              <a:cxnLst/>
              <a:rect l="l" t="t" r="r" b="b"/>
              <a:pathLst>
                <a:path w="11991" h="1473" extrusionOk="0">
                  <a:moveTo>
                    <a:pt x="5996" y="1"/>
                  </a:moveTo>
                  <a:cubicBezTo>
                    <a:pt x="2686" y="1"/>
                    <a:pt x="1" y="331"/>
                    <a:pt x="1" y="741"/>
                  </a:cubicBezTo>
                  <a:cubicBezTo>
                    <a:pt x="1" y="1143"/>
                    <a:pt x="2686" y="1473"/>
                    <a:pt x="5996" y="1473"/>
                  </a:cubicBezTo>
                  <a:cubicBezTo>
                    <a:pt x="9305" y="1473"/>
                    <a:pt x="11991" y="1143"/>
                    <a:pt x="11991" y="741"/>
                  </a:cubicBezTo>
                  <a:cubicBezTo>
                    <a:pt x="11991" y="331"/>
                    <a:pt x="9305" y="1"/>
                    <a:pt x="5996" y="1"/>
                  </a:cubicBezTo>
                  <a:close/>
                </a:path>
              </a:pathLst>
            </a:custGeom>
            <a:solidFill>
              <a:srgbClr val="7F3DEC">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1" name="Google Shape;4911;p63"/>
            <p:cNvGrpSpPr/>
            <p:nvPr/>
          </p:nvGrpSpPr>
          <p:grpSpPr>
            <a:xfrm>
              <a:off x="719950" y="2542884"/>
              <a:ext cx="4050192" cy="2060619"/>
              <a:chOff x="-1685572" y="1610345"/>
              <a:chExt cx="1004661" cy="511142"/>
            </a:xfrm>
          </p:grpSpPr>
          <p:sp>
            <p:nvSpPr>
              <p:cNvPr id="4912" name="Google Shape;4912;p63"/>
              <p:cNvSpPr/>
              <p:nvPr/>
            </p:nvSpPr>
            <p:spPr>
              <a:xfrm>
                <a:off x="-1271555" y="1956276"/>
                <a:ext cx="226226" cy="9126"/>
              </a:xfrm>
              <a:custGeom>
                <a:avLst/>
                <a:gdLst/>
                <a:ahLst/>
                <a:cxnLst/>
                <a:rect l="l" t="t" r="r" b="b"/>
                <a:pathLst>
                  <a:path w="38523" h="1554" extrusionOk="0">
                    <a:moveTo>
                      <a:pt x="19274" y="0"/>
                    </a:moveTo>
                    <a:cubicBezTo>
                      <a:pt x="16091" y="0"/>
                      <a:pt x="12883" y="75"/>
                      <a:pt x="9700" y="125"/>
                    </a:cubicBezTo>
                    <a:cubicBezTo>
                      <a:pt x="7494" y="176"/>
                      <a:pt x="5289" y="251"/>
                      <a:pt x="3083" y="351"/>
                    </a:cubicBezTo>
                    <a:cubicBezTo>
                      <a:pt x="2131" y="401"/>
                      <a:pt x="1053" y="276"/>
                      <a:pt x="126" y="627"/>
                    </a:cubicBezTo>
                    <a:cubicBezTo>
                      <a:pt x="1" y="652"/>
                      <a:pt x="1" y="927"/>
                      <a:pt x="126" y="952"/>
                    </a:cubicBezTo>
                    <a:cubicBezTo>
                      <a:pt x="1028" y="1303"/>
                      <a:pt x="2031" y="1178"/>
                      <a:pt x="2933" y="1228"/>
                    </a:cubicBezTo>
                    <a:cubicBezTo>
                      <a:pt x="5139" y="1328"/>
                      <a:pt x="7319" y="1379"/>
                      <a:pt x="9525" y="1429"/>
                    </a:cubicBezTo>
                    <a:cubicBezTo>
                      <a:pt x="12758" y="1529"/>
                      <a:pt x="16016" y="1554"/>
                      <a:pt x="19274" y="1554"/>
                    </a:cubicBezTo>
                    <a:cubicBezTo>
                      <a:pt x="22457" y="1554"/>
                      <a:pt x="25640" y="1504"/>
                      <a:pt x="28823" y="1454"/>
                    </a:cubicBezTo>
                    <a:cubicBezTo>
                      <a:pt x="31028" y="1404"/>
                      <a:pt x="33234" y="1328"/>
                      <a:pt x="35439" y="1228"/>
                    </a:cubicBezTo>
                    <a:cubicBezTo>
                      <a:pt x="36392" y="1178"/>
                      <a:pt x="37470" y="1303"/>
                      <a:pt x="38397" y="952"/>
                    </a:cubicBezTo>
                    <a:cubicBezTo>
                      <a:pt x="38522" y="927"/>
                      <a:pt x="38522" y="652"/>
                      <a:pt x="38397" y="627"/>
                    </a:cubicBezTo>
                    <a:cubicBezTo>
                      <a:pt x="37495" y="276"/>
                      <a:pt x="36492" y="401"/>
                      <a:pt x="35590" y="351"/>
                    </a:cubicBezTo>
                    <a:cubicBezTo>
                      <a:pt x="33384" y="251"/>
                      <a:pt x="31204" y="201"/>
                      <a:pt x="28998" y="150"/>
                    </a:cubicBezTo>
                    <a:cubicBezTo>
                      <a:pt x="25765" y="50"/>
                      <a:pt x="22507" y="0"/>
                      <a:pt x="19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3"/>
              <p:cNvSpPr/>
              <p:nvPr/>
            </p:nvSpPr>
            <p:spPr>
              <a:xfrm>
                <a:off x="-1279207" y="1929621"/>
                <a:ext cx="46123" cy="62530"/>
              </a:xfrm>
              <a:custGeom>
                <a:avLst/>
                <a:gdLst/>
                <a:ahLst/>
                <a:cxnLst/>
                <a:rect l="l" t="t" r="r" b="b"/>
                <a:pathLst>
                  <a:path w="7854" h="10648" extrusionOk="0">
                    <a:moveTo>
                      <a:pt x="7690" y="0"/>
                    </a:moveTo>
                    <a:cubicBezTo>
                      <a:pt x="7667" y="0"/>
                      <a:pt x="7643" y="9"/>
                      <a:pt x="7620" y="28"/>
                    </a:cubicBezTo>
                    <a:cubicBezTo>
                      <a:pt x="6266" y="830"/>
                      <a:pt x="0" y="4263"/>
                      <a:pt x="101" y="5316"/>
                    </a:cubicBezTo>
                    <a:cubicBezTo>
                      <a:pt x="276" y="6845"/>
                      <a:pt x="6767" y="10128"/>
                      <a:pt x="7620" y="10629"/>
                    </a:cubicBezTo>
                    <a:cubicBezTo>
                      <a:pt x="7640" y="10642"/>
                      <a:pt x="7661" y="10647"/>
                      <a:pt x="7681" y="10647"/>
                    </a:cubicBezTo>
                    <a:cubicBezTo>
                      <a:pt x="7780" y="10647"/>
                      <a:pt x="7853" y="10508"/>
                      <a:pt x="7770" y="10404"/>
                    </a:cubicBezTo>
                    <a:cubicBezTo>
                      <a:pt x="6742" y="9201"/>
                      <a:pt x="5690" y="8048"/>
                      <a:pt x="4562" y="6945"/>
                    </a:cubicBezTo>
                    <a:cubicBezTo>
                      <a:pt x="4261" y="6669"/>
                      <a:pt x="3534" y="5817"/>
                      <a:pt x="2782" y="5266"/>
                    </a:cubicBezTo>
                    <a:cubicBezTo>
                      <a:pt x="4612" y="3988"/>
                      <a:pt x="7294" y="780"/>
                      <a:pt x="7770" y="228"/>
                    </a:cubicBezTo>
                    <a:cubicBezTo>
                      <a:pt x="7851" y="147"/>
                      <a:pt x="7784" y="0"/>
                      <a:pt x="7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3"/>
              <p:cNvSpPr/>
              <p:nvPr/>
            </p:nvSpPr>
            <p:spPr>
              <a:xfrm>
                <a:off x="-1077763" y="1929621"/>
                <a:ext cx="46269" cy="62530"/>
              </a:xfrm>
              <a:custGeom>
                <a:avLst/>
                <a:gdLst/>
                <a:ahLst/>
                <a:cxnLst/>
                <a:rect l="l" t="t" r="r" b="b"/>
                <a:pathLst>
                  <a:path w="7879" h="10648" extrusionOk="0">
                    <a:moveTo>
                      <a:pt x="177" y="0"/>
                    </a:moveTo>
                    <a:cubicBezTo>
                      <a:pt x="69" y="0"/>
                      <a:pt x="2" y="147"/>
                      <a:pt x="84" y="228"/>
                    </a:cubicBezTo>
                    <a:cubicBezTo>
                      <a:pt x="560" y="780"/>
                      <a:pt x="3241" y="3988"/>
                      <a:pt x="5096" y="5266"/>
                    </a:cubicBezTo>
                    <a:cubicBezTo>
                      <a:pt x="4344" y="5817"/>
                      <a:pt x="3592" y="6669"/>
                      <a:pt x="3317" y="6945"/>
                    </a:cubicBezTo>
                    <a:cubicBezTo>
                      <a:pt x="2164" y="8048"/>
                      <a:pt x="1136" y="9201"/>
                      <a:pt x="84" y="10404"/>
                    </a:cubicBezTo>
                    <a:cubicBezTo>
                      <a:pt x="0" y="10508"/>
                      <a:pt x="73" y="10647"/>
                      <a:pt x="187" y="10647"/>
                    </a:cubicBezTo>
                    <a:cubicBezTo>
                      <a:pt x="210" y="10647"/>
                      <a:pt x="234" y="10642"/>
                      <a:pt x="259" y="10629"/>
                    </a:cubicBezTo>
                    <a:cubicBezTo>
                      <a:pt x="1111" y="10128"/>
                      <a:pt x="7577" y="6845"/>
                      <a:pt x="7753" y="5316"/>
                    </a:cubicBezTo>
                    <a:cubicBezTo>
                      <a:pt x="7878" y="4263"/>
                      <a:pt x="1612" y="830"/>
                      <a:pt x="259" y="28"/>
                    </a:cubicBezTo>
                    <a:cubicBezTo>
                      <a:pt x="230" y="9"/>
                      <a:pt x="202"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3"/>
              <p:cNvSpPr/>
              <p:nvPr/>
            </p:nvSpPr>
            <p:spPr>
              <a:xfrm>
                <a:off x="-1685572" y="1845351"/>
                <a:ext cx="118630" cy="235481"/>
              </a:xfrm>
              <a:custGeom>
                <a:avLst/>
                <a:gdLst/>
                <a:ahLst/>
                <a:cxnLst/>
                <a:rect l="l" t="t" r="r" b="b"/>
                <a:pathLst>
                  <a:path w="20201" h="40099" extrusionOk="0">
                    <a:moveTo>
                      <a:pt x="6431" y="1"/>
                    </a:moveTo>
                    <a:cubicBezTo>
                      <a:pt x="5642" y="1"/>
                      <a:pt x="4948" y="64"/>
                      <a:pt x="4361" y="142"/>
                    </a:cubicBezTo>
                    <a:cubicBezTo>
                      <a:pt x="3609" y="217"/>
                      <a:pt x="3033" y="368"/>
                      <a:pt x="2607" y="468"/>
                    </a:cubicBezTo>
                    <a:cubicBezTo>
                      <a:pt x="2206" y="568"/>
                      <a:pt x="1955" y="668"/>
                      <a:pt x="1905" y="668"/>
                    </a:cubicBezTo>
                    <a:cubicBezTo>
                      <a:pt x="652" y="1145"/>
                      <a:pt x="0" y="2548"/>
                      <a:pt x="451" y="3801"/>
                    </a:cubicBezTo>
                    <a:cubicBezTo>
                      <a:pt x="822" y="4796"/>
                      <a:pt x="1753" y="5411"/>
                      <a:pt x="2751" y="5411"/>
                    </a:cubicBezTo>
                    <a:cubicBezTo>
                      <a:pt x="3035" y="5411"/>
                      <a:pt x="3325" y="5361"/>
                      <a:pt x="3609" y="5255"/>
                    </a:cubicBezTo>
                    <a:lnTo>
                      <a:pt x="3609" y="5255"/>
                    </a:lnTo>
                    <a:cubicBezTo>
                      <a:pt x="3600" y="5259"/>
                      <a:pt x="3596" y="5261"/>
                      <a:pt x="3597" y="5261"/>
                    </a:cubicBezTo>
                    <a:cubicBezTo>
                      <a:pt x="3599" y="5261"/>
                      <a:pt x="3704" y="5217"/>
                      <a:pt x="3910" y="5155"/>
                    </a:cubicBezTo>
                    <a:cubicBezTo>
                      <a:pt x="4160" y="5079"/>
                      <a:pt x="4561" y="4954"/>
                      <a:pt x="5088" y="4854"/>
                    </a:cubicBezTo>
                    <a:cubicBezTo>
                      <a:pt x="5602" y="4766"/>
                      <a:pt x="6247" y="4685"/>
                      <a:pt x="6971" y="4685"/>
                    </a:cubicBezTo>
                    <a:cubicBezTo>
                      <a:pt x="7694" y="4685"/>
                      <a:pt x="8496" y="4766"/>
                      <a:pt x="9323" y="5004"/>
                    </a:cubicBezTo>
                    <a:cubicBezTo>
                      <a:pt x="10150" y="5230"/>
                      <a:pt x="10978" y="5631"/>
                      <a:pt x="11780" y="6232"/>
                    </a:cubicBezTo>
                    <a:cubicBezTo>
                      <a:pt x="12582" y="6834"/>
                      <a:pt x="13333" y="7636"/>
                      <a:pt x="13960" y="8638"/>
                    </a:cubicBezTo>
                    <a:cubicBezTo>
                      <a:pt x="14612" y="9616"/>
                      <a:pt x="15138" y="10794"/>
                      <a:pt x="15564" y="12047"/>
                    </a:cubicBezTo>
                    <a:lnTo>
                      <a:pt x="15664" y="12272"/>
                    </a:lnTo>
                    <a:lnTo>
                      <a:pt x="15664" y="12323"/>
                    </a:lnTo>
                    <a:lnTo>
                      <a:pt x="15689" y="12373"/>
                    </a:lnTo>
                    <a:lnTo>
                      <a:pt x="15714" y="12498"/>
                    </a:lnTo>
                    <a:lnTo>
                      <a:pt x="15815" y="12774"/>
                    </a:lnTo>
                    <a:lnTo>
                      <a:pt x="15865" y="12999"/>
                    </a:lnTo>
                    <a:cubicBezTo>
                      <a:pt x="15940" y="13275"/>
                      <a:pt x="16015" y="13626"/>
                      <a:pt x="16090" y="13927"/>
                    </a:cubicBezTo>
                    <a:cubicBezTo>
                      <a:pt x="16216" y="14578"/>
                      <a:pt x="16316" y="15230"/>
                      <a:pt x="16366" y="15907"/>
                    </a:cubicBezTo>
                    <a:cubicBezTo>
                      <a:pt x="16592" y="18613"/>
                      <a:pt x="16316" y="21471"/>
                      <a:pt x="15940" y="24152"/>
                    </a:cubicBezTo>
                    <a:cubicBezTo>
                      <a:pt x="15564" y="26859"/>
                      <a:pt x="15088" y="29441"/>
                      <a:pt x="14963" y="31796"/>
                    </a:cubicBezTo>
                    <a:cubicBezTo>
                      <a:pt x="14887" y="32949"/>
                      <a:pt x="14912" y="34077"/>
                      <a:pt x="15063" y="35105"/>
                    </a:cubicBezTo>
                    <a:cubicBezTo>
                      <a:pt x="15213" y="36132"/>
                      <a:pt x="15514" y="37060"/>
                      <a:pt x="15890" y="37786"/>
                    </a:cubicBezTo>
                    <a:cubicBezTo>
                      <a:pt x="16266" y="38513"/>
                      <a:pt x="16742" y="39014"/>
                      <a:pt x="17043" y="39340"/>
                    </a:cubicBezTo>
                    <a:cubicBezTo>
                      <a:pt x="17193" y="39491"/>
                      <a:pt x="17344" y="39591"/>
                      <a:pt x="17419" y="39666"/>
                    </a:cubicBezTo>
                    <a:cubicBezTo>
                      <a:pt x="17519" y="39741"/>
                      <a:pt x="17569" y="39791"/>
                      <a:pt x="17569" y="39791"/>
                    </a:cubicBezTo>
                    <a:cubicBezTo>
                      <a:pt x="17820" y="39997"/>
                      <a:pt x="18128" y="40098"/>
                      <a:pt x="18437" y="40098"/>
                    </a:cubicBezTo>
                    <a:cubicBezTo>
                      <a:pt x="18806" y="40098"/>
                      <a:pt x="19176" y="39953"/>
                      <a:pt x="19449" y="39666"/>
                    </a:cubicBezTo>
                    <a:cubicBezTo>
                      <a:pt x="19975" y="39090"/>
                      <a:pt x="19925" y="38212"/>
                      <a:pt x="19374" y="37711"/>
                    </a:cubicBezTo>
                    <a:lnTo>
                      <a:pt x="19298" y="37636"/>
                    </a:lnTo>
                    <a:cubicBezTo>
                      <a:pt x="19298" y="37636"/>
                      <a:pt x="19273" y="37611"/>
                      <a:pt x="19223" y="37561"/>
                    </a:cubicBezTo>
                    <a:cubicBezTo>
                      <a:pt x="19173" y="37511"/>
                      <a:pt x="19098" y="37461"/>
                      <a:pt x="19023" y="37360"/>
                    </a:cubicBezTo>
                    <a:cubicBezTo>
                      <a:pt x="18847" y="37185"/>
                      <a:pt x="18622" y="36909"/>
                      <a:pt x="18421" y="36483"/>
                    </a:cubicBezTo>
                    <a:cubicBezTo>
                      <a:pt x="18221" y="36082"/>
                      <a:pt x="18045" y="35481"/>
                      <a:pt x="17970" y="34729"/>
                    </a:cubicBezTo>
                    <a:cubicBezTo>
                      <a:pt x="17895" y="33977"/>
                      <a:pt x="17895" y="33050"/>
                      <a:pt x="17995" y="32022"/>
                    </a:cubicBezTo>
                    <a:cubicBezTo>
                      <a:pt x="18196" y="29942"/>
                      <a:pt x="18747" y="27435"/>
                      <a:pt x="19248" y="24679"/>
                    </a:cubicBezTo>
                    <a:cubicBezTo>
                      <a:pt x="19724" y="21922"/>
                      <a:pt x="20201" y="18864"/>
                      <a:pt x="20050" y="15681"/>
                    </a:cubicBezTo>
                    <a:cubicBezTo>
                      <a:pt x="20000" y="14879"/>
                      <a:pt x="19925" y="14077"/>
                      <a:pt x="19800" y="13275"/>
                    </a:cubicBezTo>
                    <a:cubicBezTo>
                      <a:pt x="19750" y="12874"/>
                      <a:pt x="19674" y="12473"/>
                      <a:pt x="19574" y="12047"/>
                    </a:cubicBezTo>
                    <a:lnTo>
                      <a:pt x="19499" y="11746"/>
                    </a:lnTo>
                    <a:lnTo>
                      <a:pt x="19424" y="11470"/>
                    </a:lnTo>
                    <a:lnTo>
                      <a:pt x="19399" y="11345"/>
                    </a:lnTo>
                    <a:lnTo>
                      <a:pt x="19349" y="11195"/>
                    </a:lnTo>
                    <a:lnTo>
                      <a:pt x="19273" y="10894"/>
                    </a:lnTo>
                    <a:cubicBezTo>
                      <a:pt x="18847" y="9390"/>
                      <a:pt x="18271" y="7887"/>
                      <a:pt x="17469" y="6508"/>
                    </a:cubicBezTo>
                    <a:cubicBezTo>
                      <a:pt x="16692" y="5130"/>
                      <a:pt x="15689" y="3876"/>
                      <a:pt x="14486" y="2874"/>
                    </a:cubicBezTo>
                    <a:cubicBezTo>
                      <a:pt x="13308" y="1871"/>
                      <a:pt x="11980" y="1170"/>
                      <a:pt x="10702" y="719"/>
                    </a:cubicBezTo>
                    <a:cubicBezTo>
                      <a:pt x="9424" y="267"/>
                      <a:pt x="8196" y="92"/>
                      <a:pt x="7118" y="17"/>
                    </a:cubicBezTo>
                    <a:cubicBezTo>
                      <a:pt x="6882" y="6"/>
                      <a:pt x="6653" y="1"/>
                      <a:pt x="64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3"/>
              <p:cNvSpPr/>
              <p:nvPr/>
            </p:nvSpPr>
            <p:spPr>
              <a:xfrm>
                <a:off x="-1684398" y="1853349"/>
                <a:ext cx="116135" cy="227483"/>
              </a:xfrm>
              <a:custGeom>
                <a:avLst/>
                <a:gdLst/>
                <a:ahLst/>
                <a:cxnLst/>
                <a:rect l="l" t="t" r="r" b="b"/>
                <a:pathLst>
                  <a:path w="19776" h="38737" extrusionOk="0">
                    <a:moveTo>
                      <a:pt x="4406" y="0"/>
                    </a:moveTo>
                    <a:cubicBezTo>
                      <a:pt x="3081" y="0"/>
                      <a:pt x="1759" y="162"/>
                      <a:pt x="427" y="384"/>
                    </a:cubicBezTo>
                    <a:cubicBezTo>
                      <a:pt x="76" y="986"/>
                      <a:pt x="1" y="1738"/>
                      <a:pt x="251" y="2439"/>
                    </a:cubicBezTo>
                    <a:cubicBezTo>
                      <a:pt x="622" y="3434"/>
                      <a:pt x="1553" y="4049"/>
                      <a:pt x="2551" y="4049"/>
                    </a:cubicBezTo>
                    <a:cubicBezTo>
                      <a:pt x="2835" y="4049"/>
                      <a:pt x="3125" y="3999"/>
                      <a:pt x="3409" y="3893"/>
                    </a:cubicBezTo>
                    <a:lnTo>
                      <a:pt x="3409" y="3893"/>
                    </a:lnTo>
                    <a:cubicBezTo>
                      <a:pt x="3400" y="3897"/>
                      <a:pt x="3396" y="3899"/>
                      <a:pt x="3397" y="3899"/>
                    </a:cubicBezTo>
                    <a:cubicBezTo>
                      <a:pt x="3399" y="3899"/>
                      <a:pt x="3504" y="3855"/>
                      <a:pt x="3710" y="3793"/>
                    </a:cubicBezTo>
                    <a:cubicBezTo>
                      <a:pt x="3960" y="3717"/>
                      <a:pt x="4361" y="3592"/>
                      <a:pt x="4888" y="3492"/>
                    </a:cubicBezTo>
                    <a:cubicBezTo>
                      <a:pt x="5402" y="3404"/>
                      <a:pt x="6047" y="3323"/>
                      <a:pt x="6771" y="3323"/>
                    </a:cubicBezTo>
                    <a:cubicBezTo>
                      <a:pt x="7494" y="3323"/>
                      <a:pt x="8296" y="3404"/>
                      <a:pt x="9123" y="3642"/>
                    </a:cubicBezTo>
                    <a:cubicBezTo>
                      <a:pt x="9950" y="3868"/>
                      <a:pt x="10778" y="4269"/>
                      <a:pt x="11580" y="4870"/>
                    </a:cubicBezTo>
                    <a:cubicBezTo>
                      <a:pt x="12382" y="5472"/>
                      <a:pt x="13133" y="6274"/>
                      <a:pt x="13760" y="7276"/>
                    </a:cubicBezTo>
                    <a:cubicBezTo>
                      <a:pt x="14412" y="8254"/>
                      <a:pt x="14938" y="9432"/>
                      <a:pt x="15364" y="10685"/>
                    </a:cubicBezTo>
                    <a:lnTo>
                      <a:pt x="15464" y="10910"/>
                    </a:lnTo>
                    <a:lnTo>
                      <a:pt x="15464" y="10961"/>
                    </a:lnTo>
                    <a:lnTo>
                      <a:pt x="15489" y="11011"/>
                    </a:lnTo>
                    <a:lnTo>
                      <a:pt x="15514" y="11136"/>
                    </a:lnTo>
                    <a:lnTo>
                      <a:pt x="15615" y="11412"/>
                    </a:lnTo>
                    <a:lnTo>
                      <a:pt x="15665" y="11637"/>
                    </a:lnTo>
                    <a:cubicBezTo>
                      <a:pt x="15740" y="11913"/>
                      <a:pt x="15815" y="12264"/>
                      <a:pt x="15890" y="12565"/>
                    </a:cubicBezTo>
                    <a:cubicBezTo>
                      <a:pt x="16016" y="13216"/>
                      <a:pt x="16116" y="13868"/>
                      <a:pt x="16166" y="14545"/>
                    </a:cubicBezTo>
                    <a:cubicBezTo>
                      <a:pt x="16392" y="17251"/>
                      <a:pt x="16116" y="20109"/>
                      <a:pt x="15740" y="22790"/>
                    </a:cubicBezTo>
                    <a:cubicBezTo>
                      <a:pt x="15364" y="25497"/>
                      <a:pt x="14888" y="28079"/>
                      <a:pt x="14763" y="30434"/>
                    </a:cubicBezTo>
                    <a:cubicBezTo>
                      <a:pt x="14687" y="31587"/>
                      <a:pt x="14712" y="32715"/>
                      <a:pt x="14863" y="33743"/>
                    </a:cubicBezTo>
                    <a:cubicBezTo>
                      <a:pt x="15013" y="34770"/>
                      <a:pt x="15314" y="35698"/>
                      <a:pt x="15690" y="36424"/>
                    </a:cubicBezTo>
                    <a:cubicBezTo>
                      <a:pt x="16066" y="37151"/>
                      <a:pt x="16542" y="37652"/>
                      <a:pt x="16843" y="37978"/>
                    </a:cubicBezTo>
                    <a:cubicBezTo>
                      <a:pt x="16993" y="38129"/>
                      <a:pt x="17144" y="38229"/>
                      <a:pt x="17219" y="38304"/>
                    </a:cubicBezTo>
                    <a:cubicBezTo>
                      <a:pt x="17319" y="38379"/>
                      <a:pt x="17369" y="38429"/>
                      <a:pt x="17369" y="38429"/>
                    </a:cubicBezTo>
                    <a:cubicBezTo>
                      <a:pt x="17620" y="38635"/>
                      <a:pt x="17928" y="38736"/>
                      <a:pt x="18237" y="38736"/>
                    </a:cubicBezTo>
                    <a:cubicBezTo>
                      <a:pt x="18606" y="38736"/>
                      <a:pt x="18976" y="38591"/>
                      <a:pt x="19249" y="38304"/>
                    </a:cubicBezTo>
                    <a:cubicBezTo>
                      <a:pt x="19775" y="37728"/>
                      <a:pt x="19725" y="36850"/>
                      <a:pt x="19174" y="36349"/>
                    </a:cubicBezTo>
                    <a:lnTo>
                      <a:pt x="19098" y="36274"/>
                    </a:lnTo>
                    <a:cubicBezTo>
                      <a:pt x="19098" y="36274"/>
                      <a:pt x="19073" y="36249"/>
                      <a:pt x="19023" y="36199"/>
                    </a:cubicBezTo>
                    <a:cubicBezTo>
                      <a:pt x="18973" y="36149"/>
                      <a:pt x="18898" y="36099"/>
                      <a:pt x="18823" y="35998"/>
                    </a:cubicBezTo>
                    <a:cubicBezTo>
                      <a:pt x="18647" y="35823"/>
                      <a:pt x="18422" y="35547"/>
                      <a:pt x="18221" y="35121"/>
                    </a:cubicBezTo>
                    <a:cubicBezTo>
                      <a:pt x="18021" y="34720"/>
                      <a:pt x="17845" y="34119"/>
                      <a:pt x="17770" y="33367"/>
                    </a:cubicBezTo>
                    <a:cubicBezTo>
                      <a:pt x="17695" y="32640"/>
                      <a:pt x="17695" y="31763"/>
                      <a:pt x="17795" y="30785"/>
                    </a:cubicBezTo>
                    <a:cubicBezTo>
                      <a:pt x="17244" y="28655"/>
                      <a:pt x="16918" y="26500"/>
                      <a:pt x="17043" y="24269"/>
                    </a:cubicBezTo>
                    <a:cubicBezTo>
                      <a:pt x="17169" y="20660"/>
                      <a:pt x="18472" y="17251"/>
                      <a:pt x="18547" y="13718"/>
                    </a:cubicBezTo>
                    <a:cubicBezTo>
                      <a:pt x="18622" y="10384"/>
                      <a:pt x="17369" y="7251"/>
                      <a:pt x="15138" y="4820"/>
                    </a:cubicBezTo>
                    <a:cubicBezTo>
                      <a:pt x="12933" y="2414"/>
                      <a:pt x="9976" y="710"/>
                      <a:pt x="6717" y="184"/>
                    </a:cubicBezTo>
                    <a:cubicBezTo>
                      <a:pt x="5944" y="55"/>
                      <a:pt x="5175" y="0"/>
                      <a:pt x="4406" y="0"/>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3"/>
              <p:cNvSpPr/>
              <p:nvPr/>
            </p:nvSpPr>
            <p:spPr>
              <a:xfrm>
                <a:off x="-1685572" y="1845738"/>
                <a:ext cx="32087" cy="31389"/>
              </a:xfrm>
              <a:custGeom>
                <a:avLst/>
                <a:gdLst/>
                <a:ahLst/>
                <a:cxnLst/>
                <a:rect l="l" t="t" r="r" b="b"/>
                <a:pathLst>
                  <a:path w="5464" h="5345" extrusionOk="0">
                    <a:moveTo>
                      <a:pt x="4937" y="1"/>
                    </a:moveTo>
                    <a:cubicBezTo>
                      <a:pt x="4737" y="26"/>
                      <a:pt x="4561" y="51"/>
                      <a:pt x="4361" y="76"/>
                    </a:cubicBezTo>
                    <a:cubicBezTo>
                      <a:pt x="3609" y="151"/>
                      <a:pt x="3033" y="302"/>
                      <a:pt x="2607" y="402"/>
                    </a:cubicBezTo>
                    <a:cubicBezTo>
                      <a:pt x="2206" y="502"/>
                      <a:pt x="1955" y="602"/>
                      <a:pt x="1905" y="602"/>
                    </a:cubicBezTo>
                    <a:cubicBezTo>
                      <a:pt x="652" y="1079"/>
                      <a:pt x="0" y="2482"/>
                      <a:pt x="451" y="3735"/>
                    </a:cubicBezTo>
                    <a:cubicBezTo>
                      <a:pt x="822" y="4730"/>
                      <a:pt x="1753" y="5345"/>
                      <a:pt x="2751" y="5345"/>
                    </a:cubicBezTo>
                    <a:cubicBezTo>
                      <a:pt x="3035" y="5345"/>
                      <a:pt x="3325" y="5295"/>
                      <a:pt x="3609" y="5189"/>
                    </a:cubicBezTo>
                    <a:lnTo>
                      <a:pt x="3609" y="5189"/>
                    </a:lnTo>
                    <a:cubicBezTo>
                      <a:pt x="3600" y="5193"/>
                      <a:pt x="3596" y="5195"/>
                      <a:pt x="3597" y="5195"/>
                    </a:cubicBezTo>
                    <a:cubicBezTo>
                      <a:pt x="3599" y="5195"/>
                      <a:pt x="3704" y="5151"/>
                      <a:pt x="3910" y="5089"/>
                    </a:cubicBezTo>
                    <a:cubicBezTo>
                      <a:pt x="4160" y="5013"/>
                      <a:pt x="4561" y="4888"/>
                      <a:pt x="5088" y="4788"/>
                    </a:cubicBezTo>
                    <a:cubicBezTo>
                      <a:pt x="5188" y="4788"/>
                      <a:pt x="5288" y="4763"/>
                      <a:pt x="5414" y="4738"/>
                    </a:cubicBezTo>
                    <a:cubicBezTo>
                      <a:pt x="5464" y="3134"/>
                      <a:pt x="5338" y="1480"/>
                      <a:pt x="4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3"/>
              <p:cNvSpPr/>
              <p:nvPr/>
            </p:nvSpPr>
            <p:spPr>
              <a:xfrm>
                <a:off x="-1637447" y="1846331"/>
                <a:ext cx="10159" cy="29439"/>
              </a:xfrm>
              <a:custGeom>
                <a:avLst/>
                <a:gdLst/>
                <a:ahLst/>
                <a:cxnLst/>
                <a:rect l="l" t="t" r="r" b="b"/>
                <a:pathLst>
                  <a:path w="1730" h="5013" extrusionOk="0">
                    <a:moveTo>
                      <a:pt x="276" y="0"/>
                    </a:moveTo>
                    <a:cubicBezTo>
                      <a:pt x="276" y="953"/>
                      <a:pt x="276" y="1905"/>
                      <a:pt x="226" y="2882"/>
                    </a:cubicBezTo>
                    <a:cubicBezTo>
                      <a:pt x="201" y="3459"/>
                      <a:pt x="101" y="4035"/>
                      <a:pt x="1" y="4612"/>
                    </a:cubicBezTo>
                    <a:cubicBezTo>
                      <a:pt x="351" y="4662"/>
                      <a:pt x="752" y="4737"/>
                      <a:pt x="1128" y="4837"/>
                    </a:cubicBezTo>
                    <a:cubicBezTo>
                      <a:pt x="1304" y="4887"/>
                      <a:pt x="1479" y="4938"/>
                      <a:pt x="1655" y="5013"/>
                    </a:cubicBezTo>
                    <a:cubicBezTo>
                      <a:pt x="1730" y="3434"/>
                      <a:pt x="1529" y="1805"/>
                      <a:pt x="1279" y="201"/>
                    </a:cubicBezTo>
                    <a:cubicBezTo>
                      <a:pt x="953" y="125"/>
                      <a:pt x="602" y="50"/>
                      <a:pt x="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3"/>
              <p:cNvSpPr/>
              <p:nvPr/>
            </p:nvSpPr>
            <p:spPr>
              <a:xfrm>
                <a:off x="-1618902" y="1855604"/>
                <a:ext cx="13107" cy="28705"/>
              </a:xfrm>
              <a:custGeom>
                <a:avLst/>
                <a:gdLst/>
                <a:ahLst/>
                <a:cxnLst/>
                <a:rect l="l" t="t" r="r" b="b"/>
                <a:pathLst>
                  <a:path w="2232" h="4888" extrusionOk="0">
                    <a:moveTo>
                      <a:pt x="1579" y="0"/>
                    </a:moveTo>
                    <a:cubicBezTo>
                      <a:pt x="1204" y="1454"/>
                      <a:pt x="652" y="2832"/>
                      <a:pt x="0" y="4186"/>
                    </a:cubicBezTo>
                    <a:cubicBezTo>
                      <a:pt x="126" y="4286"/>
                      <a:pt x="276" y="4386"/>
                      <a:pt x="427" y="4486"/>
                    </a:cubicBezTo>
                    <a:cubicBezTo>
                      <a:pt x="602" y="4612"/>
                      <a:pt x="752" y="4762"/>
                      <a:pt x="928" y="4887"/>
                    </a:cubicBezTo>
                    <a:cubicBezTo>
                      <a:pt x="1605" y="3484"/>
                      <a:pt x="2056" y="1980"/>
                      <a:pt x="2231" y="451"/>
                    </a:cubicBezTo>
                    <a:cubicBezTo>
                      <a:pt x="2031" y="276"/>
                      <a:pt x="1805" y="151"/>
                      <a:pt x="1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3"/>
              <p:cNvSpPr/>
              <p:nvPr/>
            </p:nvSpPr>
            <p:spPr>
              <a:xfrm>
                <a:off x="-1605507" y="1876651"/>
                <a:ext cx="20313" cy="21787"/>
              </a:xfrm>
              <a:custGeom>
                <a:avLst/>
                <a:gdLst/>
                <a:ahLst/>
                <a:cxnLst/>
                <a:rect l="l" t="t" r="r" b="b"/>
                <a:pathLst>
                  <a:path w="3459" h="3710" extrusionOk="0">
                    <a:moveTo>
                      <a:pt x="3083" y="0"/>
                    </a:moveTo>
                    <a:cubicBezTo>
                      <a:pt x="2657" y="476"/>
                      <a:pt x="2181" y="927"/>
                      <a:pt x="1805" y="1303"/>
                    </a:cubicBezTo>
                    <a:cubicBezTo>
                      <a:pt x="1253" y="1880"/>
                      <a:pt x="652" y="2381"/>
                      <a:pt x="0" y="2832"/>
                    </a:cubicBezTo>
                    <a:cubicBezTo>
                      <a:pt x="126" y="2983"/>
                      <a:pt x="226" y="3133"/>
                      <a:pt x="326" y="3308"/>
                    </a:cubicBezTo>
                    <a:cubicBezTo>
                      <a:pt x="401" y="3434"/>
                      <a:pt x="476" y="3559"/>
                      <a:pt x="577" y="3709"/>
                    </a:cubicBezTo>
                    <a:cubicBezTo>
                      <a:pt x="1504" y="2882"/>
                      <a:pt x="2356" y="1955"/>
                      <a:pt x="3133" y="1028"/>
                    </a:cubicBezTo>
                    <a:cubicBezTo>
                      <a:pt x="3183" y="952"/>
                      <a:pt x="3308" y="777"/>
                      <a:pt x="3459" y="577"/>
                    </a:cubicBezTo>
                    <a:cubicBezTo>
                      <a:pt x="3334" y="376"/>
                      <a:pt x="3208" y="201"/>
                      <a:pt x="30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3"/>
              <p:cNvSpPr/>
              <p:nvPr/>
            </p:nvSpPr>
            <p:spPr>
              <a:xfrm>
                <a:off x="-1595500" y="1900493"/>
                <a:ext cx="22527" cy="20313"/>
              </a:xfrm>
              <a:custGeom>
                <a:avLst/>
                <a:gdLst/>
                <a:ahLst/>
                <a:cxnLst/>
                <a:rect l="l" t="t" r="r" b="b"/>
                <a:pathLst>
                  <a:path w="3836" h="3459" extrusionOk="0">
                    <a:moveTo>
                      <a:pt x="3434" y="0"/>
                    </a:moveTo>
                    <a:cubicBezTo>
                      <a:pt x="2381" y="802"/>
                      <a:pt x="1203" y="1429"/>
                      <a:pt x="0" y="2005"/>
                    </a:cubicBezTo>
                    <a:cubicBezTo>
                      <a:pt x="76" y="2231"/>
                      <a:pt x="151" y="2431"/>
                      <a:pt x="226" y="2657"/>
                    </a:cubicBezTo>
                    <a:lnTo>
                      <a:pt x="326" y="2882"/>
                    </a:lnTo>
                    <a:lnTo>
                      <a:pt x="326" y="2933"/>
                    </a:lnTo>
                    <a:lnTo>
                      <a:pt x="351" y="2983"/>
                    </a:lnTo>
                    <a:lnTo>
                      <a:pt x="376" y="3108"/>
                    </a:lnTo>
                    <a:lnTo>
                      <a:pt x="477" y="3384"/>
                    </a:lnTo>
                    <a:lnTo>
                      <a:pt x="502" y="3459"/>
                    </a:lnTo>
                    <a:cubicBezTo>
                      <a:pt x="1705" y="2857"/>
                      <a:pt x="2858" y="2080"/>
                      <a:pt x="3835" y="1178"/>
                    </a:cubicBezTo>
                    <a:cubicBezTo>
                      <a:pt x="3710" y="777"/>
                      <a:pt x="3584" y="401"/>
                      <a:pt x="3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3"/>
              <p:cNvSpPr/>
              <p:nvPr/>
            </p:nvSpPr>
            <p:spPr>
              <a:xfrm>
                <a:off x="-1589463" y="1932874"/>
                <a:ext cx="21640" cy="14429"/>
              </a:xfrm>
              <a:custGeom>
                <a:avLst/>
                <a:gdLst/>
                <a:ahLst/>
                <a:cxnLst/>
                <a:rect l="l" t="t" r="r" b="b"/>
                <a:pathLst>
                  <a:path w="3685" h="2457" extrusionOk="0">
                    <a:moveTo>
                      <a:pt x="3634" y="0"/>
                    </a:moveTo>
                    <a:cubicBezTo>
                      <a:pt x="2807" y="301"/>
                      <a:pt x="1955" y="526"/>
                      <a:pt x="1429" y="702"/>
                    </a:cubicBezTo>
                    <a:cubicBezTo>
                      <a:pt x="952" y="852"/>
                      <a:pt x="476" y="952"/>
                      <a:pt x="0" y="1053"/>
                    </a:cubicBezTo>
                    <a:cubicBezTo>
                      <a:pt x="50" y="1504"/>
                      <a:pt x="50" y="1980"/>
                      <a:pt x="75" y="2456"/>
                    </a:cubicBezTo>
                    <a:cubicBezTo>
                      <a:pt x="877" y="2256"/>
                      <a:pt x="1679" y="1980"/>
                      <a:pt x="2506" y="1604"/>
                    </a:cubicBezTo>
                    <a:cubicBezTo>
                      <a:pt x="2857" y="1429"/>
                      <a:pt x="3258" y="1253"/>
                      <a:pt x="3684" y="1028"/>
                    </a:cubicBezTo>
                    <a:cubicBezTo>
                      <a:pt x="3684" y="927"/>
                      <a:pt x="3684" y="852"/>
                      <a:pt x="3684" y="777"/>
                    </a:cubicBezTo>
                    <a:cubicBezTo>
                      <a:pt x="3659" y="526"/>
                      <a:pt x="3659" y="251"/>
                      <a:pt x="3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3"/>
              <p:cNvSpPr/>
              <p:nvPr/>
            </p:nvSpPr>
            <p:spPr>
              <a:xfrm>
                <a:off x="-1590203" y="1959952"/>
                <a:ext cx="21793" cy="12961"/>
              </a:xfrm>
              <a:custGeom>
                <a:avLst/>
                <a:gdLst/>
                <a:ahLst/>
                <a:cxnLst/>
                <a:rect l="l" t="t" r="r" b="b"/>
                <a:pathLst>
                  <a:path w="3711" h="2207" extrusionOk="0">
                    <a:moveTo>
                      <a:pt x="3710" y="1"/>
                    </a:moveTo>
                    <a:cubicBezTo>
                      <a:pt x="2532" y="402"/>
                      <a:pt x="1329" y="677"/>
                      <a:pt x="101" y="903"/>
                    </a:cubicBezTo>
                    <a:cubicBezTo>
                      <a:pt x="76" y="1329"/>
                      <a:pt x="26" y="1755"/>
                      <a:pt x="1" y="2206"/>
                    </a:cubicBezTo>
                    <a:cubicBezTo>
                      <a:pt x="1254" y="2006"/>
                      <a:pt x="2482" y="1580"/>
                      <a:pt x="3610" y="1003"/>
                    </a:cubicBezTo>
                    <a:cubicBezTo>
                      <a:pt x="3660" y="677"/>
                      <a:pt x="3685" y="326"/>
                      <a:pt x="3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3"/>
              <p:cNvSpPr/>
              <p:nvPr/>
            </p:nvSpPr>
            <p:spPr>
              <a:xfrm>
                <a:off x="-1592851" y="1987183"/>
                <a:ext cx="20759" cy="6542"/>
              </a:xfrm>
              <a:custGeom>
                <a:avLst/>
                <a:gdLst/>
                <a:ahLst/>
                <a:cxnLst/>
                <a:rect l="l" t="t" r="r" b="b"/>
                <a:pathLst>
                  <a:path w="3535" h="1114" extrusionOk="0">
                    <a:moveTo>
                      <a:pt x="3534" y="0"/>
                    </a:moveTo>
                    <a:cubicBezTo>
                      <a:pt x="2407" y="126"/>
                      <a:pt x="1254" y="201"/>
                      <a:pt x="101" y="201"/>
                    </a:cubicBezTo>
                    <a:cubicBezTo>
                      <a:pt x="76" y="451"/>
                      <a:pt x="26" y="727"/>
                      <a:pt x="1" y="978"/>
                    </a:cubicBezTo>
                    <a:cubicBezTo>
                      <a:pt x="750" y="1063"/>
                      <a:pt x="1511" y="1113"/>
                      <a:pt x="2275" y="1113"/>
                    </a:cubicBezTo>
                    <a:cubicBezTo>
                      <a:pt x="2636" y="1113"/>
                      <a:pt x="2997" y="1102"/>
                      <a:pt x="3359" y="1078"/>
                    </a:cubicBezTo>
                    <a:cubicBezTo>
                      <a:pt x="3384" y="903"/>
                      <a:pt x="3409" y="727"/>
                      <a:pt x="3459" y="527"/>
                    </a:cubicBezTo>
                    <a:cubicBezTo>
                      <a:pt x="3484" y="351"/>
                      <a:pt x="3509" y="176"/>
                      <a:pt x="3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3"/>
              <p:cNvSpPr/>
              <p:nvPr/>
            </p:nvSpPr>
            <p:spPr>
              <a:xfrm>
                <a:off x="-1595794" y="2007937"/>
                <a:ext cx="19873" cy="7217"/>
              </a:xfrm>
              <a:custGeom>
                <a:avLst/>
                <a:gdLst/>
                <a:ahLst/>
                <a:cxnLst/>
                <a:rect l="l" t="t" r="r" b="b"/>
                <a:pathLst>
                  <a:path w="3384" h="1229" extrusionOk="0">
                    <a:moveTo>
                      <a:pt x="126" y="0"/>
                    </a:moveTo>
                    <a:cubicBezTo>
                      <a:pt x="76" y="276"/>
                      <a:pt x="50" y="526"/>
                      <a:pt x="0" y="802"/>
                    </a:cubicBezTo>
                    <a:cubicBezTo>
                      <a:pt x="1053" y="1028"/>
                      <a:pt x="2106" y="1178"/>
                      <a:pt x="3158" y="1228"/>
                    </a:cubicBezTo>
                    <a:cubicBezTo>
                      <a:pt x="3233" y="852"/>
                      <a:pt x="3309" y="451"/>
                      <a:pt x="3384" y="50"/>
                    </a:cubicBezTo>
                    <a:lnTo>
                      <a:pt x="3384" y="50"/>
                    </a:lnTo>
                    <a:cubicBezTo>
                      <a:pt x="2927" y="71"/>
                      <a:pt x="2475" y="83"/>
                      <a:pt x="2025" y="83"/>
                    </a:cubicBezTo>
                    <a:cubicBezTo>
                      <a:pt x="1388" y="83"/>
                      <a:pt x="757" y="59"/>
                      <a:pt x="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3"/>
              <p:cNvSpPr/>
              <p:nvPr/>
            </p:nvSpPr>
            <p:spPr>
              <a:xfrm>
                <a:off x="-1598002" y="2032660"/>
                <a:ext cx="18258" cy="8597"/>
              </a:xfrm>
              <a:custGeom>
                <a:avLst/>
                <a:gdLst/>
                <a:ahLst/>
                <a:cxnLst/>
                <a:rect l="l" t="t" r="r" b="b"/>
                <a:pathLst>
                  <a:path w="3109" h="1464" extrusionOk="0">
                    <a:moveTo>
                      <a:pt x="3108" y="1"/>
                    </a:moveTo>
                    <a:lnTo>
                      <a:pt x="3108" y="1"/>
                    </a:lnTo>
                    <a:cubicBezTo>
                      <a:pt x="2081" y="201"/>
                      <a:pt x="1053" y="377"/>
                      <a:pt x="25" y="502"/>
                    </a:cubicBezTo>
                    <a:cubicBezTo>
                      <a:pt x="0" y="828"/>
                      <a:pt x="0" y="1154"/>
                      <a:pt x="0" y="1454"/>
                    </a:cubicBezTo>
                    <a:cubicBezTo>
                      <a:pt x="226" y="1460"/>
                      <a:pt x="452" y="1463"/>
                      <a:pt x="679" y="1463"/>
                    </a:cubicBezTo>
                    <a:cubicBezTo>
                      <a:pt x="1462" y="1463"/>
                      <a:pt x="2250" y="1426"/>
                      <a:pt x="3008" y="1329"/>
                    </a:cubicBezTo>
                    <a:cubicBezTo>
                      <a:pt x="3033" y="953"/>
                      <a:pt x="3058" y="552"/>
                      <a:pt x="3083" y="126"/>
                    </a:cubicBezTo>
                    <a:cubicBezTo>
                      <a:pt x="3083" y="76"/>
                      <a:pt x="3108" y="51"/>
                      <a:pt x="3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3"/>
              <p:cNvSpPr/>
              <p:nvPr/>
            </p:nvSpPr>
            <p:spPr>
              <a:xfrm>
                <a:off x="-1596381" y="2050912"/>
                <a:ext cx="17958" cy="9572"/>
              </a:xfrm>
              <a:custGeom>
                <a:avLst/>
                <a:gdLst/>
                <a:ahLst/>
                <a:cxnLst/>
                <a:rect l="l" t="t" r="r" b="b"/>
                <a:pathLst>
                  <a:path w="3058" h="1630" extrusionOk="0">
                    <a:moveTo>
                      <a:pt x="2807" y="0"/>
                    </a:moveTo>
                    <a:cubicBezTo>
                      <a:pt x="1905" y="326"/>
                      <a:pt x="952" y="602"/>
                      <a:pt x="0" y="802"/>
                    </a:cubicBezTo>
                    <a:cubicBezTo>
                      <a:pt x="50" y="1103"/>
                      <a:pt x="125" y="1354"/>
                      <a:pt x="226" y="1630"/>
                    </a:cubicBezTo>
                    <a:cubicBezTo>
                      <a:pt x="1178" y="1529"/>
                      <a:pt x="2130" y="1329"/>
                      <a:pt x="3058" y="1028"/>
                    </a:cubicBezTo>
                    <a:cubicBezTo>
                      <a:pt x="2958" y="752"/>
                      <a:pt x="2882" y="401"/>
                      <a:pt x="2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3"/>
              <p:cNvSpPr/>
              <p:nvPr/>
            </p:nvSpPr>
            <p:spPr>
              <a:xfrm>
                <a:off x="-1409759" y="1872382"/>
                <a:ext cx="60645" cy="224159"/>
              </a:xfrm>
              <a:custGeom>
                <a:avLst/>
                <a:gdLst/>
                <a:ahLst/>
                <a:cxnLst/>
                <a:rect l="l" t="t" r="r" b="b"/>
                <a:pathLst>
                  <a:path w="10327" h="38171" extrusionOk="0">
                    <a:moveTo>
                      <a:pt x="9424" y="0"/>
                    </a:moveTo>
                    <a:lnTo>
                      <a:pt x="9424" y="0"/>
                    </a:lnTo>
                    <a:cubicBezTo>
                      <a:pt x="1" y="19198"/>
                      <a:pt x="3660" y="38171"/>
                      <a:pt x="3660" y="38171"/>
                    </a:cubicBezTo>
                    <a:lnTo>
                      <a:pt x="10327" y="38171"/>
                    </a:lnTo>
                    <a:cubicBezTo>
                      <a:pt x="7921" y="27369"/>
                      <a:pt x="9424" y="1"/>
                      <a:pt x="94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3"/>
              <p:cNvSpPr/>
              <p:nvPr/>
            </p:nvSpPr>
            <p:spPr>
              <a:xfrm>
                <a:off x="-1404274" y="2077972"/>
                <a:ext cx="85627" cy="35728"/>
              </a:xfrm>
              <a:custGeom>
                <a:avLst/>
                <a:gdLst/>
                <a:ahLst/>
                <a:cxnLst/>
                <a:rect l="l" t="t" r="r" b="b"/>
                <a:pathLst>
                  <a:path w="14581" h="6084" extrusionOk="0">
                    <a:moveTo>
                      <a:pt x="9765" y="0"/>
                    </a:moveTo>
                    <a:cubicBezTo>
                      <a:pt x="7494" y="0"/>
                      <a:pt x="4714" y="1697"/>
                      <a:pt x="2977" y="3162"/>
                    </a:cubicBezTo>
                    <a:cubicBezTo>
                      <a:pt x="0" y="5660"/>
                      <a:pt x="4543" y="6083"/>
                      <a:pt x="7920" y="6083"/>
                    </a:cubicBezTo>
                    <a:cubicBezTo>
                      <a:pt x="8609" y="6083"/>
                      <a:pt x="9250" y="6065"/>
                      <a:pt x="9769" y="6044"/>
                    </a:cubicBezTo>
                    <a:cubicBezTo>
                      <a:pt x="12801" y="5944"/>
                      <a:pt x="14581" y="4315"/>
                      <a:pt x="12475" y="1332"/>
                    </a:cubicBezTo>
                    <a:cubicBezTo>
                      <a:pt x="11793" y="377"/>
                      <a:pt x="10835" y="0"/>
                      <a:pt x="9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3"/>
              <p:cNvSpPr/>
              <p:nvPr/>
            </p:nvSpPr>
            <p:spPr>
              <a:xfrm>
                <a:off x="-1404274" y="2082553"/>
                <a:ext cx="75033" cy="31148"/>
              </a:xfrm>
              <a:custGeom>
                <a:avLst/>
                <a:gdLst/>
                <a:ahLst/>
                <a:cxnLst/>
                <a:rect l="l" t="t" r="r" b="b"/>
                <a:pathLst>
                  <a:path w="12777" h="5304" extrusionOk="0">
                    <a:moveTo>
                      <a:pt x="6711" y="1"/>
                    </a:moveTo>
                    <a:cubicBezTo>
                      <a:pt x="5332" y="628"/>
                      <a:pt x="3979" y="1530"/>
                      <a:pt x="2977" y="2382"/>
                    </a:cubicBezTo>
                    <a:cubicBezTo>
                      <a:pt x="0" y="4880"/>
                      <a:pt x="4543" y="5303"/>
                      <a:pt x="7920" y="5303"/>
                    </a:cubicBezTo>
                    <a:cubicBezTo>
                      <a:pt x="8609" y="5303"/>
                      <a:pt x="9250" y="5285"/>
                      <a:pt x="9769" y="5264"/>
                    </a:cubicBezTo>
                    <a:cubicBezTo>
                      <a:pt x="11072" y="5239"/>
                      <a:pt x="12149" y="4888"/>
                      <a:pt x="12776" y="4287"/>
                    </a:cubicBezTo>
                    <a:lnTo>
                      <a:pt x="12776" y="4287"/>
                    </a:lnTo>
                    <a:cubicBezTo>
                      <a:pt x="12425" y="4362"/>
                      <a:pt x="12049" y="4412"/>
                      <a:pt x="11698" y="4437"/>
                    </a:cubicBezTo>
                    <a:cubicBezTo>
                      <a:pt x="11347" y="4476"/>
                      <a:pt x="10976" y="4522"/>
                      <a:pt x="10609" y="4522"/>
                    </a:cubicBezTo>
                    <a:cubicBezTo>
                      <a:pt x="10268" y="4522"/>
                      <a:pt x="9932" y="4482"/>
                      <a:pt x="9618" y="4362"/>
                    </a:cubicBezTo>
                    <a:cubicBezTo>
                      <a:pt x="9092" y="4186"/>
                      <a:pt x="8866" y="3760"/>
                      <a:pt x="8766" y="3234"/>
                    </a:cubicBezTo>
                    <a:cubicBezTo>
                      <a:pt x="8641" y="2582"/>
                      <a:pt x="8566" y="1956"/>
                      <a:pt x="8190" y="1404"/>
                    </a:cubicBezTo>
                    <a:cubicBezTo>
                      <a:pt x="7814" y="828"/>
                      <a:pt x="7262" y="377"/>
                      <a:pt x="6711"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3"/>
              <p:cNvSpPr/>
              <p:nvPr/>
            </p:nvSpPr>
            <p:spPr>
              <a:xfrm>
                <a:off x="-1347352" y="2088736"/>
                <a:ext cx="6037" cy="23472"/>
              </a:xfrm>
              <a:custGeom>
                <a:avLst/>
                <a:gdLst/>
                <a:ahLst/>
                <a:cxnLst/>
                <a:rect l="l" t="t" r="r" b="b"/>
                <a:pathLst>
                  <a:path w="1028" h="3997" extrusionOk="0">
                    <a:moveTo>
                      <a:pt x="76" y="1"/>
                    </a:moveTo>
                    <a:cubicBezTo>
                      <a:pt x="25" y="1"/>
                      <a:pt x="0" y="26"/>
                      <a:pt x="0" y="76"/>
                    </a:cubicBezTo>
                    <a:cubicBezTo>
                      <a:pt x="176" y="602"/>
                      <a:pt x="326" y="1179"/>
                      <a:pt x="376" y="1755"/>
                    </a:cubicBezTo>
                    <a:cubicBezTo>
                      <a:pt x="451" y="2457"/>
                      <a:pt x="176" y="3108"/>
                      <a:pt x="76" y="3760"/>
                    </a:cubicBezTo>
                    <a:cubicBezTo>
                      <a:pt x="54" y="3887"/>
                      <a:pt x="123" y="3997"/>
                      <a:pt x="236" y="3997"/>
                    </a:cubicBezTo>
                    <a:cubicBezTo>
                      <a:pt x="256" y="3997"/>
                      <a:pt x="278" y="3993"/>
                      <a:pt x="301" y="3986"/>
                    </a:cubicBezTo>
                    <a:cubicBezTo>
                      <a:pt x="1028" y="3810"/>
                      <a:pt x="978" y="2356"/>
                      <a:pt x="928" y="1755"/>
                    </a:cubicBezTo>
                    <a:cubicBezTo>
                      <a:pt x="878" y="1279"/>
                      <a:pt x="677" y="126"/>
                      <a:pt x="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3"/>
              <p:cNvSpPr/>
              <p:nvPr/>
            </p:nvSpPr>
            <p:spPr>
              <a:xfrm>
                <a:off x="-1335577" y="2091473"/>
                <a:ext cx="6037" cy="19197"/>
              </a:xfrm>
              <a:custGeom>
                <a:avLst/>
                <a:gdLst/>
                <a:ahLst/>
                <a:cxnLst/>
                <a:rect l="l" t="t" r="r" b="b"/>
                <a:pathLst>
                  <a:path w="1028" h="3269" extrusionOk="0">
                    <a:moveTo>
                      <a:pt x="500" y="0"/>
                    </a:moveTo>
                    <a:cubicBezTo>
                      <a:pt x="477" y="0"/>
                      <a:pt x="451" y="18"/>
                      <a:pt x="451" y="36"/>
                    </a:cubicBezTo>
                    <a:cubicBezTo>
                      <a:pt x="627" y="537"/>
                      <a:pt x="627" y="1063"/>
                      <a:pt x="602" y="1565"/>
                    </a:cubicBezTo>
                    <a:cubicBezTo>
                      <a:pt x="602" y="1916"/>
                      <a:pt x="502" y="2266"/>
                      <a:pt x="326" y="2567"/>
                    </a:cubicBezTo>
                    <a:cubicBezTo>
                      <a:pt x="226" y="2768"/>
                      <a:pt x="76" y="2893"/>
                      <a:pt x="25" y="3119"/>
                    </a:cubicBezTo>
                    <a:cubicBezTo>
                      <a:pt x="0" y="3219"/>
                      <a:pt x="76" y="3269"/>
                      <a:pt x="151" y="3269"/>
                    </a:cubicBezTo>
                    <a:cubicBezTo>
                      <a:pt x="677" y="3144"/>
                      <a:pt x="878" y="2367"/>
                      <a:pt x="953" y="1890"/>
                    </a:cubicBezTo>
                    <a:cubicBezTo>
                      <a:pt x="1028" y="1214"/>
                      <a:pt x="928" y="587"/>
                      <a:pt x="527" y="11"/>
                    </a:cubicBezTo>
                    <a:cubicBezTo>
                      <a:pt x="519" y="3"/>
                      <a:pt x="510" y="0"/>
                      <a:pt x="5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3"/>
              <p:cNvSpPr/>
              <p:nvPr/>
            </p:nvSpPr>
            <p:spPr>
              <a:xfrm>
                <a:off x="-1632150" y="1862815"/>
                <a:ext cx="277740" cy="252782"/>
              </a:xfrm>
              <a:custGeom>
                <a:avLst/>
                <a:gdLst/>
                <a:ahLst/>
                <a:cxnLst/>
                <a:rect l="l" t="t" r="r" b="b"/>
                <a:pathLst>
                  <a:path w="47295" h="43045" extrusionOk="0">
                    <a:moveTo>
                      <a:pt x="32658" y="0"/>
                    </a:moveTo>
                    <a:cubicBezTo>
                      <a:pt x="1" y="28121"/>
                      <a:pt x="8221" y="40853"/>
                      <a:pt x="14387" y="42532"/>
                    </a:cubicBezTo>
                    <a:cubicBezTo>
                      <a:pt x="15747" y="42901"/>
                      <a:pt x="17815" y="43045"/>
                      <a:pt x="20216" y="43045"/>
                    </a:cubicBezTo>
                    <a:cubicBezTo>
                      <a:pt x="28742" y="43045"/>
                      <a:pt x="41455" y="41228"/>
                      <a:pt x="41455" y="41228"/>
                    </a:cubicBezTo>
                    <a:cubicBezTo>
                      <a:pt x="39074" y="27469"/>
                      <a:pt x="47294" y="1629"/>
                      <a:pt x="47294" y="1629"/>
                    </a:cubicBezTo>
                    <a:lnTo>
                      <a:pt x="326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3"/>
              <p:cNvSpPr/>
              <p:nvPr/>
            </p:nvSpPr>
            <p:spPr>
              <a:xfrm>
                <a:off x="-1470398" y="2028684"/>
                <a:ext cx="88317" cy="86995"/>
              </a:xfrm>
              <a:custGeom>
                <a:avLst/>
                <a:gdLst/>
                <a:ahLst/>
                <a:cxnLst/>
                <a:rect l="l" t="t" r="r" b="b"/>
                <a:pathLst>
                  <a:path w="15039" h="14814" extrusionOk="0">
                    <a:moveTo>
                      <a:pt x="14011" y="1"/>
                    </a:moveTo>
                    <a:lnTo>
                      <a:pt x="14011" y="1"/>
                    </a:lnTo>
                    <a:cubicBezTo>
                      <a:pt x="11480" y="1329"/>
                      <a:pt x="10001" y="2858"/>
                      <a:pt x="7946" y="5014"/>
                    </a:cubicBezTo>
                    <a:cubicBezTo>
                      <a:pt x="5164" y="7921"/>
                      <a:pt x="2106" y="11204"/>
                      <a:pt x="1" y="14813"/>
                    </a:cubicBezTo>
                    <a:cubicBezTo>
                      <a:pt x="7495" y="14537"/>
                      <a:pt x="15039" y="13786"/>
                      <a:pt x="15039" y="13786"/>
                    </a:cubicBezTo>
                    <a:cubicBezTo>
                      <a:pt x="12858" y="10327"/>
                      <a:pt x="13560" y="5014"/>
                      <a:pt x="14011" y="1"/>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3"/>
              <p:cNvSpPr/>
              <p:nvPr/>
            </p:nvSpPr>
            <p:spPr>
              <a:xfrm>
                <a:off x="-1506308" y="1905937"/>
                <a:ext cx="42247" cy="36897"/>
              </a:xfrm>
              <a:custGeom>
                <a:avLst/>
                <a:gdLst/>
                <a:ahLst/>
                <a:cxnLst/>
                <a:rect l="l" t="t" r="r" b="b"/>
                <a:pathLst>
                  <a:path w="7194" h="6283" extrusionOk="0">
                    <a:moveTo>
                      <a:pt x="3259" y="1"/>
                    </a:moveTo>
                    <a:cubicBezTo>
                      <a:pt x="2106" y="1153"/>
                      <a:pt x="1003" y="2281"/>
                      <a:pt x="1" y="3359"/>
                    </a:cubicBezTo>
                    <a:cubicBezTo>
                      <a:pt x="76" y="3434"/>
                      <a:pt x="151" y="3509"/>
                      <a:pt x="226" y="3560"/>
                    </a:cubicBezTo>
                    <a:cubicBezTo>
                      <a:pt x="1535" y="4723"/>
                      <a:pt x="3722" y="6282"/>
                      <a:pt x="5660" y="6282"/>
                    </a:cubicBezTo>
                    <a:cubicBezTo>
                      <a:pt x="6059" y="6282"/>
                      <a:pt x="6449" y="6216"/>
                      <a:pt x="6818" y="6066"/>
                    </a:cubicBezTo>
                    <a:cubicBezTo>
                      <a:pt x="7018" y="5991"/>
                      <a:pt x="7194" y="5790"/>
                      <a:pt x="7118" y="5565"/>
                    </a:cubicBezTo>
                    <a:cubicBezTo>
                      <a:pt x="6467" y="3509"/>
                      <a:pt x="4988" y="1830"/>
                      <a:pt x="3509" y="251"/>
                    </a:cubicBezTo>
                    <a:cubicBezTo>
                      <a:pt x="3434" y="176"/>
                      <a:pt x="3359" y="76"/>
                      <a:pt x="3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3"/>
              <p:cNvSpPr/>
              <p:nvPr/>
            </p:nvSpPr>
            <p:spPr>
              <a:xfrm>
                <a:off x="-1547815" y="1956717"/>
                <a:ext cx="54761" cy="35623"/>
              </a:xfrm>
              <a:custGeom>
                <a:avLst/>
                <a:gdLst/>
                <a:ahLst/>
                <a:cxnLst/>
                <a:rect l="l" t="t" r="r" b="b"/>
                <a:pathLst>
                  <a:path w="9325" h="6066" extrusionOk="0">
                    <a:moveTo>
                      <a:pt x="2532" y="0"/>
                    </a:moveTo>
                    <a:cubicBezTo>
                      <a:pt x="1605" y="1178"/>
                      <a:pt x="753" y="2331"/>
                      <a:pt x="1" y="3434"/>
                    </a:cubicBezTo>
                    <a:cubicBezTo>
                      <a:pt x="753" y="3960"/>
                      <a:pt x="1555" y="4411"/>
                      <a:pt x="2382" y="4812"/>
                    </a:cubicBezTo>
                    <a:cubicBezTo>
                      <a:pt x="3681" y="5477"/>
                      <a:pt x="5142" y="6066"/>
                      <a:pt x="6560" y="6066"/>
                    </a:cubicBezTo>
                    <a:cubicBezTo>
                      <a:pt x="7439" y="6066"/>
                      <a:pt x="8302" y="5839"/>
                      <a:pt x="9099" y="5263"/>
                    </a:cubicBezTo>
                    <a:cubicBezTo>
                      <a:pt x="9249" y="5138"/>
                      <a:pt x="9324" y="4938"/>
                      <a:pt x="9224" y="4762"/>
                    </a:cubicBezTo>
                    <a:cubicBezTo>
                      <a:pt x="8297" y="3033"/>
                      <a:pt x="6768" y="2331"/>
                      <a:pt x="5038" y="1529"/>
                    </a:cubicBezTo>
                    <a:cubicBezTo>
                      <a:pt x="4161" y="1103"/>
                      <a:pt x="3359" y="552"/>
                      <a:pt x="2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3"/>
              <p:cNvSpPr/>
              <p:nvPr/>
            </p:nvSpPr>
            <p:spPr>
              <a:xfrm>
                <a:off x="-1577988" y="2015882"/>
                <a:ext cx="69037" cy="27090"/>
              </a:xfrm>
              <a:custGeom>
                <a:avLst/>
                <a:gdLst/>
                <a:ahLst/>
                <a:cxnLst/>
                <a:rect l="l" t="t" r="r" b="b"/>
                <a:pathLst>
                  <a:path w="11756" h="4613" extrusionOk="0">
                    <a:moveTo>
                      <a:pt x="1379" y="1"/>
                    </a:moveTo>
                    <a:cubicBezTo>
                      <a:pt x="753" y="1404"/>
                      <a:pt x="302" y="2707"/>
                      <a:pt x="1" y="3910"/>
                    </a:cubicBezTo>
                    <a:cubicBezTo>
                      <a:pt x="1430" y="4336"/>
                      <a:pt x="2908" y="4612"/>
                      <a:pt x="4462" y="4612"/>
                    </a:cubicBezTo>
                    <a:cubicBezTo>
                      <a:pt x="6668" y="4612"/>
                      <a:pt x="10277" y="4286"/>
                      <a:pt x="11655" y="2331"/>
                    </a:cubicBezTo>
                    <a:cubicBezTo>
                      <a:pt x="11755" y="2181"/>
                      <a:pt x="11680" y="1980"/>
                      <a:pt x="11530" y="1880"/>
                    </a:cubicBezTo>
                    <a:cubicBezTo>
                      <a:pt x="9826" y="853"/>
                      <a:pt x="7094" y="1103"/>
                      <a:pt x="5164" y="878"/>
                    </a:cubicBezTo>
                    <a:cubicBezTo>
                      <a:pt x="3810" y="727"/>
                      <a:pt x="2582" y="427"/>
                      <a:pt x="1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3"/>
              <p:cNvSpPr/>
              <p:nvPr/>
            </p:nvSpPr>
            <p:spPr>
              <a:xfrm>
                <a:off x="-1443755" y="1862815"/>
                <a:ext cx="89344" cy="42834"/>
              </a:xfrm>
              <a:custGeom>
                <a:avLst/>
                <a:gdLst/>
                <a:ahLst/>
                <a:cxnLst/>
                <a:rect l="l" t="t" r="r" b="b"/>
                <a:pathLst>
                  <a:path w="15214" h="7294" extrusionOk="0">
                    <a:moveTo>
                      <a:pt x="577" y="0"/>
                    </a:moveTo>
                    <a:cubicBezTo>
                      <a:pt x="376" y="176"/>
                      <a:pt x="201" y="326"/>
                      <a:pt x="0" y="501"/>
                    </a:cubicBezTo>
                    <a:cubicBezTo>
                      <a:pt x="201" y="652"/>
                      <a:pt x="426" y="802"/>
                      <a:pt x="602" y="928"/>
                    </a:cubicBezTo>
                    <a:cubicBezTo>
                      <a:pt x="2632" y="2431"/>
                      <a:pt x="4662" y="3760"/>
                      <a:pt x="6943" y="4862"/>
                    </a:cubicBezTo>
                    <a:cubicBezTo>
                      <a:pt x="9223" y="5915"/>
                      <a:pt x="11730" y="6717"/>
                      <a:pt x="14261" y="7293"/>
                    </a:cubicBezTo>
                    <a:cubicBezTo>
                      <a:pt x="14787" y="3835"/>
                      <a:pt x="15213" y="1629"/>
                      <a:pt x="15213" y="1629"/>
                    </a:cubicBezTo>
                    <a:lnTo>
                      <a:pt x="577" y="0"/>
                    </a:ln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3"/>
              <p:cNvSpPr/>
              <p:nvPr/>
            </p:nvSpPr>
            <p:spPr>
              <a:xfrm>
                <a:off x="-1484151" y="2073720"/>
                <a:ext cx="137246" cy="44995"/>
              </a:xfrm>
              <a:custGeom>
                <a:avLst/>
                <a:gdLst/>
                <a:ahLst/>
                <a:cxnLst/>
                <a:rect l="l" t="t" r="r" b="b"/>
                <a:pathLst>
                  <a:path w="23371" h="7662" extrusionOk="0">
                    <a:moveTo>
                      <a:pt x="14469" y="1"/>
                    </a:moveTo>
                    <a:cubicBezTo>
                      <a:pt x="12444" y="1"/>
                      <a:pt x="11117" y="742"/>
                      <a:pt x="9812" y="1254"/>
                    </a:cubicBezTo>
                    <a:cubicBezTo>
                      <a:pt x="6152" y="2658"/>
                      <a:pt x="2167" y="4989"/>
                      <a:pt x="764" y="6568"/>
                    </a:cubicBezTo>
                    <a:cubicBezTo>
                      <a:pt x="1" y="7411"/>
                      <a:pt x="4460" y="7661"/>
                      <a:pt x="9326" y="7661"/>
                    </a:cubicBezTo>
                    <a:cubicBezTo>
                      <a:pt x="13567" y="7661"/>
                      <a:pt x="18117" y="7471"/>
                      <a:pt x="19787" y="7320"/>
                    </a:cubicBezTo>
                    <a:cubicBezTo>
                      <a:pt x="23371" y="6994"/>
                      <a:pt x="22719" y="2282"/>
                      <a:pt x="18258" y="728"/>
                    </a:cubicBezTo>
                    <a:cubicBezTo>
                      <a:pt x="16747" y="199"/>
                      <a:pt x="15515" y="1"/>
                      <a:pt x="14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3"/>
              <p:cNvSpPr/>
              <p:nvPr/>
            </p:nvSpPr>
            <p:spPr>
              <a:xfrm>
                <a:off x="-1484134" y="2073873"/>
                <a:ext cx="92486" cy="44866"/>
              </a:xfrm>
              <a:custGeom>
                <a:avLst/>
                <a:gdLst/>
                <a:ahLst/>
                <a:cxnLst/>
                <a:rect l="l" t="t" r="r" b="b"/>
                <a:pathLst>
                  <a:path w="15749" h="7640" extrusionOk="0">
                    <a:moveTo>
                      <a:pt x="14069" y="0"/>
                    </a:moveTo>
                    <a:cubicBezTo>
                      <a:pt x="12265" y="75"/>
                      <a:pt x="11012" y="752"/>
                      <a:pt x="9809" y="1228"/>
                    </a:cubicBezTo>
                    <a:cubicBezTo>
                      <a:pt x="6149" y="2632"/>
                      <a:pt x="2164" y="4963"/>
                      <a:pt x="761" y="6542"/>
                    </a:cubicBezTo>
                    <a:cubicBezTo>
                      <a:pt x="0" y="7389"/>
                      <a:pt x="4488" y="7640"/>
                      <a:pt x="9369" y="7640"/>
                    </a:cubicBezTo>
                    <a:cubicBezTo>
                      <a:pt x="11563" y="7640"/>
                      <a:pt x="13837" y="7589"/>
                      <a:pt x="15748" y="7519"/>
                    </a:cubicBezTo>
                    <a:cubicBezTo>
                      <a:pt x="14495" y="6817"/>
                      <a:pt x="13493" y="5865"/>
                      <a:pt x="13267" y="4512"/>
                    </a:cubicBezTo>
                    <a:cubicBezTo>
                      <a:pt x="13042" y="3083"/>
                      <a:pt x="13443" y="1479"/>
                      <a:pt x="14069" y="0"/>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3"/>
              <p:cNvSpPr/>
              <p:nvPr/>
            </p:nvSpPr>
            <p:spPr>
              <a:xfrm>
                <a:off x="-1390033" y="2093000"/>
                <a:ext cx="18105" cy="24459"/>
              </a:xfrm>
              <a:custGeom>
                <a:avLst/>
                <a:gdLst/>
                <a:ahLst/>
                <a:cxnLst/>
                <a:rect l="l" t="t" r="r" b="b"/>
                <a:pathLst>
                  <a:path w="3083" h="4165" extrusionOk="0">
                    <a:moveTo>
                      <a:pt x="308" y="1"/>
                    </a:moveTo>
                    <a:cubicBezTo>
                      <a:pt x="297" y="1"/>
                      <a:pt x="286" y="1"/>
                      <a:pt x="276" y="1"/>
                    </a:cubicBezTo>
                    <a:cubicBezTo>
                      <a:pt x="100" y="1"/>
                      <a:pt x="0" y="202"/>
                      <a:pt x="125" y="327"/>
                    </a:cubicBezTo>
                    <a:cubicBezTo>
                      <a:pt x="752" y="854"/>
                      <a:pt x="1354" y="1179"/>
                      <a:pt x="1805" y="1906"/>
                    </a:cubicBezTo>
                    <a:cubicBezTo>
                      <a:pt x="2005" y="2232"/>
                      <a:pt x="2130" y="2608"/>
                      <a:pt x="2206" y="3009"/>
                    </a:cubicBezTo>
                    <a:cubicBezTo>
                      <a:pt x="2306" y="3360"/>
                      <a:pt x="2256" y="3761"/>
                      <a:pt x="2381" y="4112"/>
                    </a:cubicBezTo>
                    <a:cubicBezTo>
                      <a:pt x="2397" y="4143"/>
                      <a:pt x="2422" y="4164"/>
                      <a:pt x="2450" y="4164"/>
                    </a:cubicBezTo>
                    <a:cubicBezTo>
                      <a:pt x="2468" y="4164"/>
                      <a:pt x="2487" y="4156"/>
                      <a:pt x="2506" y="4137"/>
                    </a:cubicBezTo>
                    <a:cubicBezTo>
                      <a:pt x="3083" y="3560"/>
                      <a:pt x="2657" y="2432"/>
                      <a:pt x="2381" y="1806"/>
                    </a:cubicBezTo>
                    <a:cubicBezTo>
                      <a:pt x="2034" y="1038"/>
                      <a:pt x="1198" y="1"/>
                      <a:pt x="3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3"/>
              <p:cNvSpPr/>
              <p:nvPr/>
            </p:nvSpPr>
            <p:spPr>
              <a:xfrm>
                <a:off x="-1377172" y="2087697"/>
                <a:ext cx="19967" cy="27536"/>
              </a:xfrm>
              <a:custGeom>
                <a:avLst/>
                <a:gdLst/>
                <a:ahLst/>
                <a:cxnLst/>
                <a:rect l="l" t="t" r="r" b="b"/>
                <a:pathLst>
                  <a:path w="3400" h="4689" extrusionOk="0">
                    <a:moveTo>
                      <a:pt x="385" y="0"/>
                    </a:moveTo>
                    <a:cubicBezTo>
                      <a:pt x="194" y="0"/>
                      <a:pt x="1" y="212"/>
                      <a:pt x="191" y="378"/>
                    </a:cubicBezTo>
                    <a:cubicBezTo>
                      <a:pt x="993" y="1030"/>
                      <a:pt x="1695" y="1456"/>
                      <a:pt x="2196" y="2408"/>
                    </a:cubicBezTo>
                    <a:cubicBezTo>
                      <a:pt x="2522" y="3035"/>
                      <a:pt x="2647" y="3636"/>
                      <a:pt x="2547" y="4338"/>
                    </a:cubicBezTo>
                    <a:cubicBezTo>
                      <a:pt x="2522" y="4513"/>
                      <a:pt x="2472" y="4513"/>
                      <a:pt x="2547" y="4664"/>
                    </a:cubicBezTo>
                    <a:cubicBezTo>
                      <a:pt x="2572" y="4664"/>
                      <a:pt x="2597" y="4689"/>
                      <a:pt x="2622" y="4689"/>
                    </a:cubicBezTo>
                    <a:cubicBezTo>
                      <a:pt x="3399" y="4363"/>
                      <a:pt x="3048" y="2985"/>
                      <a:pt x="2848" y="2433"/>
                    </a:cubicBezTo>
                    <a:cubicBezTo>
                      <a:pt x="2497" y="1456"/>
                      <a:pt x="1494" y="153"/>
                      <a:pt x="417" y="2"/>
                    </a:cubicBezTo>
                    <a:cubicBezTo>
                      <a:pt x="406" y="1"/>
                      <a:pt x="396" y="0"/>
                      <a:pt x="3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3"/>
              <p:cNvSpPr/>
              <p:nvPr/>
            </p:nvSpPr>
            <p:spPr>
              <a:xfrm>
                <a:off x="-1541191" y="1973212"/>
                <a:ext cx="177584" cy="145262"/>
              </a:xfrm>
              <a:custGeom>
                <a:avLst/>
                <a:gdLst/>
                <a:ahLst/>
                <a:cxnLst/>
                <a:rect l="l" t="t" r="r" b="b"/>
                <a:pathLst>
                  <a:path w="30240" h="24736" extrusionOk="0">
                    <a:moveTo>
                      <a:pt x="21831" y="0"/>
                    </a:moveTo>
                    <a:cubicBezTo>
                      <a:pt x="20506" y="0"/>
                      <a:pt x="19035" y="191"/>
                      <a:pt x="17469" y="575"/>
                    </a:cubicBezTo>
                    <a:cubicBezTo>
                      <a:pt x="9499" y="2530"/>
                      <a:pt x="3509" y="12379"/>
                      <a:pt x="3509" y="12379"/>
                    </a:cubicBezTo>
                    <a:cubicBezTo>
                      <a:pt x="627" y="16013"/>
                      <a:pt x="1" y="24284"/>
                      <a:pt x="5364" y="24435"/>
                    </a:cubicBezTo>
                    <a:cubicBezTo>
                      <a:pt x="10728" y="24585"/>
                      <a:pt x="16166" y="24735"/>
                      <a:pt x="16166" y="24735"/>
                    </a:cubicBezTo>
                    <a:cubicBezTo>
                      <a:pt x="16166" y="24735"/>
                      <a:pt x="23685" y="17066"/>
                      <a:pt x="27319" y="9372"/>
                    </a:cubicBezTo>
                    <a:cubicBezTo>
                      <a:pt x="30239" y="3189"/>
                      <a:pt x="27253" y="0"/>
                      <a:pt x="218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3"/>
              <p:cNvSpPr/>
              <p:nvPr/>
            </p:nvSpPr>
            <p:spPr>
              <a:xfrm>
                <a:off x="-1512786" y="1973201"/>
                <a:ext cx="138650" cy="61233"/>
              </a:xfrm>
              <a:custGeom>
                <a:avLst/>
                <a:gdLst/>
                <a:ahLst/>
                <a:cxnLst/>
                <a:rect l="l" t="t" r="r" b="b"/>
                <a:pathLst>
                  <a:path w="23610" h="10427" extrusionOk="0">
                    <a:moveTo>
                      <a:pt x="16997" y="1"/>
                    </a:moveTo>
                    <a:cubicBezTo>
                      <a:pt x="15670" y="1"/>
                      <a:pt x="14198" y="192"/>
                      <a:pt x="12632" y="577"/>
                    </a:cubicBezTo>
                    <a:cubicBezTo>
                      <a:pt x="6893" y="1980"/>
                      <a:pt x="2206" y="7444"/>
                      <a:pt x="1" y="10426"/>
                    </a:cubicBezTo>
                    <a:cubicBezTo>
                      <a:pt x="5067" y="6553"/>
                      <a:pt x="11795" y="3485"/>
                      <a:pt x="18197" y="3485"/>
                    </a:cubicBezTo>
                    <a:cubicBezTo>
                      <a:pt x="19459" y="3485"/>
                      <a:pt x="20709" y="3604"/>
                      <a:pt x="21931" y="3860"/>
                    </a:cubicBezTo>
                    <a:cubicBezTo>
                      <a:pt x="22607" y="4010"/>
                      <a:pt x="23159" y="4261"/>
                      <a:pt x="23610" y="4587"/>
                    </a:cubicBezTo>
                    <a:cubicBezTo>
                      <a:pt x="23369" y="1546"/>
                      <a:pt x="20769" y="1"/>
                      <a:pt x="16997" y="1"/>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3"/>
              <p:cNvSpPr/>
              <p:nvPr/>
            </p:nvSpPr>
            <p:spPr>
              <a:xfrm>
                <a:off x="-1473340" y="1975702"/>
                <a:ext cx="38571" cy="53264"/>
              </a:xfrm>
              <a:custGeom>
                <a:avLst/>
                <a:gdLst/>
                <a:ahLst/>
                <a:cxnLst/>
                <a:rect l="l" t="t" r="r" b="b"/>
                <a:pathLst>
                  <a:path w="6568" h="9070" extrusionOk="0">
                    <a:moveTo>
                      <a:pt x="6567" y="0"/>
                    </a:moveTo>
                    <a:cubicBezTo>
                      <a:pt x="6341" y="50"/>
                      <a:pt x="6116" y="101"/>
                      <a:pt x="5915" y="151"/>
                    </a:cubicBezTo>
                    <a:cubicBezTo>
                      <a:pt x="4712" y="451"/>
                      <a:pt x="3560" y="928"/>
                      <a:pt x="2482" y="1504"/>
                    </a:cubicBezTo>
                    <a:cubicBezTo>
                      <a:pt x="953" y="3534"/>
                      <a:pt x="1" y="5990"/>
                      <a:pt x="326" y="8622"/>
                    </a:cubicBezTo>
                    <a:cubicBezTo>
                      <a:pt x="358" y="8876"/>
                      <a:pt x="611" y="9069"/>
                      <a:pt x="836" y="9069"/>
                    </a:cubicBezTo>
                    <a:cubicBezTo>
                      <a:pt x="967" y="9069"/>
                      <a:pt x="1089" y="9004"/>
                      <a:pt x="1153" y="8848"/>
                    </a:cubicBezTo>
                    <a:cubicBezTo>
                      <a:pt x="3409" y="3434"/>
                      <a:pt x="6241" y="326"/>
                      <a:pt x="6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3"/>
              <p:cNvSpPr/>
              <p:nvPr/>
            </p:nvSpPr>
            <p:spPr>
              <a:xfrm>
                <a:off x="-1434869" y="1975556"/>
                <a:ext cx="51314" cy="51067"/>
              </a:xfrm>
              <a:custGeom>
                <a:avLst/>
                <a:gdLst/>
                <a:ahLst/>
                <a:cxnLst/>
                <a:rect l="l" t="t" r="r" b="b"/>
                <a:pathLst>
                  <a:path w="8738" h="8696" extrusionOk="0">
                    <a:moveTo>
                      <a:pt x="6733" y="0"/>
                    </a:moveTo>
                    <a:cubicBezTo>
                      <a:pt x="6608" y="75"/>
                      <a:pt x="6482" y="126"/>
                      <a:pt x="6382" y="151"/>
                    </a:cubicBezTo>
                    <a:cubicBezTo>
                      <a:pt x="3274" y="1454"/>
                      <a:pt x="643" y="4436"/>
                      <a:pt x="91" y="7820"/>
                    </a:cubicBezTo>
                    <a:cubicBezTo>
                      <a:pt x="1" y="8291"/>
                      <a:pt x="355" y="8696"/>
                      <a:pt x="747" y="8696"/>
                    </a:cubicBezTo>
                    <a:cubicBezTo>
                      <a:pt x="898" y="8696"/>
                      <a:pt x="1055" y="8636"/>
                      <a:pt x="1194" y="8497"/>
                    </a:cubicBezTo>
                    <a:cubicBezTo>
                      <a:pt x="3274" y="6441"/>
                      <a:pt x="4202" y="3885"/>
                      <a:pt x="6758" y="2256"/>
                    </a:cubicBezTo>
                    <a:cubicBezTo>
                      <a:pt x="7359" y="1855"/>
                      <a:pt x="8036" y="1429"/>
                      <a:pt x="8738" y="1053"/>
                    </a:cubicBezTo>
                    <a:cubicBezTo>
                      <a:pt x="8187" y="602"/>
                      <a:pt x="7510" y="251"/>
                      <a:pt x="6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3"/>
              <p:cNvSpPr/>
              <p:nvPr/>
            </p:nvSpPr>
            <p:spPr>
              <a:xfrm>
                <a:off x="-1444078" y="1632367"/>
                <a:ext cx="83483" cy="73776"/>
              </a:xfrm>
              <a:custGeom>
                <a:avLst/>
                <a:gdLst/>
                <a:ahLst/>
                <a:cxnLst/>
                <a:rect l="l" t="t" r="r" b="b"/>
                <a:pathLst>
                  <a:path w="14216" h="12563" extrusionOk="0">
                    <a:moveTo>
                      <a:pt x="7431" y="1"/>
                    </a:moveTo>
                    <a:cubicBezTo>
                      <a:pt x="3444" y="1"/>
                      <a:pt x="1" y="5295"/>
                      <a:pt x="1484" y="8590"/>
                    </a:cubicBezTo>
                    <a:cubicBezTo>
                      <a:pt x="2614" y="11138"/>
                      <a:pt x="5656" y="12563"/>
                      <a:pt x="8316" y="12563"/>
                    </a:cubicBezTo>
                    <a:cubicBezTo>
                      <a:pt x="9843" y="12563"/>
                      <a:pt x="11244" y="12093"/>
                      <a:pt x="12085" y="11097"/>
                    </a:cubicBezTo>
                    <a:cubicBezTo>
                      <a:pt x="13213" y="8365"/>
                      <a:pt x="14216" y="3528"/>
                      <a:pt x="10055" y="821"/>
                    </a:cubicBezTo>
                    <a:cubicBezTo>
                      <a:pt x="9185" y="250"/>
                      <a:pt x="8295" y="1"/>
                      <a:pt x="74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3"/>
              <p:cNvSpPr/>
              <p:nvPr/>
            </p:nvSpPr>
            <p:spPr>
              <a:xfrm>
                <a:off x="-1430218" y="1632396"/>
                <a:ext cx="62119" cy="29668"/>
              </a:xfrm>
              <a:custGeom>
                <a:avLst/>
                <a:gdLst/>
                <a:ahLst/>
                <a:cxnLst/>
                <a:rect l="l" t="t" r="r" b="b"/>
                <a:pathLst>
                  <a:path w="10578" h="5052" extrusionOk="0">
                    <a:moveTo>
                      <a:pt x="5080" y="1"/>
                    </a:moveTo>
                    <a:cubicBezTo>
                      <a:pt x="3051" y="1"/>
                      <a:pt x="1162" y="1370"/>
                      <a:pt x="1" y="3147"/>
                    </a:cubicBezTo>
                    <a:cubicBezTo>
                      <a:pt x="753" y="3648"/>
                      <a:pt x="1630" y="4074"/>
                      <a:pt x="2382" y="4575"/>
                    </a:cubicBezTo>
                    <a:cubicBezTo>
                      <a:pt x="2751" y="4764"/>
                      <a:pt x="3069" y="4829"/>
                      <a:pt x="3383" y="4829"/>
                    </a:cubicBezTo>
                    <a:cubicBezTo>
                      <a:pt x="3900" y="4829"/>
                      <a:pt x="4402" y="4653"/>
                      <a:pt x="5089" y="4575"/>
                    </a:cubicBezTo>
                    <a:cubicBezTo>
                      <a:pt x="5525" y="4540"/>
                      <a:pt x="5960" y="4523"/>
                      <a:pt x="6395" y="4523"/>
                    </a:cubicBezTo>
                    <a:cubicBezTo>
                      <a:pt x="7811" y="4523"/>
                      <a:pt x="9216" y="4706"/>
                      <a:pt x="10577" y="5052"/>
                    </a:cubicBezTo>
                    <a:cubicBezTo>
                      <a:pt x="10277" y="3473"/>
                      <a:pt x="9450" y="1944"/>
                      <a:pt x="7695" y="816"/>
                    </a:cubicBezTo>
                    <a:cubicBezTo>
                      <a:pt x="6828" y="248"/>
                      <a:pt x="5942" y="1"/>
                      <a:pt x="5080"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3"/>
              <p:cNvSpPr/>
              <p:nvPr/>
            </p:nvSpPr>
            <p:spPr>
              <a:xfrm>
                <a:off x="-1512786" y="1666850"/>
                <a:ext cx="233878" cy="210923"/>
              </a:xfrm>
              <a:custGeom>
                <a:avLst/>
                <a:gdLst/>
                <a:ahLst/>
                <a:cxnLst/>
                <a:rect l="l" t="t" r="r" b="b"/>
                <a:pathLst>
                  <a:path w="39826" h="35917" extrusionOk="0">
                    <a:moveTo>
                      <a:pt x="18383" y="0"/>
                    </a:moveTo>
                    <a:cubicBezTo>
                      <a:pt x="16931" y="0"/>
                      <a:pt x="15412" y="167"/>
                      <a:pt x="13860" y="563"/>
                    </a:cubicBezTo>
                    <a:cubicBezTo>
                      <a:pt x="11630" y="1114"/>
                      <a:pt x="1" y="19485"/>
                      <a:pt x="1880" y="24523"/>
                    </a:cubicBezTo>
                    <a:cubicBezTo>
                      <a:pt x="3630" y="29173"/>
                      <a:pt x="15487" y="35917"/>
                      <a:pt x="23137" y="35917"/>
                    </a:cubicBezTo>
                    <a:cubicBezTo>
                      <a:pt x="23815" y="35917"/>
                      <a:pt x="24461" y="35863"/>
                      <a:pt x="25064" y="35751"/>
                    </a:cubicBezTo>
                    <a:cubicBezTo>
                      <a:pt x="32457" y="34373"/>
                      <a:pt x="38823" y="30062"/>
                      <a:pt x="39349" y="26804"/>
                    </a:cubicBezTo>
                    <a:cubicBezTo>
                      <a:pt x="39826" y="23922"/>
                      <a:pt x="33610" y="9235"/>
                      <a:pt x="31179" y="5049"/>
                    </a:cubicBezTo>
                    <a:cubicBezTo>
                      <a:pt x="31254" y="4999"/>
                      <a:pt x="31304" y="4949"/>
                      <a:pt x="31354" y="4899"/>
                    </a:cubicBezTo>
                    <a:cubicBezTo>
                      <a:pt x="31827" y="4544"/>
                      <a:pt x="32634" y="4168"/>
                      <a:pt x="33291" y="4168"/>
                    </a:cubicBezTo>
                    <a:cubicBezTo>
                      <a:pt x="33331" y="4168"/>
                      <a:pt x="33371" y="4169"/>
                      <a:pt x="33409" y="4172"/>
                    </a:cubicBezTo>
                    <a:cubicBezTo>
                      <a:pt x="33435" y="4172"/>
                      <a:pt x="33460" y="4172"/>
                      <a:pt x="33460" y="4147"/>
                    </a:cubicBezTo>
                    <a:lnTo>
                      <a:pt x="33485" y="4147"/>
                    </a:lnTo>
                    <a:cubicBezTo>
                      <a:pt x="33685" y="4147"/>
                      <a:pt x="33760" y="3871"/>
                      <a:pt x="33535" y="3821"/>
                    </a:cubicBezTo>
                    <a:cubicBezTo>
                      <a:pt x="33096" y="3746"/>
                      <a:pt x="32658" y="3702"/>
                      <a:pt x="32228" y="3702"/>
                    </a:cubicBezTo>
                    <a:cubicBezTo>
                      <a:pt x="31799" y="3702"/>
                      <a:pt x="31379" y="3746"/>
                      <a:pt x="30978" y="3846"/>
                    </a:cubicBezTo>
                    <a:cubicBezTo>
                      <a:pt x="31906" y="3044"/>
                      <a:pt x="33008" y="2443"/>
                      <a:pt x="34262" y="2217"/>
                    </a:cubicBezTo>
                    <a:cubicBezTo>
                      <a:pt x="34287" y="2192"/>
                      <a:pt x="34287" y="2192"/>
                      <a:pt x="34312" y="2167"/>
                    </a:cubicBezTo>
                    <a:cubicBezTo>
                      <a:pt x="34362" y="2117"/>
                      <a:pt x="34337" y="2017"/>
                      <a:pt x="34237" y="2017"/>
                    </a:cubicBezTo>
                    <a:cubicBezTo>
                      <a:pt x="34179" y="2015"/>
                      <a:pt x="34121" y="2014"/>
                      <a:pt x="34062" y="2014"/>
                    </a:cubicBezTo>
                    <a:cubicBezTo>
                      <a:pt x="32671" y="2014"/>
                      <a:pt x="31052" y="2581"/>
                      <a:pt x="29825" y="3495"/>
                    </a:cubicBezTo>
                    <a:cubicBezTo>
                      <a:pt x="27869" y="2107"/>
                      <a:pt x="23547" y="0"/>
                      <a:pt x="183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3"/>
              <p:cNvSpPr/>
              <p:nvPr/>
            </p:nvSpPr>
            <p:spPr>
              <a:xfrm>
                <a:off x="-1512786" y="1666815"/>
                <a:ext cx="124080" cy="150524"/>
              </a:xfrm>
              <a:custGeom>
                <a:avLst/>
                <a:gdLst/>
                <a:ahLst/>
                <a:cxnLst/>
                <a:rect l="l" t="t" r="r" b="b"/>
                <a:pathLst>
                  <a:path w="21129" h="25632" extrusionOk="0">
                    <a:moveTo>
                      <a:pt x="18343" y="1"/>
                    </a:moveTo>
                    <a:cubicBezTo>
                      <a:pt x="16901" y="1"/>
                      <a:pt x="15394" y="163"/>
                      <a:pt x="13860" y="569"/>
                    </a:cubicBezTo>
                    <a:cubicBezTo>
                      <a:pt x="11630" y="1120"/>
                      <a:pt x="1" y="19491"/>
                      <a:pt x="1880" y="24529"/>
                    </a:cubicBezTo>
                    <a:cubicBezTo>
                      <a:pt x="2031" y="24880"/>
                      <a:pt x="2206" y="25256"/>
                      <a:pt x="2457" y="25632"/>
                    </a:cubicBezTo>
                    <a:cubicBezTo>
                      <a:pt x="2582" y="25206"/>
                      <a:pt x="2733" y="24780"/>
                      <a:pt x="2858" y="24379"/>
                    </a:cubicBezTo>
                    <a:cubicBezTo>
                      <a:pt x="3760" y="21697"/>
                      <a:pt x="4662" y="19015"/>
                      <a:pt x="6141" y="16559"/>
                    </a:cubicBezTo>
                    <a:cubicBezTo>
                      <a:pt x="8773" y="11922"/>
                      <a:pt x="11931" y="6960"/>
                      <a:pt x="16241" y="3451"/>
                    </a:cubicBezTo>
                    <a:cubicBezTo>
                      <a:pt x="17770" y="2173"/>
                      <a:pt x="19399" y="1095"/>
                      <a:pt x="21129" y="193"/>
                    </a:cubicBezTo>
                    <a:cubicBezTo>
                      <a:pt x="20236" y="73"/>
                      <a:pt x="19304" y="1"/>
                      <a:pt x="18343" y="1"/>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3"/>
              <p:cNvSpPr/>
              <p:nvPr/>
            </p:nvSpPr>
            <p:spPr>
              <a:xfrm>
                <a:off x="-1482026" y="1737708"/>
                <a:ext cx="75955" cy="21053"/>
              </a:xfrm>
              <a:custGeom>
                <a:avLst/>
                <a:gdLst/>
                <a:ahLst/>
                <a:cxnLst/>
                <a:rect l="l" t="t" r="r" b="b"/>
                <a:pathLst>
                  <a:path w="12934" h="3585" extrusionOk="0">
                    <a:moveTo>
                      <a:pt x="427" y="1"/>
                    </a:moveTo>
                    <a:cubicBezTo>
                      <a:pt x="277" y="277"/>
                      <a:pt x="151" y="552"/>
                      <a:pt x="1" y="803"/>
                    </a:cubicBezTo>
                    <a:cubicBezTo>
                      <a:pt x="1028" y="1429"/>
                      <a:pt x="2231" y="1805"/>
                      <a:pt x="3309" y="2181"/>
                    </a:cubicBezTo>
                    <a:cubicBezTo>
                      <a:pt x="5249" y="2834"/>
                      <a:pt x="7828" y="3584"/>
                      <a:pt x="10156" y="3584"/>
                    </a:cubicBezTo>
                    <a:cubicBezTo>
                      <a:pt x="10956" y="3584"/>
                      <a:pt x="11727" y="3496"/>
                      <a:pt x="12432" y="3284"/>
                    </a:cubicBezTo>
                    <a:cubicBezTo>
                      <a:pt x="12908" y="3134"/>
                      <a:pt x="12933" y="2507"/>
                      <a:pt x="12432" y="2357"/>
                    </a:cubicBezTo>
                    <a:cubicBezTo>
                      <a:pt x="11430" y="2081"/>
                      <a:pt x="10427" y="2106"/>
                      <a:pt x="9399" y="2056"/>
                    </a:cubicBezTo>
                    <a:cubicBezTo>
                      <a:pt x="7745" y="1956"/>
                      <a:pt x="6141" y="1630"/>
                      <a:pt x="4562" y="1279"/>
                    </a:cubicBezTo>
                    <a:cubicBezTo>
                      <a:pt x="3134" y="953"/>
                      <a:pt x="1730" y="577"/>
                      <a:pt x="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3"/>
              <p:cNvSpPr/>
              <p:nvPr/>
            </p:nvSpPr>
            <p:spPr>
              <a:xfrm>
                <a:off x="-1490999" y="1756547"/>
                <a:ext cx="100525" cy="25269"/>
              </a:xfrm>
              <a:custGeom>
                <a:avLst/>
                <a:gdLst/>
                <a:ahLst/>
                <a:cxnLst/>
                <a:rect l="l" t="t" r="r" b="b"/>
                <a:pathLst>
                  <a:path w="17118" h="4303" extrusionOk="0">
                    <a:moveTo>
                      <a:pt x="351" y="1"/>
                    </a:moveTo>
                    <a:cubicBezTo>
                      <a:pt x="226" y="277"/>
                      <a:pt x="125" y="527"/>
                      <a:pt x="0" y="803"/>
                    </a:cubicBezTo>
                    <a:cubicBezTo>
                      <a:pt x="2005" y="1906"/>
                      <a:pt x="4135" y="2733"/>
                      <a:pt x="6441" y="3259"/>
                    </a:cubicBezTo>
                    <a:cubicBezTo>
                      <a:pt x="8428" y="3700"/>
                      <a:pt x="11104" y="4303"/>
                      <a:pt x="13528" y="4303"/>
                    </a:cubicBezTo>
                    <a:cubicBezTo>
                      <a:pt x="14682" y="4303"/>
                      <a:pt x="15779" y="4166"/>
                      <a:pt x="16717" y="3810"/>
                    </a:cubicBezTo>
                    <a:cubicBezTo>
                      <a:pt x="17118" y="3660"/>
                      <a:pt x="17118" y="3209"/>
                      <a:pt x="16717" y="3059"/>
                    </a:cubicBezTo>
                    <a:cubicBezTo>
                      <a:pt x="15514" y="2607"/>
                      <a:pt x="14211" y="2658"/>
                      <a:pt x="12958" y="2532"/>
                    </a:cubicBezTo>
                    <a:cubicBezTo>
                      <a:pt x="11128" y="2382"/>
                      <a:pt x="9323" y="2156"/>
                      <a:pt x="7519" y="1856"/>
                    </a:cubicBezTo>
                    <a:cubicBezTo>
                      <a:pt x="5113" y="1429"/>
                      <a:pt x="2657" y="853"/>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3"/>
              <p:cNvSpPr/>
              <p:nvPr/>
            </p:nvSpPr>
            <p:spPr>
              <a:xfrm>
                <a:off x="-1341573" y="1766154"/>
                <a:ext cx="17060" cy="20049"/>
              </a:xfrm>
              <a:custGeom>
                <a:avLst/>
                <a:gdLst/>
                <a:ahLst/>
                <a:cxnLst/>
                <a:rect l="l" t="t" r="r" b="b"/>
                <a:pathLst>
                  <a:path w="2905" h="3414" extrusionOk="0">
                    <a:moveTo>
                      <a:pt x="1407" y="1"/>
                    </a:moveTo>
                    <a:cubicBezTo>
                      <a:pt x="0" y="1"/>
                      <a:pt x="103" y="3210"/>
                      <a:pt x="1472" y="3402"/>
                    </a:cubicBezTo>
                    <a:cubicBezTo>
                      <a:pt x="1519" y="3410"/>
                      <a:pt x="1563" y="3413"/>
                      <a:pt x="1606" y="3413"/>
                    </a:cubicBezTo>
                    <a:cubicBezTo>
                      <a:pt x="2905" y="3413"/>
                      <a:pt x="2568" y="189"/>
                      <a:pt x="1598" y="19"/>
                    </a:cubicBezTo>
                    <a:cubicBezTo>
                      <a:pt x="1532" y="7"/>
                      <a:pt x="1468" y="1"/>
                      <a:pt x="1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3"/>
              <p:cNvSpPr/>
              <p:nvPr/>
            </p:nvSpPr>
            <p:spPr>
              <a:xfrm>
                <a:off x="-1337785" y="1775967"/>
                <a:ext cx="6841" cy="7593"/>
              </a:xfrm>
              <a:custGeom>
                <a:avLst/>
                <a:gdLst/>
                <a:ahLst/>
                <a:cxnLst/>
                <a:rect l="l" t="t" r="r" b="b"/>
                <a:pathLst>
                  <a:path w="1165" h="1293" extrusionOk="0">
                    <a:moveTo>
                      <a:pt x="365" y="1"/>
                    </a:moveTo>
                    <a:cubicBezTo>
                      <a:pt x="297" y="1"/>
                      <a:pt x="229" y="32"/>
                      <a:pt x="201" y="102"/>
                    </a:cubicBezTo>
                    <a:cubicBezTo>
                      <a:pt x="0" y="503"/>
                      <a:pt x="0" y="1155"/>
                      <a:pt x="552" y="1280"/>
                    </a:cubicBezTo>
                    <a:cubicBezTo>
                      <a:pt x="583" y="1289"/>
                      <a:pt x="615" y="1293"/>
                      <a:pt x="647" y="1293"/>
                    </a:cubicBezTo>
                    <a:cubicBezTo>
                      <a:pt x="900" y="1293"/>
                      <a:pt x="1164" y="1043"/>
                      <a:pt x="1053" y="754"/>
                    </a:cubicBezTo>
                    <a:cubicBezTo>
                      <a:pt x="1003" y="579"/>
                      <a:pt x="878" y="478"/>
                      <a:pt x="752" y="353"/>
                    </a:cubicBezTo>
                    <a:cubicBezTo>
                      <a:pt x="677" y="253"/>
                      <a:pt x="602" y="153"/>
                      <a:pt x="502" y="52"/>
                    </a:cubicBezTo>
                    <a:cubicBezTo>
                      <a:pt x="469" y="19"/>
                      <a:pt x="417" y="1"/>
                      <a:pt x="3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3"/>
              <p:cNvSpPr/>
              <p:nvPr/>
            </p:nvSpPr>
            <p:spPr>
              <a:xfrm>
                <a:off x="-1337997" y="1772244"/>
                <a:ext cx="3617" cy="2584"/>
              </a:xfrm>
              <a:custGeom>
                <a:avLst/>
                <a:gdLst/>
                <a:ahLst/>
                <a:cxnLst/>
                <a:rect l="l" t="t" r="r" b="b"/>
                <a:pathLst>
                  <a:path w="616" h="440" extrusionOk="0">
                    <a:moveTo>
                      <a:pt x="300" y="1"/>
                    </a:moveTo>
                    <a:cubicBezTo>
                      <a:pt x="280" y="1"/>
                      <a:pt x="259" y="4"/>
                      <a:pt x="237" y="10"/>
                    </a:cubicBezTo>
                    <a:cubicBezTo>
                      <a:pt x="1" y="80"/>
                      <a:pt x="76" y="440"/>
                      <a:pt x="316" y="440"/>
                    </a:cubicBezTo>
                    <a:cubicBezTo>
                      <a:pt x="331" y="440"/>
                      <a:pt x="346" y="439"/>
                      <a:pt x="362" y="436"/>
                    </a:cubicBezTo>
                    <a:cubicBezTo>
                      <a:pt x="616" y="367"/>
                      <a:pt x="530" y="1"/>
                      <a:pt x="3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3"/>
              <p:cNvSpPr/>
              <p:nvPr/>
            </p:nvSpPr>
            <p:spPr>
              <a:xfrm>
                <a:off x="-1505122" y="1779511"/>
                <a:ext cx="220013" cy="94060"/>
              </a:xfrm>
              <a:custGeom>
                <a:avLst/>
                <a:gdLst/>
                <a:ahLst/>
                <a:cxnLst/>
                <a:rect l="l" t="t" r="r" b="b"/>
                <a:pathLst>
                  <a:path w="37465" h="16017" extrusionOk="0">
                    <a:moveTo>
                      <a:pt x="9808" y="1"/>
                    </a:moveTo>
                    <a:cubicBezTo>
                      <a:pt x="4224" y="1"/>
                      <a:pt x="1" y="811"/>
                      <a:pt x="575" y="4348"/>
                    </a:cubicBezTo>
                    <a:cubicBezTo>
                      <a:pt x="1403" y="9285"/>
                      <a:pt x="13007" y="15426"/>
                      <a:pt x="20225" y="15977"/>
                    </a:cubicBezTo>
                    <a:cubicBezTo>
                      <a:pt x="20585" y="16003"/>
                      <a:pt x="20953" y="16016"/>
                      <a:pt x="21326" y="16016"/>
                    </a:cubicBezTo>
                    <a:cubicBezTo>
                      <a:pt x="28419" y="16016"/>
                      <a:pt x="37464" y="11391"/>
                      <a:pt x="37393" y="7105"/>
                    </a:cubicBezTo>
                    <a:cubicBezTo>
                      <a:pt x="37393" y="7105"/>
                      <a:pt x="25413" y="714"/>
                      <a:pt x="16866" y="263"/>
                    </a:cubicBezTo>
                    <a:cubicBezTo>
                      <a:pt x="14442" y="128"/>
                      <a:pt x="12018" y="1"/>
                      <a:pt x="9808" y="1"/>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3"/>
              <p:cNvSpPr/>
              <p:nvPr/>
            </p:nvSpPr>
            <p:spPr>
              <a:xfrm>
                <a:off x="-1457296" y="1805564"/>
                <a:ext cx="172188" cy="73823"/>
              </a:xfrm>
              <a:custGeom>
                <a:avLst/>
                <a:gdLst/>
                <a:ahLst/>
                <a:cxnLst/>
                <a:rect l="l" t="t" r="r" b="b"/>
                <a:pathLst>
                  <a:path w="29321" h="12571" extrusionOk="0">
                    <a:moveTo>
                      <a:pt x="12534" y="0"/>
                    </a:moveTo>
                    <a:cubicBezTo>
                      <a:pt x="11501" y="0"/>
                      <a:pt x="10470" y="47"/>
                      <a:pt x="9449" y="150"/>
                    </a:cubicBezTo>
                    <a:cubicBezTo>
                      <a:pt x="6968" y="351"/>
                      <a:pt x="3935" y="827"/>
                      <a:pt x="2181" y="2656"/>
                    </a:cubicBezTo>
                    <a:cubicBezTo>
                      <a:pt x="0" y="4862"/>
                      <a:pt x="1479" y="7719"/>
                      <a:pt x="3584" y="10200"/>
                    </a:cubicBezTo>
                    <a:cubicBezTo>
                      <a:pt x="6517" y="11453"/>
                      <a:pt x="9574" y="12331"/>
                      <a:pt x="12081" y="12531"/>
                    </a:cubicBezTo>
                    <a:cubicBezTo>
                      <a:pt x="12441" y="12557"/>
                      <a:pt x="12809" y="12570"/>
                      <a:pt x="13182" y="12570"/>
                    </a:cubicBezTo>
                    <a:cubicBezTo>
                      <a:pt x="20275" y="12570"/>
                      <a:pt x="29320" y="7945"/>
                      <a:pt x="29249" y="3659"/>
                    </a:cubicBezTo>
                    <a:cubicBezTo>
                      <a:pt x="29249" y="3659"/>
                      <a:pt x="27620" y="2782"/>
                      <a:pt x="25138" y="1654"/>
                    </a:cubicBezTo>
                    <a:cubicBezTo>
                      <a:pt x="23635" y="1328"/>
                      <a:pt x="22156" y="1027"/>
                      <a:pt x="20627" y="777"/>
                    </a:cubicBezTo>
                    <a:cubicBezTo>
                      <a:pt x="17993" y="323"/>
                      <a:pt x="15254" y="0"/>
                      <a:pt x="12534" y="0"/>
                    </a:cubicBezTo>
                    <a:close/>
                  </a:path>
                </a:pathLst>
              </a:custGeom>
              <a:solidFill>
                <a:srgbClr val="FFF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3"/>
              <p:cNvSpPr/>
              <p:nvPr/>
            </p:nvSpPr>
            <p:spPr>
              <a:xfrm>
                <a:off x="-1317919" y="1724424"/>
                <a:ext cx="44901" cy="115583"/>
              </a:xfrm>
              <a:custGeom>
                <a:avLst/>
                <a:gdLst/>
                <a:ahLst/>
                <a:cxnLst/>
                <a:rect l="l" t="t" r="r" b="b"/>
                <a:pathLst>
                  <a:path w="7646" h="19682" extrusionOk="0">
                    <a:moveTo>
                      <a:pt x="475" y="0"/>
                    </a:moveTo>
                    <a:cubicBezTo>
                      <a:pt x="443" y="0"/>
                      <a:pt x="418" y="19"/>
                      <a:pt x="402" y="57"/>
                    </a:cubicBezTo>
                    <a:cubicBezTo>
                      <a:pt x="1" y="985"/>
                      <a:pt x="1830" y="14594"/>
                      <a:pt x="2081" y="15496"/>
                    </a:cubicBezTo>
                    <a:cubicBezTo>
                      <a:pt x="2557" y="17275"/>
                      <a:pt x="4663" y="19681"/>
                      <a:pt x="4663" y="19681"/>
                    </a:cubicBezTo>
                    <a:cubicBezTo>
                      <a:pt x="4663" y="19681"/>
                      <a:pt x="7645" y="17877"/>
                      <a:pt x="7570" y="15020"/>
                    </a:cubicBezTo>
                    <a:cubicBezTo>
                      <a:pt x="7498" y="12270"/>
                      <a:pt x="1319"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3"/>
              <p:cNvSpPr/>
              <p:nvPr/>
            </p:nvSpPr>
            <p:spPr>
              <a:xfrm>
                <a:off x="-1317919" y="1724465"/>
                <a:ext cx="32680" cy="115541"/>
              </a:xfrm>
              <a:custGeom>
                <a:avLst/>
                <a:gdLst/>
                <a:ahLst/>
                <a:cxnLst/>
                <a:rect l="l" t="t" r="r" b="b"/>
                <a:pathLst>
                  <a:path w="5565" h="19675" extrusionOk="0">
                    <a:moveTo>
                      <a:pt x="502" y="0"/>
                    </a:moveTo>
                    <a:cubicBezTo>
                      <a:pt x="452" y="0"/>
                      <a:pt x="427" y="0"/>
                      <a:pt x="402" y="50"/>
                    </a:cubicBezTo>
                    <a:cubicBezTo>
                      <a:pt x="1" y="978"/>
                      <a:pt x="1830" y="14587"/>
                      <a:pt x="2081" y="15489"/>
                    </a:cubicBezTo>
                    <a:cubicBezTo>
                      <a:pt x="2557" y="17268"/>
                      <a:pt x="4663" y="19674"/>
                      <a:pt x="4663" y="19674"/>
                    </a:cubicBezTo>
                    <a:cubicBezTo>
                      <a:pt x="4663" y="19674"/>
                      <a:pt x="5064" y="19424"/>
                      <a:pt x="5565" y="18998"/>
                    </a:cubicBezTo>
                    <a:cubicBezTo>
                      <a:pt x="4938" y="17945"/>
                      <a:pt x="4437" y="16867"/>
                      <a:pt x="4061" y="15664"/>
                    </a:cubicBezTo>
                    <a:cubicBezTo>
                      <a:pt x="3184" y="12933"/>
                      <a:pt x="2206" y="10276"/>
                      <a:pt x="1705" y="7419"/>
                    </a:cubicBezTo>
                    <a:cubicBezTo>
                      <a:pt x="1254" y="4963"/>
                      <a:pt x="1129" y="2456"/>
                      <a:pt x="502" y="0"/>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3"/>
              <p:cNvSpPr/>
              <p:nvPr/>
            </p:nvSpPr>
            <p:spPr>
              <a:xfrm>
                <a:off x="-1393568" y="1828373"/>
                <a:ext cx="83020" cy="3835"/>
              </a:xfrm>
              <a:custGeom>
                <a:avLst/>
                <a:gdLst/>
                <a:ahLst/>
                <a:cxnLst/>
                <a:rect l="l" t="t" r="r" b="b"/>
                <a:pathLst>
                  <a:path w="14137" h="653" extrusionOk="0">
                    <a:moveTo>
                      <a:pt x="6877" y="0"/>
                    </a:moveTo>
                    <a:cubicBezTo>
                      <a:pt x="4668" y="0"/>
                      <a:pt x="2464" y="72"/>
                      <a:pt x="276" y="276"/>
                    </a:cubicBezTo>
                    <a:cubicBezTo>
                      <a:pt x="1" y="301"/>
                      <a:pt x="1" y="652"/>
                      <a:pt x="276" y="652"/>
                    </a:cubicBezTo>
                    <a:cubicBezTo>
                      <a:pt x="4863" y="552"/>
                      <a:pt x="9474" y="452"/>
                      <a:pt x="14061" y="276"/>
                    </a:cubicBezTo>
                    <a:cubicBezTo>
                      <a:pt x="14136" y="276"/>
                      <a:pt x="14136" y="176"/>
                      <a:pt x="14061" y="176"/>
                    </a:cubicBezTo>
                    <a:cubicBezTo>
                      <a:pt x="11674" y="85"/>
                      <a:pt x="9273" y="0"/>
                      <a:pt x="6877" y="0"/>
                    </a:cubicBezTo>
                    <a:close/>
                  </a:path>
                </a:pathLst>
              </a:custGeom>
              <a:solidFill>
                <a:srgbClr val="FFF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3"/>
              <p:cNvSpPr/>
              <p:nvPr/>
            </p:nvSpPr>
            <p:spPr>
              <a:xfrm>
                <a:off x="-1384196" y="1835121"/>
                <a:ext cx="73301" cy="18610"/>
              </a:xfrm>
              <a:custGeom>
                <a:avLst/>
                <a:gdLst/>
                <a:ahLst/>
                <a:cxnLst/>
                <a:rect l="l" t="t" r="r" b="b"/>
                <a:pathLst>
                  <a:path w="12482" h="3169" extrusionOk="0">
                    <a:moveTo>
                      <a:pt x="12388" y="0"/>
                    </a:moveTo>
                    <a:cubicBezTo>
                      <a:pt x="12381" y="0"/>
                      <a:pt x="12373" y="2"/>
                      <a:pt x="12365" y="4"/>
                    </a:cubicBezTo>
                    <a:cubicBezTo>
                      <a:pt x="8329" y="907"/>
                      <a:pt x="4094" y="1558"/>
                      <a:pt x="184" y="2862"/>
                    </a:cubicBezTo>
                    <a:cubicBezTo>
                      <a:pt x="0" y="2931"/>
                      <a:pt x="69" y="3168"/>
                      <a:pt x="256" y="3168"/>
                    </a:cubicBezTo>
                    <a:cubicBezTo>
                      <a:pt x="273" y="3168"/>
                      <a:pt x="291" y="3166"/>
                      <a:pt x="309" y="3162"/>
                    </a:cubicBezTo>
                    <a:cubicBezTo>
                      <a:pt x="4319" y="2385"/>
                      <a:pt x="8605" y="1583"/>
                      <a:pt x="12415" y="105"/>
                    </a:cubicBezTo>
                    <a:cubicBezTo>
                      <a:pt x="12482" y="82"/>
                      <a:pt x="12449" y="0"/>
                      <a:pt x="12388" y="0"/>
                    </a:cubicBezTo>
                    <a:close/>
                  </a:path>
                </a:pathLst>
              </a:custGeom>
              <a:solidFill>
                <a:srgbClr val="FFF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3"/>
              <p:cNvSpPr/>
              <p:nvPr/>
            </p:nvSpPr>
            <p:spPr>
              <a:xfrm>
                <a:off x="-1382299" y="1803756"/>
                <a:ext cx="72138" cy="22145"/>
              </a:xfrm>
              <a:custGeom>
                <a:avLst/>
                <a:gdLst/>
                <a:ahLst/>
                <a:cxnLst/>
                <a:rect l="l" t="t" r="r" b="b"/>
                <a:pathLst>
                  <a:path w="12284" h="3771" extrusionOk="0">
                    <a:moveTo>
                      <a:pt x="245" y="1"/>
                    </a:moveTo>
                    <a:cubicBezTo>
                      <a:pt x="93" y="1"/>
                      <a:pt x="1" y="239"/>
                      <a:pt x="162" y="308"/>
                    </a:cubicBezTo>
                    <a:cubicBezTo>
                      <a:pt x="4022" y="1661"/>
                      <a:pt x="8107" y="3140"/>
                      <a:pt x="12192" y="3766"/>
                    </a:cubicBezTo>
                    <a:cubicBezTo>
                      <a:pt x="12200" y="3769"/>
                      <a:pt x="12208" y="3770"/>
                      <a:pt x="12215" y="3770"/>
                    </a:cubicBezTo>
                    <a:cubicBezTo>
                      <a:pt x="12271" y="3770"/>
                      <a:pt x="12284" y="3689"/>
                      <a:pt x="12217" y="3666"/>
                    </a:cubicBezTo>
                    <a:cubicBezTo>
                      <a:pt x="8307" y="2413"/>
                      <a:pt x="4322" y="859"/>
                      <a:pt x="287" y="7"/>
                    </a:cubicBezTo>
                    <a:cubicBezTo>
                      <a:pt x="273" y="3"/>
                      <a:pt x="259" y="1"/>
                      <a:pt x="245" y="1"/>
                    </a:cubicBezTo>
                    <a:close/>
                  </a:path>
                </a:pathLst>
              </a:custGeom>
              <a:solidFill>
                <a:srgbClr val="FFF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3"/>
              <p:cNvSpPr/>
              <p:nvPr/>
            </p:nvSpPr>
            <p:spPr>
              <a:xfrm>
                <a:off x="-1393715" y="1826705"/>
                <a:ext cx="83014" cy="3336"/>
              </a:xfrm>
              <a:custGeom>
                <a:avLst/>
                <a:gdLst/>
                <a:ahLst/>
                <a:cxnLst/>
                <a:rect l="l" t="t" r="r" b="b"/>
                <a:pathLst>
                  <a:path w="14136" h="568" extrusionOk="0">
                    <a:moveTo>
                      <a:pt x="4102" y="0"/>
                    </a:moveTo>
                    <a:cubicBezTo>
                      <a:pt x="2825" y="0"/>
                      <a:pt x="1550" y="33"/>
                      <a:pt x="276" y="109"/>
                    </a:cubicBezTo>
                    <a:cubicBezTo>
                      <a:pt x="1" y="134"/>
                      <a:pt x="1" y="485"/>
                      <a:pt x="276" y="510"/>
                    </a:cubicBezTo>
                    <a:cubicBezTo>
                      <a:pt x="3987" y="530"/>
                      <a:pt x="7714" y="567"/>
                      <a:pt x="11431" y="567"/>
                    </a:cubicBezTo>
                    <a:cubicBezTo>
                      <a:pt x="12308" y="567"/>
                      <a:pt x="13185" y="565"/>
                      <a:pt x="14061" y="560"/>
                    </a:cubicBezTo>
                    <a:cubicBezTo>
                      <a:pt x="14136" y="560"/>
                      <a:pt x="14136" y="460"/>
                      <a:pt x="14061" y="435"/>
                    </a:cubicBezTo>
                    <a:cubicBezTo>
                      <a:pt x="10748" y="218"/>
                      <a:pt x="7422" y="0"/>
                      <a:pt x="4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3"/>
              <p:cNvSpPr/>
              <p:nvPr/>
            </p:nvSpPr>
            <p:spPr>
              <a:xfrm>
                <a:off x="-1385082" y="1835121"/>
                <a:ext cx="73747" cy="16255"/>
              </a:xfrm>
              <a:custGeom>
                <a:avLst/>
                <a:gdLst/>
                <a:ahLst/>
                <a:cxnLst/>
                <a:rect l="l" t="t" r="r" b="b"/>
                <a:pathLst>
                  <a:path w="12558" h="2768" extrusionOk="0">
                    <a:moveTo>
                      <a:pt x="12488" y="0"/>
                    </a:moveTo>
                    <a:cubicBezTo>
                      <a:pt x="12481" y="0"/>
                      <a:pt x="12474" y="2"/>
                      <a:pt x="12465" y="4"/>
                    </a:cubicBezTo>
                    <a:cubicBezTo>
                      <a:pt x="8405" y="756"/>
                      <a:pt x="4145" y="1308"/>
                      <a:pt x="185" y="2461"/>
                    </a:cubicBezTo>
                    <a:cubicBezTo>
                      <a:pt x="1" y="2530"/>
                      <a:pt x="49" y="2767"/>
                      <a:pt x="232" y="2767"/>
                    </a:cubicBezTo>
                    <a:cubicBezTo>
                      <a:pt x="249" y="2767"/>
                      <a:pt x="266" y="2765"/>
                      <a:pt x="285" y="2761"/>
                    </a:cubicBezTo>
                    <a:cubicBezTo>
                      <a:pt x="4320" y="2135"/>
                      <a:pt x="8656" y="1458"/>
                      <a:pt x="12491" y="105"/>
                    </a:cubicBezTo>
                    <a:cubicBezTo>
                      <a:pt x="12557" y="82"/>
                      <a:pt x="12545" y="0"/>
                      <a:pt x="1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3"/>
              <p:cNvSpPr/>
              <p:nvPr/>
            </p:nvSpPr>
            <p:spPr>
              <a:xfrm>
                <a:off x="-1381547" y="1801553"/>
                <a:ext cx="71386" cy="24347"/>
              </a:xfrm>
              <a:custGeom>
                <a:avLst/>
                <a:gdLst/>
                <a:ahLst/>
                <a:cxnLst/>
                <a:rect l="l" t="t" r="r" b="b"/>
                <a:pathLst>
                  <a:path w="12156" h="4146" extrusionOk="0">
                    <a:moveTo>
                      <a:pt x="267" y="0"/>
                    </a:moveTo>
                    <a:cubicBezTo>
                      <a:pt x="112" y="0"/>
                      <a:pt x="0" y="238"/>
                      <a:pt x="184" y="307"/>
                    </a:cubicBezTo>
                    <a:cubicBezTo>
                      <a:pt x="3969" y="1786"/>
                      <a:pt x="8004" y="3390"/>
                      <a:pt x="12064" y="4141"/>
                    </a:cubicBezTo>
                    <a:cubicBezTo>
                      <a:pt x="12072" y="4144"/>
                      <a:pt x="12080" y="4145"/>
                      <a:pt x="12087" y="4145"/>
                    </a:cubicBezTo>
                    <a:cubicBezTo>
                      <a:pt x="12143" y="4145"/>
                      <a:pt x="12156" y="4064"/>
                      <a:pt x="12089" y="4041"/>
                    </a:cubicBezTo>
                    <a:cubicBezTo>
                      <a:pt x="8229" y="2663"/>
                      <a:pt x="4320" y="984"/>
                      <a:pt x="310" y="6"/>
                    </a:cubicBezTo>
                    <a:cubicBezTo>
                      <a:pt x="295" y="2"/>
                      <a:pt x="281"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3"/>
              <p:cNvSpPr/>
              <p:nvPr/>
            </p:nvSpPr>
            <p:spPr>
              <a:xfrm>
                <a:off x="-1305551" y="1807461"/>
                <a:ext cx="32534" cy="32545"/>
              </a:xfrm>
              <a:custGeom>
                <a:avLst/>
                <a:gdLst/>
                <a:ahLst/>
                <a:cxnLst/>
                <a:rect l="l" t="t" r="r" b="b"/>
                <a:pathLst>
                  <a:path w="5540" h="5542" extrusionOk="0">
                    <a:moveTo>
                      <a:pt x="4407" y="1"/>
                    </a:moveTo>
                    <a:cubicBezTo>
                      <a:pt x="2386" y="1"/>
                      <a:pt x="917" y="751"/>
                      <a:pt x="0" y="1406"/>
                    </a:cubicBezTo>
                    <a:cubicBezTo>
                      <a:pt x="476" y="3186"/>
                      <a:pt x="2557" y="5541"/>
                      <a:pt x="2557" y="5541"/>
                    </a:cubicBezTo>
                    <a:cubicBezTo>
                      <a:pt x="2557" y="5541"/>
                      <a:pt x="5539" y="3737"/>
                      <a:pt x="5464" y="880"/>
                    </a:cubicBezTo>
                    <a:cubicBezTo>
                      <a:pt x="5464" y="654"/>
                      <a:pt x="5414" y="379"/>
                      <a:pt x="5339" y="53"/>
                    </a:cubicBezTo>
                    <a:cubicBezTo>
                      <a:pt x="5016" y="17"/>
                      <a:pt x="4705" y="1"/>
                      <a:pt x="44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3"/>
              <p:cNvSpPr/>
              <p:nvPr/>
            </p:nvSpPr>
            <p:spPr>
              <a:xfrm>
                <a:off x="-1300988" y="1810063"/>
                <a:ext cx="18252" cy="10571"/>
              </a:xfrm>
              <a:custGeom>
                <a:avLst/>
                <a:gdLst/>
                <a:ahLst/>
                <a:cxnLst/>
                <a:rect l="l" t="t" r="r" b="b"/>
                <a:pathLst>
                  <a:path w="3108" h="1800" extrusionOk="0">
                    <a:moveTo>
                      <a:pt x="2119" y="0"/>
                    </a:moveTo>
                    <a:cubicBezTo>
                      <a:pt x="1784" y="0"/>
                      <a:pt x="1453" y="61"/>
                      <a:pt x="1153" y="211"/>
                    </a:cubicBezTo>
                    <a:cubicBezTo>
                      <a:pt x="552" y="487"/>
                      <a:pt x="0" y="1013"/>
                      <a:pt x="376" y="1640"/>
                    </a:cubicBezTo>
                    <a:cubicBezTo>
                      <a:pt x="441" y="1743"/>
                      <a:pt x="571" y="1800"/>
                      <a:pt x="700" y="1800"/>
                    </a:cubicBezTo>
                    <a:cubicBezTo>
                      <a:pt x="822" y="1800"/>
                      <a:pt x="942" y="1749"/>
                      <a:pt x="1003" y="1640"/>
                    </a:cubicBezTo>
                    <a:cubicBezTo>
                      <a:pt x="1178" y="1289"/>
                      <a:pt x="1479" y="1113"/>
                      <a:pt x="1830" y="913"/>
                    </a:cubicBezTo>
                    <a:cubicBezTo>
                      <a:pt x="2181" y="712"/>
                      <a:pt x="2557" y="512"/>
                      <a:pt x="2958" y="362"/>
                    </a:cubicBezTo>
                    <a:cubicBezTo>
                      <a:pt x="3083" y="311"/>
                      <a:pt x="3108" y="136"/>
                      <a:pt x="2958" y="111"/>
                    </a:cubicBezTo>
                    <a:cubicBezTo>
                      <a:pt x="2684" y="43"/>
                      <a:pt x="2400" y="0"/>
                      <a:pt x="2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3"/>
              <p:cNvSpPr/>
              <p:nvPr/>
            </p:nvSpPr>
            <p:spPr>
              <a:xfrm>
                <a:off x="-1297752" y="1822565"/>
                <a:ext cx="3835" cy="3406"/>
              </a:xfrm>
              <a:custGeom>
                <a:avLst/>
                <a:gdLst/>
                <a:ahLst/>
                <a:cxnLst/>
                <a:rect l="l" t="t" r="r" b="b"/>
                <a:pathLst>
                  <a:path w="653" h="580" extrusionOk="0">
                    <a:moveTo>
                      <a:pt x="326" y="1"/>
                    </a:moveTo>
                    <a:cubicBezTo>
                      <a:pt x="310" y="1"/>
                      <a:pt x="293" y="4"/>
                      <a:pt x="276" y="12"/>
                    </a:cubicBezTo>
                    <a:cubicBezTo>
                      <a:pt x="151" y="12"/>
                      <a:pt x="76" y="62"/>
                      <a:pt x="26" y="162"/>
                    </a:cubicBezTo>
                    <a:cubicBezTo>
                      <a:pt x="1" y="263"/>
                      <a:pt x="26" y="338"/>
                      <a:pt x="76" y="438"/>
                    </a:cubicBezTo>
                    <a:cubicBezTo>
                      <a:pt x="115" y="516"/>
                      <a:pt x="230" y="579"/>
                      <a:pt x="339" y="579"/>
                    </a:cubicBezTo>
                    <a:cubicBezTo>
                      <a:pt x="369" y="579"/>
                      <a:pt x="399" y="574"/>
                      <a:pt x="427" y="563"/>
                    </a:cubicBezTo>
                    <a:cubicBezTo>
                      <a:pt x="427" y="563"/>
                      <a:pt x="452" y="563"/>
                      <a:pt x="452" y="538"/>
                    </a:cubicBezTo>
                    <a:cubicBezTo>
                      <a:pt x="602" y="488"/>
                      <a:pt x="652" y="388"/>
                      <a:pt x="627" y="263"/>
                    </a:cubicBezTo>
                    <a:cubicBezTo>
                      <a:pt x="627" y="238"/>
                      <a:pt x="627" y="238"/>
                      <a:pt x="627" y="213"/>
                    </a:cubicBezTo>
                    <a:cubicBezTo>
                      <a:pt x="627" y="137"/>
                      <a:pt x="502" y="37"/>
                      <a:pt x="427" y="12"/>
                    </a:cubicBezTo>
                    <a:cubicBezTo>
                      <a:pt x="393" y="12"/>
                      <a:pt x="36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3"/>
              <p:cNvSpPr/>
              <p:nvPr/>
            </p:nvSpPr>
            <p:spPr>
              <a:xfrm>
                <a:off x="-1308940" y="1780688"/>
                <a:ext cx="27824" cy="17958"/>
              </a:xfrm>
              <a:custGeom>
                <a:avLst/>
                <a:gdLst/>
                <a:ahLst/>
                <a:cxnLst/>
                <a:rect l="l" t="t" r="r" b="b"/>
                <a:pathLst>
                  <a:path w="4738" h="3058" extrusionOk="0">
                    <a:moveTo>
                      <a:pt x="4211" y="0"/>
                    </a:moveTo>
                    <a:cubicBezTo>
                      <a:pt x="2657" y="501"/>
                      <a:pt x="1229" y="1278"/>
                      <a:pt x="1" y="2256"/>
                    </a:cubicBezTo>
                    <a:cubicBezTo>
                      <a:pt x="26" y="2532"/>
                      <a:pt x="76" y="2807"/>
                      <a:pt x="101" y="3058"/>
                    </a:cubicBezTo>
                    <a:cubicBezTo>
                      <a:pt x="1053" y="2506"/>
                      <a:pt x="2031" y="2030"/>
                      <a:pt x="3109" y="1654"/>
                    </a:cubicBezTo>
                    <a:cubicBezTo>
                      <a:pt x="3610" y="1479"/>
                      <a:pt x="4186" y="1354"/>
                      <a:pt x="4738" y="1253"/>
                    </a:cubicBezTo>
                    <a:cubicBezTo>
                      <a:pt x="4587" y="852"/>
                      <a:pt x="4412" y="426"/>
                      <a:pt x="4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3"/>
              <p:cNvSpPr/>
              <p:nvPr/>
            </p:nvSpPr>
            <p:spPr>
              <a:xfrm>
                <a:off x="-1311588" y="1765085"/>
                <a:ext cx="23701" cy="14869"/>
              </a:xfrm>
              <a:custGeom>
                <a:avLst/>
                <a:gdLst/>
                <a:ahLst/>
                <a:cxnLst/>
                <a:rect l="l" t="t" r="r" b="b"/>
                <a:pathLst>
                  <a:path w="4036" h="2532" extrusionOk="0">
                    <a:moveTo>
                      <a:pt x="3459" y="1"/>
                    </a:moveTo>
                    <a:cubicBezTo>
                      <a:pt x="2833" y="201"/>
                      <a:pt x="2231" y="452"/>
                      <a:pt x="1680" y="652"/>
                    </a:cubicBezTo>
                    <a:cubicBezTo>
                      <a:pt x="1103" y="853"/>
                      <a:pt x="502" y="1103"/>
                      <a:pt x="1" y="1454"/>
                    </a:cubicBezTo>
                    <a:cubicBezTo>
                      <a:pt x="51" y="1830"/>
                      <a:pt x="76" y="2181"/>
                      <a:pt x="126" y="2532"/>
                    </a:cubicBezTo>
                    <a:cubicBezTo>
                      <a:pt x="1354" y="1955"/>
                      <a:pt x="2682" y="1579"/>
                      <a:pt x="4036" y="1279"/>
                    </a:cubicBezTo>
                    <a:cubicBezTo>
                      <a:pt x="3860" y="853"/>
                      <a:pt x="3660" y="427"/>
                      <a:pt x="3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3"/>
              <p:cNvSpPr/>
              <p:nvPr/>
            </p:nvSpPr>
            <p:spPr>
              <a:xfrm>
                <a:off x="-1313502" y="1750956"/>
                <a:ext cx="17817" cy="12074"/>
              </a:xfrm>
              <a:custGeom>
                <a:avLst/>
                <a:gdLst/>
                <a:ahLst/>
                <a:cxnLst/>
                <a:rect l="l" t="t" r="r" b="b"/>
                <a:pathLst>
                  <a:path w="3034" h="2056" extrusionOk="0">
                    <a:moveTo>
                      <a:pt x="2557" y="0"/>
                    </a:moveTo>
                    <a:cubicBezTo>
                      <a:pt x="2081" y="151"/>
                      <a:pt x="1605" y="326"/>
                      <a:pt x="1154" y="502"/>
                    </a:cubicBezTo>
                    <a:cubicBezTo>
                      <a:pt x="728" y="652"/>
                      <a:pt x="352" y="828"/>
                      <a:pt x="1" y="1028"/>
                    </a:cubicBezTo>
                    <a:cubicBezTo>
                      <a:pt x="26" y="1379"/>
                      <a:pt x="76" y="1705"/>
                      <a:pt x="101" y="2056"/>
                    </a:cubicBezTo>
                    <a:cubicBezTo>
                      <a:pt x="527" y="1805"/>
                      <a:pt x="978" y="1579"/>
                      <a:pt x="1429" y="1404"/>
                    </a:cubicBezTo>
                    <a:cubicBezTo>
                      <a:pt x="1931" y="1229"/>
                      <a:pt x="2482" y="1053"/>
                      <a:pt x="3033" y="928"/>
                    </a:cubicBezTo>
                    <a:cubicBezTo>
                      <a:pt x="2883" y="602"/>
                      <a:pt x="2733" y="301"/>
                      <a:pt x="25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3"/>
              <p:cNvSpPr/>
              <p:nvPr/>
            </p:nvSpPr>
            <p:spPr>
              <a:xfrm>
                <a:off x="-1492467" y="1647330"/>
                <a:ext cx="81833" cy="71392"/>
              </a:xfrm>
              <a:custGeom>
                <a:avLst/>
                <a:gdLst/>
                <a:ahLst/>
                <a:cxnLst/>
                <a:rect l="l" t="t" r="r" b="b"/>
                <a:pathLst>
                  <a:path w="13935" h="12157" extrusionOk="0">
                    <a:moveTo>
                      <a:pt x="6669" y="1"/>
                    </a:moveTo>
                    <a:cubicBezTo>
                      <a:pt x="963" y="1"/>
                      <a:pt x="0" y="8692"/>
                      <a:pt x="3608" y="11155"/>
                    </a:cubicBezTo>
                    <a:cubicBezTo>
                      <a:pt x="4646" y="11851"/>
                      <a:pt x="5884" y="12157"/>
                      <a:pt x="7138" y="12157"/>
                    </a:cubicBezTo>
                    <a:cubicBezTo>
                      <a:pt x="10308" y="12157"/>
                      <a:pt x="13575" y="10204"/>
                      <a:pt x="13934" y="7671"/>
                    </a:cubicBezTo>
                    <a:cubicBezTo>
                      <a:pt x="13458" y="4764"/>
                      <a:pt x="11779" y="128"/>
                      <a:pt x="6791" y="2"/>
                    </a:cubicBezTo>
                    <a:cubicBezTo>
                      <a:pt x="6750" y="1"/>
                      <a:pt x="6710" y="1"/>
                      <a:pt x="66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3"/>
              <p:cNvSpPr/>
              <p:nvPr/>
            </p:nvSpPr>
            <p:spPr>
              <a:xfrm>
                <a:off x="-1460979" y="1678572"/>
                <a:ext cx="37983" cy="26174"/>
              </a:xfrm>
              <a:custGeom>
                <a:avLst/>
                <a:gdLst/>
                <a:ahLst/>
                <a:cxnLst/>
                <a:rect l="l" t="t" r="r" b="b"/>
                <a:pathLst>
                  <a:path w="6468" h="4457" extrusionOk="0">
                    <a:moveTo>
                      <a:pt x="3089" y="1"/>
                    </a:moveTo>
                    <a:cubicBezTo>
                      <a:pt x="2461" y="1"/>
                      <a:pt x="1868" y="245"/>
                      <a:pt x="1455" y="873"/>
                    </a:cubicBezTo>
                    <a:cubicBezTo>
                      <a:pt x="1" y="3103"/>
                      <a:pt x="2031" y="4457"/>
                      <a:pt x="3334" y="4457"/>
                    </a:cubicBezTo>
                    <a:cubicBezTo>
                      <a:pt x="4637" y="4457"/>
                      <a:pt x="5916" y="3379"/>
                      <a:pt x="6216" y="2402"/>
                    </a:cubicBezTo>
                    <a:cubicBezTo>
                      <a:pt x="6467" y="1541"/>
                      <a:pt x="4667" y="1"/>
                      <a:pt x="3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3"/>
              <p:cNvSpPr/>
              <p:nvPr/>
            </p:nvSpPr>
            <p:spPr>
              <a:xfrm>
                <a:off x="-1464866" y="1677297"/>
                <a:ext cx="45107" cy="18011"/>
              </a:xfrm>
              <a:custGeom>
                <a:avLst/>
                <a:gdLst/>
                <a:ahLst/>
                <a:cxnLst/>
                <a:rect l="l" t="t" r="r" b="b"/>
                <a:pathLst>
                  <a:path w="7681" h="3067" extrusionOk="0">
                    <a:moveTo>
                      <a:pt x="3783" y="1"/>
                    </a:moveTo>
                    <a:cubicBezTo>
                      <a:pt x="2238" y="1"/>
                      <a:pt x="951" y="1087"/>
                      <a:pt x="111" y="2368"/>
                    </a:cubicBezTo>
                    <a:cubicBezTo>
                      <a:pt x="0" y="2535"/>
                      <a:pt x="150" y="2675"/>
                      <a:pt x="307" y="2675"/>
                    </a:cubicBezTo>
                    <a:cubicBezTo>
                      <a:pt x="361" y="2675"/>
                      <a:pt x="417" y="2658"/>
                      <a:pt x="462" y="2619"/>
                    </a:cubicBezTo>
                    <a:cubicBezTo>
                      <a:pt x="1552" y="1711"/>
                      <a:pt x="2354" y="679"/>
                      <a:pt x="3780" y="679"/>
                    </a:cubicBezTo>
                    <a:cubicBezTo>
                      <a:pt x="3929" y="679"/>
                      <a:pt x="4084" y="690"/>
                      <a:pt x="4247" y="714"/>
                    </a:cubicBezTo>
                    <a:cubicBezTo>
                      <a:pt x="5650" y="914"/>
                      <a:pt x="6753" y="1792"/>
                      <a:pt x="7355" y="3020"/>
                    </a:cubicBezTo>
                    <a:cubicBezTo>
                      <a:pt x="7371" y="3053"/>
                      <a:pt x="7396" y="3067"/>
                      <a:pt x="7423" y="3067"/>
                    </a:cubicBezTo>
                    <a:cubicBezTo>
                      <a:pt x="7477" y="3067"/>
                      <a:pt x="7538" y="3011"/>
                      <a:pt x="7555" y="2944"/>
                    </a:cubicBezTo>
                    <a:cubicBezTo>
                      <a:pt x="7680" y="1365"/>
                      <a:pt x="5726" y="338"/>
                      <a:pt x="4422" y="62"/>
                    </a:cubicBezTo>
                    <a:cubicBezTo>
                      <a:pt x="4205" y="21"/>
                      <a:pt x="3992" y="1"/>
                      <a:pt x="3783" y="1"/>
                    </a:cubicBezTo>
                    <a:close/>
                  </a:path>
                </a:pathLst>
              </a:custGeom>
              <a:solidFill>
                <a:srgbClr val="4D1311">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3"/>
              <p:cNvSpPr/>
              <p:nvPr/>
            </p:nvSpPr>
            <p:spPr>
              <a:xfrm>
                <a:off x="-764811" y="1870350"/>
                <a:ext cx="63587" cy="235939"/>
              </a:xfrm>
              <a:custGeom>
                <a:avLst/>
                <a:gdLst/>
                <a:ahLst/>
                <a:cxnLst/>
                <a:rect l="l" t="t" r="r" b="b"/>
                <a:pathLst>
                  <a:path w="10828" h="40177" extrusionOk="0">
                    <a:moveTo>
                      <a:pt x="6365" y="1"/>
                    </a:moveTo>
                    <a:cubicBezTo>
                      <a:pt x="6272" y="1"/>
                      <a:pt x="6178" y="23"/>
                      <a:pt x="6091" y="71"/>
                    </a:cubicBezTo>
                    <a:cubicBezTo>
                      <a:pt x="5815" y="196"/>
                      <a:pt x="5715" y="522"/>
                      <a:pt x="5841" y="797"/>
                    </a:cubicBezTo>
                    <a:lnTo>
                      <a:pt x="5841" y="822"/>
                    </a:lnTo>
                    <a:cubicBezTo>
                      <a:pt x="5841" y="822"/>
                      <a:pt x="5866" y="848"/>
                      <a:pt x="5891" y="923"/>
                    </a:cubicBezTo>
                    <a:cubicBezTo>
                      <a:pt x="5941" y="973"/>
                      <a:pt x="5966" y="1073"/>
                      <a:pt x="6041" y="1223"/>
                    </a:cubicBezTo>
                    <a:cubicBezTo>
                      <a:pt x="6141" y="1474"/>
                      <a:pt x="6317" y="1875"/>
                      <a:pt x="6517" y="2376"/>
                    </a:cubicBezTo>
                    <a:cubicBezTo>
                      <a:pt x="6718" y="2903"/>
                      <a:pt x="6918" y="3529"/>
                      <a:pt x="7169" y="4256"/>
                    </a:cubicBezTo>
                    <a:cubicBezTo>
                      <a:pt x="7394" y="4983"/>
                      <a:pt x="7645" y="5810"/>
                      <a:pt x="7871" y="6712"/>
                    </a:cubicBezTo>
                    <a:cubicBezTo>
                      <a:pt x="7971" y="7163"/>
                      <a:pt x="8071" y="7640"/>
                      <a:pt x="8196" y="8141"/>
                    </a:cubicBezTo>
                    <a:cubicBezTo>
                      <a:pt x="8272" y="8642"/>
                      <a:pt x="8397" y="9143"/>
                      <a:pt x="8472" y="9670"/>
                    </a:cubicBezTo>
                    <a:cubicBezTo>
                      <a:pt x="8673" y="10722"/>
                      <a:pt x="8798" y="11850"/>
                      <a:pt x="8898" y="13028"/>
                    </a:cubicBezTo>
                    <a:cubicBezTo>
                      <a:pt x="8973" y="14181"/>
                      <a:pt x="9049" y="15384"/>
                      <a:pt x="8998" y="16612"/>
                    </a:cubicBezTo>
                    <a:cubicBezTo>
                      <a:pt x="8998" y="17840"/>
                      <a:pt x="8873" y="19068"/>
                      <a:pt x="8748" y="20296"/>
                    </a:cubicBezTo>
                    <a:cubicBezTo>
                      <a:pt x="8648" y="20898"/>
                      <a:pt x="8572" y="21524"/>
                      <a:pt x="8447" y="22126"/>
                    </a:cubicBezTo>
                    <a:cubicBezTo>
                      <a:pt x="8322" y="22727"/>
                      <a:pt x="8221" y="23329"/>
                      <a:pt x="8046" y="23905"/>
                    </a:cubicBezTo>
                    <a:cubicBezTo>
                      <a:pt x="7896" y="24507"/>
                      <a:pt x="7745" y="25083"/>
                      <a:pt x="7570" y="25635"/>
                    </a:cubicBezTo>
                    <a:cubicBezTo>
                      <a:pt x="7470" y="25935"/>
                      <a:pt x="7394" y="26211"/>
                      <a:pt x="7294" y="26487"/>
                    </a:cubicBezTo>
                    <a:cubicBezTo>
                      <a:pt x="7194" y="26762"/>
                      <a:pt x="7094" y="27038"/>
                      <a:pt x="6993" y="27314"/>
                    </a:cubicBezTo>
                    <a:cubicBezTo>
                      <a:pt x="6893" y="27564"/>
                      <a:pt x="6793" y="27840"/>
                      <a:pt x="6693" y="28116"/>
                    </a:cubicBezTo>
                    <a:cubicBezTo>
                      <a:pt x="6592" y="28366"/>
                      <a:pt x="6467" y="28617"/>
                      <a:pt x="6367" y="28868"/>
                    </a:cubicBezTo>
                    <a:cubicBezTo>
                      <a:pt x="6141" y="29369"/>
                      <a:pt x="5916" y="29870"/>
                      <a:pt x="5665" y="30346"/>
                    </a:cubicBezTo>
                    <a:cubicBezTo>
                      <a:pt x="5565" y="30572"/>
                      <a:pt x="5440" y="30798"/>
                      <a:pt x="5314" y="31048"/>
                    </a:cubicBezTo>
                    <a:cubicBezTo>
                      <a:pt x="5214" y="31274"/>
                      <a:pt x="5089" y="31499"/>
                      <a:pt x="4963" y="31700"/>
                    </a:cubicBezTo>
                    <a:cubicBezTo>
                      <a:pt x="4713" y="32126"/>
                      <a:pt x="4462" y="32552"/>
                      <a:pt x="4236" y="32928"/>
                    </a:cubicBezTo>
                    <a:cubicBezTo>
                      <a:pt x="3986" y="33329"/>
                      <a:pt x="3735" y="33680"/>
                      <a:pt x="3510" y="34031"/>
                    </a:cubicBezTo>
                    <a:cubicBezTo>
                      <a:pt x="3284" y="34382"/>
                      <a:pt x="3059" y="34732"/>
                      <a:pt x="2833" y="35008"/>
                    </a:cubicBezTo>
                    <a:cubicBezTo>
                      <a:pt x="2607" y="35309"/>
                      <a:pt x="2382" y="35585"/>
                      <a:pt x="2206" y="35860"/>
                    </a:cubicBezTo>
                    <a:cubicBezTo>
                      <a:pt x="2106" y="35986"/>
                      <a:pt x="2006" y="36111"/>
                      <a:pt x="1906" y="36211"/>
                    </a:cubicBezTo>
                    <a:cubicBezTo>
                      <a:pt x="1830" y="36336"/>
                      <a:pt x="1730" y="36437"/>
                      <a:pt x="1655" y="36537"/>
                    </a:cubicBezTo>
                    <a:cubicBezTo>
                      <a:pt x="953" y="37364"/>
                      <a:pt x="552" y="37840"/>
                      <a:pt x="552" y="37840"/>
                    </a:cubicBezTo>
                    <a:lnTo>
                      <a:pt x="502" y="37890"/>
                    </a:lnTo>
                    <a:cubicBezTo>
                      <a:pt x="1" y="38467"/>
                      <a:pt x="76" y="39344"/>
                      <a:pt x="653" y="39845"/>
                    </a:cubicBezTo>
                    <a:cubicBezTo>
                      <a:pt x="919" y="40067"/>
                      <a:pt x="1240" y="40176"/>
                      <a:pt x="1556" y="40176"/>
                    </a:cubicBezTo>
                    <a:cubicBezTo>
                      <a:pt x="1953" y="40176"/>
                      <a:pt x="2342" y="40005"/>
                      <a:pt x="2607" y="39670"/>
                    </a:cubicBezTo>
                    <a:cubicBezTo>
                      <a:pt x="2632" y="39670"/>
                      <a:pt x="2632" y="39645"/>
                      <a:pt x="2658" y="39645"/>
                    </a:cubicBezTo>
                    <a:cubicBezTo>
                      <a:pt x="2658" y="39645"/>
                      <a:pt x="3059" y="39118"/>
                      <a:pt x="3760" y="38216"/>
                    </a:cubicBezTo>
                    <a:cubicBezTo>
                      <a:pt x="3861" y="38091"/>
                      <a:pt x="3936" y="37966"/>
                      <a:pt x="4036" y="37840"/>
                    </a:cubicBezTo>
                    <a:cubicBezTo>
                      <a:pt x="4136" y="37715"/>
                      <a:pt x="4236" y="37590"/>
                      <a:pt x="4337" y="37439"/>
                    </a:cubicBezTo>
                    <a:cubicBezTo>
                      <a:pt x="4537" y="37138"/>
                      <a:pt x="4738" y="36838"/>
                      <a:pt x="4963" y="36512"/>
                    </a:cubicBezTo>
                    <a:cubicBezTo>
                      <a:pt x="5214" y="36186"/>
                      <a:pt x="5440" y="35810"/>
                      <a:pt x="5665" y="35434"/>
                    </a:cubicBezTo>
                    <a:cubicBezTo>
                      <a:pt x="5891" y="35033"/>
                      <a:pt x="6141" y="34657"/>
                      <a:pt x="6392" y="34206"/>
                    </a:cubicBezTo>
                    <a:cubicBezTo>
                      <a:pt x="6617" y="33780"/>
                      <a:pt x="6868" y="33329"/>
                      <a:pt x="7119" y="32853"/>
                    </a:cubicBezTo>
                    <a:cubicBezTo>
                      <a:pt x="7244" y="32627"/>
                      <a:pt x="7369" y="32377"/>
                      <a:pt x="7470" y="32126"/>
                    </a:cubicBezTo>
                    <a:cubicBezTo>
                      <a:pt x="7595" y="31875"/>
                      <a:pt x="7720" y="31625"/>
                      <a:pt x="7820" y="31374"/>
                    </a:cubicBezTo>
                    <a:cubicBezTo>
                      <a:pt x="8071" y="30848"/>
                      <a:pt x="8297" y="30321"/>
                      <a:pt x="8497" y="29745"/>
                    </a:cubicBezTo>
                    <a:cubicBezTo>
                      <a:pt x="8597" y="29469"/>
                      <a:pt x="8723" y="29194"/>
                      <a:pt x="8823" y="28918"/>
                    </a:cubicBezTo>
                    <a:cubicBezTo>
                      <a:pt x="8923" y="28617"/>
                      <a:pt x="9023" y="28341"/>
                      <a:pt x="9124" y="28041"/>
                    </a:cubicBezTo>
                    <a:cubicBezTo>
                      <a:pt x="9199" y="27740"/>
                      <a:pt x="9324" y="27464"/>
                      <a:pt x="9399" y="27163"/>
                    </a:cubicBezTo>
                    <a:cubicBezTo>
                      <a:pt x="9475" y="26863"/>
                      <a:pt x="9575" y="26537"/>
                      <a:pt x="9650" y="26236"/>
                    </a:cubicBezTo>
                    <a:cubicBezTo>
                      <a:pt x="9825" y="25635"/>
                      <a:pt x="9951" y="25008"/>
                      <a:pt x="10101" y="24381"/>
                    </a:cubicBezTo>
                    <a:cubicBezTo>
                      <a:pt x="10252" y="23730"/>
                      <a:pt x="10327" y="23103"/>
                      <a:pt x="10427" y="22452"/>
                    </a:cubicBezTo>
                    <a:cubicBezTo>
                      <a:pt x="10527" y="21800"/>
                      <a:pt x="10602" y="21148"/>
                      <a:pt x="10678" y="20497"/>
                    </a:cubicBezTo>
                    <a:cubicBezTo>
                      <a:pt x="10753" y="19194"/>
                      <a:pt x="10828" y="17890"/>
                      <a:pt x="10803" y="16612"/>
                    </a:cubicBezTo>
                    <a:cubicBezTo>
                      <a:pt x="10778" y="15334"/>
                      <a:pt x="10653" y="14056"/>
                      <a:pt x="10527" y="12853"/>
                    </a:cubicBezTo>
                    <a:cubicBezTo>
                      <a:pt x="10377" y="11650"/>
                      <a:pt x="10201" y="10472"/>
                      <a:pt x="9951" y="9394"/>
                    </a:cubicBezTo>
                    <a:cubicBezTo>
                      <a:pt x="9851" y="8843"/>
                      <a:pt x="9700" y="8316"/>
                      <a:pt x="9600" y="7815"/>
                    </a:cubicBezTo>
                    <a:cubicBezTo>
                      <a:pt x="9450" y="7314"/>
                      <a:pt x="9349" y="6812"/>
                      <a:pt x="9199" y="6361"/>
                    </a:cubicBezTo>
                    <a:cubicBezTo>
                      <a:pt x="8923" y="5409"/>
                      <a:pt x="8622" y="4582"/>
                      <a:pt x="8372" y="3830"/>
                    </a:cubicBezTo>
                    <a:cubicBezTo>
                      <a:pt x="8096" y="3103"/>
                      <a:pt x="7846" y="2452"/>
                      <a:pt x="7620" y="1925"/>
                    </a:cubicBezTo>
                    <a:cubicBezTo>
                      <a:pt x="7394" y="1424"/>
                      <a:pt x="7194" y="998"/>
                      <a:pt x="7069" y="722"/>
                    </a:cubicBezTo>
                    <a:cubicBezTo>
                      <a:pt x="6993" y="597"/>
                      <a:pt x="6943" y="497"/>
                      <a:pt x="6918" y="421"/>
                    </a:cubicBezTo>
                    <a:cubicBezTo>
                      <a:pt x="6868" y="346"/>
                      <a:pt x="6843" y="296"/>
                      <a:pt x="6843" y="296"/>
                    </a:cubicBezTo>
                    <a:cubicBezTo>
                      <a:pt x="6757" y="107"/>
                      <a:pt x="6565" y="1"/>
                      <a:pt x="63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3"/>
              <p:cNvSpPr/>
              <p:nvPr/>
            </p:nvSpPr>
            <p:spPr>
              <a:xfrm>
                <a:off x="-764811" y="2035749"/>
                <a:ext cx="46957" cy="70540"/>
              </a:xfrm>
              <a:custGeom>
                <a:avLst/>
                <a:gdLst/>
                <a:ahLst/>
                <a:cxnLst/>
                <a:rect l="l" t="t" r="r" b="b"/>
                <a:pathLst>
                  <a:path w="7996" h="12012" extrusionOk="0">
                    <a:moveTo>
                      <a:pt x="6668" y="1"/>
                    </a:moveTo>
                    <a:cubicBezTo>
                      <a:pt x="6567" y="227"/>
                      <a:pt x="6467" y="477"/>
                      <a:pt x="6367" y="703"/>
                    </a:cubicBezTo>
                    <a:cubicBezTo>
                      <a:pt x="6141" y="1204"/>
                      <a:pt x="5916" y="1705"/>
                      <a:pt x="5665" y="2181"/>
                    </a:cubicBezTo>
                    <a:cubicBezTo>
                      <a:pt x="5565" y="2407"/>
                      <a:pt x="5440" y="2633"/>
                      <a:pt x="5314" y="2883"/>
                    </a:cubicBezTo>
                    <a:cubicBezTo>
                      <a:pt x="5214" y="3109"/>
                      <a:pt x="5089" y="3334"/>
                      <a:pt x="4963" y="3535"/>
                    </a:cubicBezTo>
                    <a:cubicBezTo>
                      <a:pt x="4713" y="3961"/>
                      <a:pt x="4462" y="4387"/>
                      <a:pt x="4236" y="4763"/>
                    </a:cubicBezTo>
                    <a:cubicBezTo>
                      <a:pt x="3986" y="5164"/>
                      <a:pt x="3735" y="5515"/>
                      <a:pt x="3510" y="5866"/>
                    </a:cubicBezTo>
                    <a:cubicBezTo>
                      <a:pt x="3284" y="6217"/>
                      <a:pt x="3059" y="6567"/>
                      <a:pt x="2833" y="6843"/>
                    </a:cubicBezTo>
                    <a:cubicBezTo>
                      <a:pt x="2607" y="7144"/>
                      <a:pt x="2382" y="7420"/>
                      <a:pt x="2206" y="7695"/>
                    </a:cubicBezTo>
                    <a:cubicBezTo>
                      <a:pt x="2106" y="7821"/>
                      <a:pt x="2006" y="7946"/>
                      <a:pt x="1906" y="8046"/>
                    </a:cubicBezTo>
                    <a:cubicBezTo>
                      <a:pt x="1830" y="8171"/>
                      <a:pt x="1730" y="8272"/>
                      <a:pt x="1655" y="8372"/>
                    </a:cubicBezTo>
                    <a:cubicBezTo>
                      <a:pt x="953" y="9199"/>
                      <a:pt x="552" y="9675"/>
                      <a:pt x="552" y="9675"/>
                    </a:cubicBezTo>
                    <a:lnTo>
                      <a:pt x="502" y="9725"/>
                    </a:lnTo>
                    <a:cubicBezTo>
                      <a:pt x="1" y="10302"/>
                      <a:pt x="76" y="11179"/>
                      <a:pt x="653" y="11680"/>
                    </a:cubicBezTo>
                    <a:cubicBezTo>
                      <a:pt x="919" y="11902"/>
                      <a:pt x="1240" y="12011"/>
                      <a:pt x="1556" y="12011"/>
                    </a:cubicBezTo>
                    <a:cubicBezTo>
                      <a:pt x="1953" y="12011"/>
                      <a:pt x="2342" y="11840"/>
                      <a:pt x="2607" y="11505"/>
                    </a:cubicBezTo>
                    <a:cubicBezTo>
                      <a:pt x="2632" y="11505"/>
                      <a:pt x="2632" y="11480"/>
                      <a:pt x="2658" y="11480"/>
                    </a:cubicBezTo>
                    <a:cubicBezTo>
                      <a:pt x="2658" y="11480"/>
                      <a:pt x="3059" y="10953"/>
                      <a:pt x="3760" y="10051"/>
                    </a:cubicBezTo>
                    <a:cubicBezTo>
                      <a:pt x="3861" y="9926"/>
                      <a:pt x="3936" y="9801"/>
                      <a:pt x="4036" y="9675"/>
                    </a:cubicBezTo>
                    <a:cubicBezTo>
                      <a:pt x="4136" y="9550"/>
                      <a:pt x="4236" y="9425"/>
                      <a:pt x="4337" y="9274"/>
                    </a:cubicBezTo>
                    <a:cubicBezTo>
                      <a:pt x="4537" y="8973"/>
                      <a:pt x="4738" y="8673"/>
                      <a:pt x="4963" y="8347"/>
                    </a:cubicBezTo>
                    <a:cubicBezTo>
                      <a:pt x="5214" y="8021"/>
                      <a:pt x="5440" y="7645"/>
                      <a:pt x="5665" y="7269"/>
                    </a:cubicBezTo>
                    <a:cubicBezTo>
                      <a:pt x="5891" y="6868"/>
                      <a:pt x="6141" y="6492"/>
                      <a:pt x="6392" y="6041"/>
                    </a:cubicBezTo>
                    <a:cubicBezTo>
                      <a:pt x="6617" y="5615"/>
                      <a:pt x="6868" y="5164"/>
                      <a:pt x="7119" y="4688"/>
                    </a:cubicBezTo>
                    <a:cubicBezTo>
                      <a:pt x="7244" y="4462"/>
                      <a:pt x="7369" y="4212"/>
                      <a:pt x="7470" y="3961"/>
                    </a:cubicBezTo>
                    <a:cubicBezTo>
                      <a:pt x="7595" y="3710"/>
                      <a:pt x="7720" y="3460"/>
                      <a:pt x="7820" y="3209"/>
                    </a:cubicBezTo>
                    <a:cubicBezTo>
                      <a:pt x="7896" y="3084"/>
                      <a:pt x="7946" y="2958"/>
                      <a:pt x="7996" y="2833"/>
                    </a:cubicBezTo>
                    <a:cubicBezTo>
                      <a:pt x="7595" y="1856"/>
                      <a:pt x="7144" y="928"/>
                      <a:pt x="6668"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3"/>
              <p:cNvSpPr/>
              <p:nvPr/>
            </p:nvSpPr>
            <p:spPr>
              <a:xfrm>
                <a:off x="-760102" y="1811155"/>
                <a:ext cx="57410" cy="68309"/>
              </a:xfrm>
              <a:custGeom>
                <a:avLst/>
                <a:gdLst/>
                <a:ahLst/>
                <a:cxnLst/>
                <a:rect l="l" t="t" r="r" b="b"/>
                <a:pathLst>
                  <a:path w="9776" h="11632" extrusionOk="0">
                    <a:moveTo>
                      <a:pt x="2156" y="0"/>
                    </a:moveTo>
                    <a:cubicBezTo>
                      <a:pt x="2156" y="0"/>
                      <a:pt x="1" y="2807"/>
                      <a:pt x="101" y="6842"/>
                    </a:cubicBezTo>
                    <a:cubicBezTo>
                      <a:pt x="190" y="9659"/>
                      <a:pt x="2614" y="11632"/>
                      <a:pt x="4543" y="11632"/>
                    </a:cubicBezTo>
                    <a:cubicBezTo>
                      <a:pt x="4794" y="11632"/>
                      <a:pt x="5036" y="11598"/>
                      <a:pt x="5264" y="11529"/>
                    </a:cubicBezTo>
                    <a:cubicBezTo>
                      <a:pt x="9775" y="10176"/>
                      <a:pt x="8597" y="5840"/>
                      <a:pt x="4988" y="3885"/>
                    </a:cubicBezTo>
                    <a:cubicBezTo>
                      <a:pt x="2332" y="2431"/>
                      <a:pt x="2156" y="0"/>
                      <a:pt x="21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3"/>
              <p:cNvSpPr/>
              <p:nvPr/>
            </p:nvSpPr>
            <p:spPr>
              <a:xfrm>
                <a:off x="-747587" y="1811155"/>
                <a:ext cx="41213" cy="60493"/>
              </a:xfrm>
              <a:custGeom>
                <a:avLst/>
                <a:gdLst/>
                <a:ahLst/>
                <a:cxnLst/>
                <a:rect l="l" t="t" r="r" b="b"/>
                <a:pathLst>
                  <a:path w="7018" h="10301" extrusionOk="0">
                    <a:moveTo>
                      <a:pt x="0" y="0"/>
                    </a:moveTo>
                    <a:cubicBezTo>
                      <a:pt x="226" y="1729"/>
                      <a:pt x="1103" y="4336"/>
                      <a:pt x="2882" y="5840"/>
                    </a:cubicBezTo>
                    <a:cubicBezTo>
                      <a:pt x="3835" y="6642"/>
                      <a:pt x="5088" y="8371"/>
                      <a:pt x="5288" y="10301"/>
                    </a:cubicBezTo>
                    <a:cubicBezTo>
                      <a:pt x="7018" y="8421"/>
                      <a:pt x="5689" y="5439"/>
                      <a:pt x="2857" y="3885"/>
                    </a:cubicBezTo>
                    <a:cubicBezTo>
                      <a:pt x="201" y="2431"/>
                      <a:pt x="25" y="0"/>
                      <a:pt x="25" y="0"/>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3"/>
              <p:cNvSpPr/>
              <p:nvPr/>
            </p:nvSpPr>
            <p:spPr>
              <a:xfrm>
                <a:off x="-755832" y="1811155"/>
                <a:ext cx="43868" cy="68297"/>
              </a:xfrm>
              <a:custGeom>
                <a:avLst/>
                <a:gdLst/>
                <a:ahLst/>
                <a:cxnLst/>
                <a:rect l="l" t="t" r="r" b="b"/>
                <a:pathLst>
                  <a:path w="7470" h="11630" extrusionOk="0">
                    <a:moveTo>
                      <a:pt x="1429" y="0"/>
                    </a:moveTo>
                    <a:cubicBezTo>
                      <a:pt x="1429" y="0"/>
                      <a:pt x="1279" y="201"/>
                      <a:pt x="1053" y="552"/>
                    </a:cubicBezTo>
                    <a:cubicBezTo>
                      <a:pt x="552" y="2105"/>
                      <a:pt x="126" y="3609"/>
                      <a:pt x="51" y="5339"/>
                    </a:cubicBezTo>
                    <a:cubicBezTo>
                      <a:pt x="1" y="6917"/>
                      <a:pt x="76" y="8371"/>
                      <a:pt x="427" y="9750"/>
                    </a:cubicBezTo>
                    <a:cubicBezTo>
                      <a:pt x="652" y="10025"/>
                      <a:pt x="878" y="10251"/>
                      <a:pt x="1129" y="10476"/>
                    </a:cubicBezTo>
                    <a:cubicBezTo>
                      <a:pt x="803" y="9699"/>
                      <a:pt x="527" y="8872"/>
                      <a:pt x="477" y="7995"/>
                    </a:cubicBezTo>
                    <a:cubicBezTo>
                      <a:pt x="427" y="6892"/>
                      <a:pt x="452" y="5765"/>
                      <a:pt x="477" y="4662"/>
                    </a:cubicBezTo>
                    <a:cubicBezTo>
                      <a:pt x="502" y="3434"/>
                      <a:pt x="778" y="2281"/>
                      <a:pt x="1103" y="1128"/>
                    </a:cubicBezTo>
                    <a:lnTo>
                      <a:pt x="1103" y="1128"/>
                    </a:lnTo>
                    <a:cubicBezTo>
                      <a:pt x="878" y="2657"/>
                      <a:pt x="803" y="4161"/>
                      <a:pt x="1229" y="5765"/>
                    </a:cubicBezTo>
                    <a:cubicBezTo>
                      <a:pt x="1780" y="7720"/>
                      <a:pt x="2707" y="9599"/>
                      <a:pt x="3159" y="11554"/>
                    </a:cubicBezTo>
                    <a:cubicBezTo>
                      <a:pt x="3334" y="11579"/>
                      <a:pt x="3509" y="11604"/>
                      <a:pt x="3660" y="11629"/>
                    </a:cubicBezTo>
                    <a:cubicBezTo>
                      <a:pt x="3359" y="10276"/>
                      <a:pt x="2657" y="8998"/>
                      <a:pt x="2206" y="7569"/>
                    </a:cubicBezTo>
                    <a:cubicBezTo>
                      <a:pt x="1780" y="6191"/>
                      <a:pt x="1204" y="4712"/>
                      <a:pt x="1229" y="3258"/>
                    </a:cubicBezTo>
                    <a:cubicBezTo>
                      <a:pt x="1229" y="2657"/>
                      <a:pt x="1279" y="2055"/>
                      <a:pt x="1354" y="1454"/>
                    </a:cubicBezTo>
                    <a:cubicBezTo>
                      <a:pt x="1504" y="2657"/>
                      <a:pt x="1931" y="3810"/>
                      <a:pt x="2532" y="4938"/>
                    </a:cubicBezTo>
                    <a:cubicBezTo>
                      <a:pt x="3660" y="7068"/>
                      <a:pt x="4988" y="8897"/>
                      <a:pt x="5590" y="11103"/>
                    </a:cubicBezTo>
                    <a:cubicBezTo>
                      <a:pt x="5865" y="10978"/>
                      <a:pt x="6091" y="10827"/>
                      <a:pt x="6291" y="10652"/>
                    </a:cubicBezTo>
                    <a:cubicBezTo>
                      <a:pt x="5916" y="9399"/>
                      <a:pt x="5189" y="8271"/>
                      <a:pt x="4437" y="7018"/>
                    </a:cubicBezTo>
                    <a:cubicBezTo>
                      <a:pt x="3535" y="5489"/>
                      <a:pt x="2707" y="4060"/>
                      <a:pt x="2181" y="2532"/>
                    </a:cubicBezTo>
                    <a:lnTo>
                      <a:pt x="2181" y="2532"/>
                    </a:lnTo>
                    <a:cubicBezTo>
                      <a:pt x="3459" y="4912"/>
                      <a:pt x="6016" y="6617"/>
                      <a:pt x="7344" y="9123"/>
                    </a:cubicBezTo>
                    <a:cubicBezTo>
                      <a:pt x="7419" y="8923"/>
                      <a:pt x="7444" y="8722"/>
                      <a:pt x="7469" y="8496"/>
                    </a:cubicBezTo>
                    <a:cubicBezTo>
                      <a:pt x="6542" y="6115"/>
                      <a:pt x="4286" y="4712"/>
                      <a:pt x="2783" y="2732"/>
                    </a:cubicBezTo>
                    <a:cubicBezTo>
                      <a:pt x="1530" y="1429"/>
                      <a:pt x="1429"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3"/>
              <p:cNvSpPr/>
              <p:nvPr/>
            </p:nvSpPr>
            <p:spPr>
              <a:xfrm>
                <a:off x="-958645" y="1864137"/>
                <a:ext cx="277734" cy="253839"/>
              </a:xfrm>
              <a:custGeom>
                <a:avLst/>
                <a:gdLst/>
                <a:ahLst/>
                <a:cxnLst/>
                <a:rect l="l" t="t" r="r" b="b"/>
                <a:pathLst>
                  <a:path w="47294" h="43225" extrusionOk="0">
                    <a:moveTo>
                      <a:pt x="14637" y="1"/>
                    </a:moveTo>
                    <a:lnTo>
                      <a:pt x="0" y="1630"/>
                    </a:lnTo>
                    <a:cubicBezTo>
                      <a:pt x="0" y="1630"/>
                      <a:pt x="5063" y="28547"/>
                      <a:pt x="2682" y="42307"/>
                    </a:cubicBezTo>
                    <a:cubicBezTo>
                      <a:pt x="2682" y="42307"/>
                      <a:pt x="14260" y="43224"/>
                      <a:pt x="23415" y="43224"/>
                    </a:cubicBezTo>
                    <a:cubicBezTo>
                      <a:pt x="27450" y="43224"/>
                      <a:pt x="31014" y="43046"/>
                      <a:pt x="32908" y="42532"/>
                    </a:cubicBezTo>
                    <a:cubicBezTo>
                      <a:pt x="39073" y="40828"/>
                      <a:pt x="47294" y="28096"/>
                      <a:pt x="146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3"/>
              <p:cNvSpPr/>
              <p:nvPr/>
            </p:nvSpPr>
            <p:spPr>
              <a:xfrm>
                <a:off x="-958645" y="1864137"/>
                <a:ext cx="116869" cy="73453"/>
              </a:xfrm>
              <a:custGeom>
                <a:avLst/>
                <a:gdLst/>
                <a:ahLst/>
                <a:cxnLst/>
                <a:rect l="l" t="t" r="r" b="b"/>
                <a:pathLst>
                  <a:path w="19901" h="12508" extrusionOk="0">
                    <a:moveTo>
                      <a:pt x="14637" y="1"/>
                    </a:moveTo>
                    <a:lnTo>
                      <a:pt x="0" y="1630"/>
                    </a:lnTo>
                    <a:cubicBezTo>
                      <a:pt x="0" y="1630"/>
                      <a:pt x="852" y="6191"/>
                      <a:pt x="1704" y="12507"/>
                    </a:cubicBezTo>
                    <a:cubicBezTo>
                      <a:pt x="8171" y="10928"/>
                      <a:pt x="14862" y="8572"/>
                      <a:pt x="19900" y="4738"/>
                    </a:cubicBezTo>
                    <a:cubicBezTo>
                      <a:pt x="18271" y="3209"/>
                      <a:pt x="16517" y="1630"/>
                      <a:pt x="14637"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3"/>
              <p:cNvSpPr/>
              <p:nvPr/>
            </p:nvSpPr>
            <p:spPr>
              <a:xfrm>
                <a:off x="-958645" y="1873703"/>
                <a:ext cx="58437" cy="226960"/>
              </a:xfrm>
              <a:custGeom>
                <a:avLst/>
                <a:gdLst/>
                <a:ahLst/>
                <a:cxnLst/>
                <a:rect l="l" t="t" r="r" b="b"/>
                <a:pathLst>
                  <a:path w="9951" h="38648" extrusionOk="0">
                    <a:moveTo>
                      <a:pt x="0" y="1"/>
                    </a:moveTo>
                    <a:lnTo>
                      <a:pt x="0" y="1"/>
                    </a:lnTo>
                    <a:cubicBezTo>
                      <a:pt x="0" y="2"/>
                      <a:pt x="2406" y="27345"/>
                      <a:pt x="0" y="38171"/>
                    </a:cubicBezTo>
                    <a:lnTo>
                      <a:pt x="9950" y="38648"/>
                    </a:lnTo>
                    <a:cubicBezTo>
                      <a:pt x="9950" y="38648"/>
                      <a:pt x="8797" y="19299"/>
                      <a:pt x="3559" y="3184"/>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3"/>
              <p:cNvSpPr/>
              <p:nvPr/>
            </p:nvSpPr>
            <p:spPr>
              <a:xfrm>
                <a:off x="-994414" y="2079293"/>
                <a:ext cx="85633" cy="35728"/>
              </a:xfrm>
              <a:custGeom>
                <a:avLst/>
                <a:gdLst/>
                <a:ahLst/>
                <a:cxnLst/>
                <a:rect l="l" t="t" r="r" b="b"/>
                <a:pathLst>
                  <a:path w="14582" h="6084" extrusionOk="0">
                    <a:moveTo>
                      <a:pt x="4816" y="1"/>
                    </a:moveTo>
                    <a:cubicBezTo>
                      <a:pt x="3746" y="1"/>
                      <a:pt x="2789" y="378"/>
                      <a:pt x="2106" y="1333"/>
                    </a:cubicBezTo>
                    <a:cubicBezTo>
                      <a:pt x="1" y="4315"/>
                      <a:pt x="1780" y="5944"/>
                      <a:pt x="4813" y="6045"/>
                    </a:cubicBezTo>
                    <a:cubicBezTo>
                      <a:pt x="5331" y="6066"/>
                      <a:pt x="5972" y="6084"/>
                      <a:pt x="6661" y="6084"/>
                    </a:cubicBezTo>
                    <a:cubicBezTo>
                      <a:pt x="10039" y="6084"/>
                      <a:pt x="14581" y="5660"/>
                      <a:pt x="11605" y="3162"/>
                    </a:cubicBezTo>
                    <a:cubicBezTo>
                      <a:pt x="9867" y="1697"/>
                      <a:pt x="7088" y="1"/>
                      <a:pt x="48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3"/>
              <p:cNvSpPr/>
              <p:nvPr/>
            </p:nvSpPr>
            <p:spPr>
              <a:xfrm>
                <a:off x="-980432" y="2084960"/>
                <a:ext cx="10958" cy="29245"/>
              </a:xfrm>
              <a:custGeom>
                <a:avLst/>
                <a:gdLst/>
                <a:ahLst/>
                <a:cxnLst/>
                <a:rect l="l" t="t" r="r" b="b"/>
                <a:pathLst>
                  <a:path w="1866" h="4980" extrusionOk="0">
                    <a:moveTo>
                      <a:pt x="1663" y="1"/>
                    </a:moveTo>
                    <a:cubicBezTo>
                      <a:pt x="1644" y="1"/>
                      <a:pt x="1624" y="6"/>
                      <a:pt x="1605" y="17"/>
                    </a:cubicBezTo>
                    <a:cubicBezTo>
                      <a:pt x="653" y="694"/>
                      <a:pt x="1" y="1721"/>
                      <a:pt x="26" y="2924"/>
                    </a:cubicBezTo>
                    <a:cubicBezTo>
                      <a:pt x="26" y="3501"/>
                      <a:pt x="126" y="4152"/>
                      <a:pt x="377" y="4704"/>
                    </a:cubicBezTo>
                    <a:cubicBezTo>
                      <a:pt x="678" y="4804"/>
                      <a:pt x="1003" y="4904"/>
                      <a:pt x="1379" y="4979"/>
                    </a:cubicBezTo>
                    <a:cubicBezTo>
                      <a:pt x="1003" y="4328"/>
                      <a:pt x="602" y="3776"/>
                      <a:pt x="627" y="2924"/>
                    </a:cubicBezTo>
                    <a:cubicBezTo>
                      <a:pt x="653" y="1897"/>
                      <a:pt x="1028" y="944"/>
                      <a:pt x="1780" y="243"/>
                    </a:cubicBezTo>
                    <a:cubicBezTo>
                      <a:pt x="1865" y="158"/>
                      <a:pt x="1770" y="1"/>
                      <a:pt x="16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3"/>
              <p:cNvSpPr/>
              <p:nvPr/>
            </p:nvSpPr>
            <p:spPr>
              <a:xfrm>
                <a:off x="-949437" y="1974522"/>
                <a:ext cx="177567" cy="143653"/>
              </a:xfrm>
              <a:custGeom>
                <a:avLst/>
                <a:gdLst/>
                <a:ahLst/>
                <a:cxnLst/>
                <a:rect l="l" t="t" r="r" b="b"/>
                <a:pathLst>
                  <a:path w="30237" h="24462" extrusionOk="0">
                    <a:moveTo>
                      <a:pt x="8392" y="0"/>
                    </a:moveTo>
                    <a:cubicBezTo>
                      <a:pt x="2980" y="0"/>
                      <a:pt x="1" y="3177"/>
                      <a:pt x="2918" y="9374"/>
                    </a:cubicBezTo>
                    <a:cubicBezTo>
                      <a:pt x="6553" y="17069"/>
                      <a:pt x="8382" y="23986"/>
                      <a:pt x="8382" y="23986"/>
                    </a:cubicBezTo>
                    <a:cubicBezTo>
                      <a:pt x="8382" y="23986"/>
                      <a:pt x="17175" y="24461"/>
                      <a:pt x="22895" y="24461"/>
                    </a:cubicBezTo>
                    <a:cubicBezTo>
                      <a:pt x="23610" y="24461"/>
                      <a:pt x="24277" y="24454"/>
                      <a:pt x="24873" y="24437"/>
                    </a:cubicBezTo>
                    <a:cubicBezTo>
                      <a:pt x="30237" y="24262"/>
                      <a:pt x="29259" y="14963"/>
                      <a:pt x="26377" y="11304"/>
                    </a:cubicBezTo>
                    <a:cubicBezTo>
                      <a:pt x="26377" y="11304"/>
                      <a:pt x="20738" y="2532"/>
                      <a:pt x="12768" y="577"/>
                    </a:cubicBezTo>
                    <a:cubicBezTo>
                      <a:pt x="11197" y="192"/>
                      <a:pt x="9721" y="0"/>
                      <a:pt x="83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3"/>
              <p:cNvSpPr/>
              <p:nvPr/>
            </p:nvSpPr>
            <p:spPr>
              <a:xfrm>
                <a:off x="-935983" y="1974540"/>
                <a:ext cx="143213" cy="68873"/>
              </a:xfrm>
              <a:custGeom>
                <a:avLst/>
                <a:gdLst/>
                <a:ahLst/>
                <a:cxnLst/>
                <a:rect l="l" t="t" r="r" b="b"/>
                <a:pathLst>
                  <a:path w="24387" h="11728" extrusionOk="0">
                    <a:moveTo>
                      <a:pt x="6116" y="1"/>
                    </a:moveTo>
                    <a:cubicBezTo>
                      <a:pt x="3190" y="1"/>
                      <a:pt x="967" y="927"/>
                      <a:pt x="1" y="2755"/>
                    </a:cubicBezTo>
                    <a:cubicBezTo>
                      <a:pt x="1121" y="2522"/>
                      <a:pt x="2241" y="2416"/>
                      <a:pt x="3351" y="2416"/>
                    </a:cubicBezTo>
                    <a:cubicBezTo>
                      <a:pt x="12618" y="2416"/>
                      <a:pt x="21231" y="9780"/>
                      <a:pt x="24387" y="11727"/>
                    </a:cubicBezTo>
                    <a:cubicBezTo>
                      <a:pt x="24287" y="11577"/>
                      <a:pt x="24186" y="11452"/>
                      <a:pt x="24086" y="11301"/>
                    </a:cubicBezTo>
                    <a:cubicBezTo>
                      <a:pt x="24086" y="11301"/>
                      <a:pt x="18447" y="2529"/>
                      <a:pt x="10477" y="574"/>
                    </a:cubicBezTo>
                    <a:cubicBezTo>
                      <a:pt x="8913" y="191"/>
                      <a:pt x="7442" y="1"/>
                      <a:pt x="6116"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3"/>
              <p:cNvSpPr/>
              <p:nvPr/>
            </p:nvSpPr>
            <p:spPr>
              <a:xfrm>
                <a:off x="-937451" y="2015442"/>
                <a:ext cx="100385" cy="102446"/>
              </a:xfrm>
              <a:custGeom>
                <a:avLst/>
                <a:gdLst/>
                <a:ahLst/>
                <a:cxnLst/>
                <a:rect l="l" t="t" r="r" b="b"/>
                <a:pathLst>
                  <a:path w="17094" h="17445" extrusionOk="0">
                    <a:moveTo>
                      <a:pt x="0" y="0"/>
                    </a:moveTo>
                    <a:lnTo>
                      <a:pt x="0" y="0"/>
                    </a:lnTo>
                    <a:cubicBezTo>
                      <a:pt x="176" y="752"/>
                      <a:pt x="476" y="1529"/>
                      <a:pt x="877" y="2406"/>
                    </a:cubicBezTo>
                    <a:cubicBezTo>
                      <a:pt x="4512" y="10101"/>
                      <a:pt x="6341" y="17018"/>
                      <a:pt x="6341" y="17018"/>
                    </a:cubicBezTo>
                    <a:cubicBezTo>
                      <a:pt x="6341" y="17018"/>
                      <a:pt x="11930" y="17319"/>
                      <a:pt x="17093" y="17444"/>
                    </a:cubicBezTo>
                    <a:cubicBezTo>
                      <a:pt x="16316" y="16015"/>
                      <a:pt x="15314" y="14687"/>
                      <a:pt x="13985" y="13484"/>
                    </a:cubicBezTo>
                    <a:cubicBezTo>
                      <a:pt x="11705" y="11354"/>
                      <a:pt x="9123" y="9499"/>
                      <a:pt x="6692" y="7519"/>
                    </a:cubicBezTo>
                    <a:cubicBezTo>
                      <a:pt x="4161" y="5489"/>
                      <a:pt x="1629" y="2958"/>
                      <a:pt x="0" y="0"/>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3"/>
              <p:cNvSpPr/>
              <p:nvPr/>
            </p:nvSpPr>
            <p:spPr>
              <a:xfrm>
                <a:off x="-977337" y="2075024"/>
                <a:ext cx="134527" cy="46463"/>
              </a:xfrm>
              <a:custGeom>
                <a:avLst/>
                <a:gdLst/>
                <a:ahLst/>
                <a:cxnLst/>
                <a:rect l="l" t="t" r="r" b="b"/>
                <a:pathLst>
                  <a:path w="22908" h="7912" extrusionOk="0">
                    <a:moveTo>
                      <a:pt x="9165" y="1"/>
                    </a:moveTo>
                    <a:cubicBezTo>
                      <a:pt x="8018" y="1"/>
                      <a:pt x="6689" y="205"/>
                      <a:pt x="5113" y="757"/>
                    </a:cubicBezTo>
                    <a:cubicBezTo>
                      <a:pt x="652" y="2311"/>
                      <a:pt x="0" y="6997"/>
                      <a:pt x="3584" y="7323"/>
                    </a:cubicBezTo>
                    <a:cubicBezTo>
                      <a:pt x="5749" y="7535"/>
                      <a:pt x="11798" y="7911"/>
                      <a:pt x="16581" y="7911"/>
                    </a:cubicBezTo>
                    <a:cubicBezTo>
                      <a:pt x="19719" y="7911"/>
                      <a:pt x="22312" y="7749"/>
                      <a:pt x="22908" y="7273"/>
                    </a:cubicBezTo>
                    <a:cubicBezTo>
                      <a:pt x="21479" y="5694"/>
                      <a:pt x="17644" y="2586"/>
                      <a:pt x="13985" y="1158"/>
                    </a:cubicBezTo>
                    <a:cubicBezTo>
                      <a:pt x="12725" y="673"/>
                      <a:pt x="11246" y="1"/>
                      <a:pt x="9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3"/>
              <p:cNvSpPr/>
              <p:nvPr/>
            </p:nvSpPr>
            <p:spPr>
              <a:xfrm>
                <a:off x="-943635" y="2096764"/>
                <a:ext cx="12597" cy="22445"/>
              </a:xfrm>
              <a:custGeom>
                <a:avLst/>
                <a:gdLst/>
                <a:ahLst/>
                <a:cxnLst/>
                <a:rect l="l" t="t" r="r" b="b"/>
                <a:pathLst>
                  <a:path w="2145" h="3822" extrusionOk="0">
                    <a:moveTo>
                      <a:pt x="2026" y="1"/>
                    </a:moveTo>
                    <a:cubicBezTo>
                      <a:pt x="2012" y="1"/>
                      <a:pt x="1997" y="4"/>
                      <a:pt x="1981" y="12"/>
                    </a:cubicBezTo>
                    <a:cubicBezTo>
                      <a:pt x="828" y="388"/>
                      <a:pt x="1" y="1641"/>
                      <a:pt x="1" y="2819"/>
                    </a:cubicBezTo>
                    <a:cubicBezTo>
                      <a:pt x="1" y="3095"/>
                      <a:pt x="26" y="3446"/>
                      <a:pt x="76" y="3771"/>
                    </a:cubicBezTo>
                    <a:cubicBezTo>
                      <a:pt x="477" y="3797"/>
                      <a:pt x="903" y="3822"/>
                      <a:pt x="1329" y="3822"/>
                    </a:cubicBezTo>
                    <a:cubicBezTo>
                      <a:pt x="577" y="2644"/>
                      <a:pt x="978" y="1240"/>
                      <a:pt x="2081" y="162"/>
                    </a:cubicBezTo>
                    <a:cubicBezTo>
                      <a:pt x="2144" y="99"/>
                      <a:pt x="2101" y="1"/>
                      <a:pt x="20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3"/>
              <p:cNvSpPr/>
              <p:nvPr/>
            </p:nvSpPr>
            <p:spPr>
              <a:xfrm>
                <a:off x="-964241" y="2091749"/>
                <a:ext cx="13789" cy="26138"/>
              </a:xfrm>
              <a:custGeom>
                <a:avLst/>
                <a:gdLst/>
                <a:ahLst/>
                <a:cxnLst/>
                <a:rect l="l" t="t" r="r" b="b"/>
                <a:pathLst>
                  <a:path w="2348" h="4451" extrusionOk="0">
                    <a:moveTo>
                      <a:pt x="2271" y="0"/>
                    </a:moveTo>
                    <a:cubicBezTo>
                      <a:pt x="2259" y="0"/>
                      <a:pt x="2246" y="4"/>
                      <a:pt x="2231" y="14"/>
                    </a:cubicBezTo>
                    <a:cubicBezTo>
                      <a:pt x="1078" y="741"/>
                      <a:pt x="327" y="1643"/>
                      <a:pt x="76" y="3047"/>
                    </a:cubicBezTo>
                    <a:cubicBezTo>
                      <a:pt x="26" y="3347"/>
                      <a:pt x="1" y="3698"/>
                      <a:pt x="26" y="4074"/>
                    </a:cubicBezTo>
                    <a:cubicBezTo>
                      <a:pt x="327" y="4250"/>
                      <a:pt x="652" y="4375"/>
                      <a:pt x="1078" y="4450"/>
                    </a:cubicBezTo>
                    <a:cubicBezTo>
                      <a:pt x="853" y="3874"/>
                      <a:pt x="677" y="3272"/>
                      <a:pt x="878" y="2545"/>
                    </a:cubicBezTo>
                    <a:cubicBezTo>
                      <a:pt x="1129" y="1618"/>
                      <a:pt x="1680" y="841"/>
                      <a:pt x="2307" y="114"/>
                    </a:cubicBezTo>
                    <a:cubicBezTo>
                      <a:pt x="2347" y="74"/>
                      <a:pt x="2322" y="0"/>
                      <a:pt x="22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3"/>
              <p:cNvSpPr/>
              <p:nvPr/>
            </p:nvSpPr>
            <p:spPr>
              <a:xfrm>
                <a:off x="-938925" y="2075036"/>
                <a:ext cx="96115" cy="42746"/>
              </a:xfrm>
              <a:custGeom>
                <a:avLst/>
                <a:gdLst/>
                <a:ahLst/>
                <a:cxnLst/>
                <a:rect l="l" t="t" r="r" b="b"/>
                <a:pathLst>
                  <a:path w="16367" h="7279" extrusionOk="0">
                    <a:moveTo>
                      <a:pt x="2628" y="1"/>
                    </a:moveTo>
                    <a:cubicBezTo>
                      <a:pt x="1844" y="1"/>
                      <a:pt x="975" y="95"/>
                      <a:pt x="1" y="329"/>
                    </a:cubicBezTo>
                    <a:cubicBezTo>
                      <a:pt x="2808" y="404"/>
                      <a:pt x="5640" y="1055"/>
                      <a:pt x="8171" y="2258"/>
                    </a:cubicBezTo>
                    <a:cubicBezTo>
                      <a:pt x="10713" y="3505"/>
                      <a:pt x="15853" y="7278"/>
                      <a:pt x="16339" y="7278"/>
                    </a:cubicBezTo>
                    <a:cubicBezTo>
                      <a:pt x="16351" y="7278"/>
                      <a:pt x="16360" y="7276"/>
                      <a:pt x="16367" y="7271"/>
                    </a:cubicBezTo>
                    <a:cubicBezTo>
                      <a:pt x="14938" y="5692"/>
                      <a:pt x="11103" y="2584"/>
                      <a:pt x="7444" y="1156"/>
                    </a:cubicBezTo>
                    <a:cubicBezTo>
                      <a:pt x="6188" y="664"/>
                      <a:pt x="4708" y="1"/>
                      <a:pt x="2628" y="1"/>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3"/>
              <p:cNvSpPr/>
              <p:nvPr/>
            </p:nvSpPr>
            <p:spPr>
              <a:xfrm>
                <a:off x="-1017076" y="1610345"/>
                <a:ext cx="258455" cy="294688"/>
              </a:xfrm>
              <a:custGeom>
                <a:avLst/>
                <a:gdLst/>
                <a:ahLst/>
                <a:cxnLst/>
                <a:rect l="l" t="t" r="r" b="b"/>
                <a:pathLst>
                  <a:path w="44011" h="50181" extrusionOk="0">
                    <a:moveTo>
                      <a:pt x="22500" y="0"/>
                    </a:moveTo>
                    <a:cubicBezTo>
                      <a:pt x="12536" y="0"/>
                      <a:pt x="5412" y="4789"/>
                      <a:pt x="2782" y="7228"/>
                    </a:cubicBezTo>
                    <a:cubicBezTo>
                      <a:pt x="0" y="9759"/>
                      <a:pt x="3033" y="19558"/>
                      <a:pt x="3033" y="19558"/>
                    </a:cubicBezTo>
                    <a:lnTo>
                      <a:pt x="4762" y="43067"/>
                    </a:lnTo>
                    <a:cubicBezTo>
                      <a:pt x="4123" y="48039"/>
                      <a:pt x="4983" y="50181"/>
                      <a:pt x="10346" y="50181"/>
                    </a:cubicBezTo>
                    <a:cubicBezTo>
                      <a:pt x="12769" y="50181"/>
                      <a:pt x="16112" y="49743"/>
                      <a:pt x="20652" y="48932"/>
                    </a:cubicBezTo>
                    <a:cubicBezTo>
                      <a:pt x="35239" y="46326"/>
                      <a:pt x="44011" y="34346"/>
                      <a:pt x="42983" y="21889"/>
                    </a:cubicBezTo>
                    <a:cubicBezTo>
                      <a:pt x="41955" y="9408"/>
                      <a:pt x="32231" y="411"/>
                      <a:pt x="23960" y="35"/>
                    </a:cubicBezTo>
                    <a:cubicBezTo>
                      <a:pt x="23467" y="12"/>
                      <a:pt x="22980" y="0"/>
                      <a:pt x="225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3"/>
              <p:cNvSpPr/>
              <p:nvPr/>
            </p:nvSpPr>
            <p:spPr>
              <a:xfrm>
                <a:off x="-1001479" y="1650431"/>
                <a:ext cx="20196" cy="40591"/>
              </a:xfrm>
              <a:custGeom>
                <a:avLst/>
                <a:gdLst/>
                <a:ahLst/>
                <a:cxnLst/>
                <a:rect l="l" t="t" r="r" b="b"/>
                <a:pathLst>
                  <a:path w="3439" h="6912" extrusionOk="0">
                    <a:moveTo>
                      <a:pt x="577" y="1"/>
                    </a:moveTo>
                    <a:cubicBezTo>
                      <a:pt x="402" y="126"/>
                      <a:pt x="252" y="276"/>
                      <a:pt x="126" y="402"/>
                    </a:cubicBezTo>
                    <a:cubicBezTo>
                      <a:pt x="76" y="427"/>
                      <a:pt x="26" y="477"/>
                      <a:pt x="1" y="527"/>
                    </a:cubicBezTo>
                    <a:cubicBezTo>
                      <a:pt x="101" y="1254"/>
                      <a:pt x="252" y="1955"/>
                      <a:pt x="477" y="2632"/>
                    </a:cubicBezTo>
                    <a:cubicBezTo>
                      <a:pt x="1028" y="4186"/>
                      <a:pt x="1605" y="6166"/>
                      <a:pt x="3184" y="6893"/>
                    </a:cubicBezTo>
                    <a:cubicBezTo>
                      <a:pt x="3205" y="6906"/>
                      <a:pt x="3227" y="6911"/>
                      <a:pt x="3248" y="6911"/>
                    </a:cubicBezTo>
                    <a:cubicBezTo>
                      <a:pt x="3352" y="6911"/>
                      <a:pt x="3438" y="6776"/>
                      <a:pt x="3334" y="6692"/>
                    </a:cubicBezTo>
                    <a:cubicBezTo>
                      <a:pt x="1555" y="5063"/>
                      <a:pt x="828" y="2507"/>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3"/>
              <p:cNvSpPr/>
              <p:nvPr/>
            </p:nvSpPr>
            <p:spPr>
              <a:xfrm>
                <a:off x="-1007510" y="1680310"/>
                <a:ext cx="25322" cy="15503"/>
              </a:xfrm>
              <a:custGeom>
                <a:avLst/>
                <a:gdLst/>
                <a:ahLst/>
                <a:cxnLst/>
                <a:rect l="l" t="t" r="r" b="b"/>
                <a:pathLst>
                  <a:path w="4312" h="2640" extrusionOk="0">
                    <a:moveTo>
                      <a:pt x="0" y="0"/>
                    </a:moveTo>
                    <a:lnTo>
                      <a:pt x="0" y="0"/>
                    </a:lnTo>
                    <a:cubicBezTo>
                      <a:pt x="25" y="426"/>
                      <a:pt x="50" y="878"/>
                      <a:pt x="101" y="1304"/>
                    </a:cubicBezTo>
                    <a:cubicBezTo>
                      <a:pt x="1154" y="2116"/>
                      <a:pt x="2323" y="2639"/>
                      <a:pt x="3539" y="2639"/>
                    </a:cubicBezTo>
                    <a:cubicBezTo>
                      <a:pt x="3712" y="2639"/>
                      <a:pt x="3886" y="2629"/>
                      <a:pt x="4061" y="2607"/>
                    </a:cubicBezTo>
                    <a:cubicBezTo>
                      <a:pt x="4236" y="2582"/>
                      <a:pt x="4311" y="2281"/>
                      <a:pt x="4111" y="2256"/>
                    </a:cubicBezTo>
                    <a:cubicBezTo>
                      <a:pt x="2456" y="1955"/>
                      <a:pt x="1153" y="110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3"/>
              <p:cNvSpPr/>
              <p:nvPr/>
            </p:nvSpPr>
            <p:spPr>
              <a:xfrm>
                <a:off x="-1006189" y="1694145"/>
                <a:ext cx="23701" cy="9925"/>
              </a:xfrm>
              <a:custGeom>
                <a:avLst/>
                <a:gdLst/>
                <a:ahLst/>
                <a:cxnLst/>
                <a:rect l="l" t="t" r="r" b="b"/>
                <a:pathLst>
                  <a:path w="4036" h="1690" extrusionOk="0">
                    <a:moveTo>
                      <a:pt x="1" y="0"/>
                    </a:moveTo>
                    <a:cubicBezTo>
                      <a:pt x="76" y="426"/>
                      <a:pt x="151" y="852"/>
                      <a:pt x="226" y="1278"/>
                    </a:cubicBezTo>
                    <a:cubicBezTo>
                      <a:pt x="847" y="1534"/>
                      <a:pt x="1486" y="1689"/>
                      <a:pt x="2105" y="1689"/>
                    </a:cubicBezTo>
                    <a:cubicBezTo>
                      <a:pt x="2760" y="1689"/>
                      <a:pt x="3394" y="1515"/>
                      <a:pt x="3961" y="1103"/>
                    </a:cubicBezTo>
                    <a:cubicBezTo>
                      <a:pt x="4036" y="1053"/>
                      <a:pt x="4011" y="903"/>
                      <a:pt x="3886" y="903"/>
                    </a:cubicBezTo>
                    <a:cubicBezTo>
                      <a:pt x="2432" y="903"/>
                      <a:pt x="1179" y="55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3"/>
              <p:cNvSpPr/>
              <p:nvPr/>
            </p:nvSpPr>
            <p:spPr>
              <a:xfrm>
                <a:off x="-983668" y="1873550"/>
                <a:ext cx="21000" cy="27243"/>
              </a:xfrm>
              <a:custGeom>
                <a:avLst/>
                <a:gdLst/>
                <a:ahLst/>
                <a:cxnLst/>
                <a:rect l="l" t="t" r="r" b="b"/>
                <a:pathLst>
                  <a:path w="3576" h="4639" extrusionOk="0">
                    <a:moveTo>
                      <a:pt x="3487" y="1"/>
                    </a:moveTo>
                    <a:cubicBezTo>
                      <a:pt x="3464" y="1"/>
                      <a:pt x="3443" y="9"/>
                      <a:pt x="3434" y="27"/>
                    </a:cubicBezTo>
                    <a:cubicBezTo>
                      <a:pt x="2808" y="1079"/>
                      <a:pt x="1003" y="2558"/>
                      <a:pt x="1" y="4087"/>
                    </a:cubicBezTo>
                    <a:cubicBezTo>
                      <a:pt x="201" y="4313"/>
                      <a:pt x="452" y="4488"/>
                      <a:pt x="727" y="4638"/>
                    </a:cubicBezTo>
                    <a:cubicBezTo>
                      <a:pt x="953" y="4137"/>
                      <a:pt x="1254" y="3661"/>
                      <a:pt x="1579" y="3235"/>
                    </a:cubicBezTo>
                    <a:cubicBezTo>
                      <a:pt x="2306" y="2232"/>
                      <a:pt x="3108" y="1230"/>
                      <a:pt x="3559" y="77"/>
                    </a:cubicBezTo>
                    <a:cubicBezTo>
                      <a:pt x="3576" y="28"/>
                      <a:pt x="3529" y="1"/>
                      <a:pt x="3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3"/>
              <p:cNvSpPr/>
              <p:nvPr/>
            </p:nvSpPr>
            <p:spPr>
              <a:xfrm>
                <a:off x="-989705" y="1867184"/>
                <a:ext cx="18862" cy="21981"/>
              </a:xfrm>
              <a:custGeom>
                <a:avLst/>
                <a:gdLst/>
                <a:ahLst/>
                <a:cxnLst/>
                <a:rect l="l" t="t" r="r" b="b"/>
                <a:pathLst>
                  <a:path w="3212" h="3743" extrusionOk="0">
                    <a:moveTo>
                      <a:pt x="3056" y="0"/>
                    </a:moveTo>
                    <a:cubicBezTo>
                      <a:pt x="3032" y="0"/>
                      <a:pt x="3006" y="10"/>
                      <a:pt x="2983" y="33"/>
                    </a:cubicBezTo>
                    <a:cubicBezTo>
                      <a:pt x="2156" y="860"/>
                      <a:pt x="928" y="1788"/>
                      <a:pt x="1" y="2840"/>
                    </a:cubicBezTo>
                    <a:cubicBezTo>
                      <a:pt x="26" y="3166"/>
                      <a:pt x="101" y="3467"/>
                      <a:pt x="176" y="3742"/>
                    </a:cubicBezTo>
                    <a:cubicBezTo>
                      <a:pt x="928" y="2464"/>
                      <a:pt x="2181" y="1361"/>
                      <a:pt x="3134" y="209"/>
                    </a:cubicBezTo>
                    <a:cubicBezTo>
                      <a:pt x="3211" y="112"/>
                      <a:pt x="3139" y="0"/>
                      <a:pt x="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3"/>
              <p:cNvSpPr/>
              <p:nvPr/>
            </p:nvSpPr>
            <p:spPr>
              <a:xfrm>
                <a:off x="-971147" y="1839725"/>
                <a:ext cx="103168" cy="55178"/>
              </a:xfrm>
              <a:custGeom>
                <a:avLst/>
                <a:gdLst/>
                <a:ahLst/>
                <a:cxnLst/>
                <a:rect l="l" t="t" r="r" b="b"/>
                <a:pathLst>
                  <a:path w="17568" h="9396" extrusionOk="0">
                    <a:moveTo>
                      <a:pt x="191" y="0"/>
                    </a:moveTo>
                    <a:cubicBezTo>
                      <a:pt x="89" y="0"/>
                      <a:pt x="0" y="106"/>
                      <a:pt x="74" y="198"/>
                    </a:cubicBezTo>
                    <a:cubicBezTo>
                      <a:pt x="2806" y="4233"/>
                      <a:pt x="7894" y="6940"/>
                      <a:pt x="12355" y="8544"/>
                    </a:cubicBezTo>
                    <a:cubicBezTo>
                      <a:pt x="13232" y="8870"/>
                      <a:pt x="14084" y="9145"/>
                      <a:pt x="14986" y="9396"/>
                    </a:cubicBezTo>
                    <a:cubicBezTo>
                      <a:pt x="15864" y="9170"/>
                      <a:pt x="16741" y="8920"/>
                      <a:pt x="17568" y="8619"/>
                    </a:cubicBezTo>
                    <a:cubicBezTo>
                      <a:pt x="16139" y="8343"/>
                      <a:pt x="14736" y="7992"/>
                      <a:pt x="13357" y="7516"/>
                    </a:cubicBezTo>
                    <a:cubicBezTo>
                      <a:pt x="8821" y="5987"/>
                      <a:pt x="3458" y="3807"/>
                      <a:pt x="300" y="47"/>
                    </a:cubicBezTo>
                    <a:cubicBezTo>
                      <a:pt x="266" y="14"/>
                      <a:pt x="228"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3"/>
              <p:cNvSpPr/>
              <p:nvPr/>
            </p:nvSpPr>
            <p:spPr>
              <a:xfrm>
                <a:off x="-962474" y="1872951"/>
                <a:ext cx="48284" cy="29903"/>
              </a:xfrm>
              <a:custGeom>
                <a:avLst/>
                <a:gdLst/>
                <a:ahLst/>
                <a:cxnLst/>
                <a:rect l="l" t="t" r="r" b="b"/>
                <a:pathLst>
                  <a:path w="8222" h="5092" extrusionOk="0">
                    <a:moveTo>
                      <a:pt x="92" y="0"/>
                    </a:moveTo>
                    <a:cubicBezTo>
                      <a:pt x="44" y="0"/>
                      <a:pt x="1" y="25"/>
                      <a:pt x="1" y="79"/>
                    </a:cubicBezTo>
                    <a:cubicBezTo>
                      <a:pt x="101" y="1733"/>
                      <a:pt x="2382" y="3262"/>
                      <a:pt x="3685" y="4014"/>
                    </a:cubicBezTo>
                    <a:cubicBezTo>
                      <a:pt x="4361" y="4415"/>
                      <a:pt x="5088" y="4765"/>
                      <a:pt x="5815" y="5091"/>
                    </a:cubicBezTo>
                    <a:cubicBezTo>
                      <a:pt x="6567" y="4991"/>
                      <a:pt x="7369" y="4866"/>
                      <a:pt x="8221" y="4740"/>
                    </a:cubicBezTo>
                    <a:cubicBezTo>
                      <a:pt x="7394" y="4515"/>
                      <a:pt x="6542" y="4289"/>
                      <a:pt x="5740" y="3938"/>
                    </a:cubicBezTo>
                    <a:cubicBezTo>
                      <a:pt x="4161" y="3287"/>
                      <a:pt x="828" y="1833"/>
                      <a:pt x="201" y="54"/>
                    </a:cubicBezTo>
                    <a:cubicBezTo>
                      <a:pt x="178" y="19"/>
                      <a:pt x="133"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3"/>
              <p:cNvSpPr/>
              <p:nvPr/>
            </p:nvSpPr>
            <p:spPr>
              <a:xfrm>
                <a:off x="-968804" y="1880180"/>
                <a:ext cx="20759" cy="24882"/>
              </a:xfrm>
              <a:custGeom>
                <a:avLst/>
                <a:gdLst/>
                <a:ahLst/>
                <a:cxnLst/>
                <a:rect l="l" t="t" r="r" b="b"/>
                <a:pathLst>
                  <a:path w="3535" h="4237" extrusionOk="0">
                    <a:moveTo>
                      <a:pt x="728" y="1"/>
                    </a:moveTo>
                    <a:cubicBezTo>
                      <a:pt x="1" y="276"/>
                      <a:pt x="1053" y="2281"/>
                      <a:pt x="1279" y="2682"/>
                    </a:cubicBezTo>
                    <a:cubicBezTo>
                      <a:pt x="1655" y="3234"/>
                      <a:pt x="2056" y="3735"/>
                      <a:pt x="2482" y="4236"/>
                    </a:cubicBezTo>
                    <a:cubicBezTo>
                      <a:pt x="2808" y="4211"/>
                      <a:pt x="3159" y="4211"/>
                      <a:pt x="3535" y="4186"/>
                    </a:cubicBezTo>
                    <a:cubicBezTo>
                      <a:pt x="3309" y="3986"/>
                      <a:pt x="3059" y="3760"/>
                      <a:pt x="2858" y="3509"/>
                    </a:cubicBezTo>
                    <a:cubicBezTo>
                      <a:pt x="2783" y="3434"/>
                      <a:pt x="377" y="527"/>
                      <a:pt x="903" y="201"/>
                    </a:cubicBezTo>
                    <a:cubicBezTo>
                      <a:pt x="928" y="176"/>
                      <a:pt x="928" y="176"/>
                      <a:pt x="903" y="151"/>
                    </a:cubicBezTo>
                    <a:cubicBezTo>
                      <a:pt x="903" y="126"/>
                      <a:pt x="878" y="101"/>
                      <a:pt x="878" y="76"/>
                    </a:cubicBezTo>
                    <a:cubicBezTo>
                      <a:pt x="853" y="26"/>
                      <a:pt x="778" y="1"/>
                      <a:pt x="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3"/>
              <p:cNvSpPr/>
              <p:nvPr/>
            </p:nvSpPr>
            <p:spPr>
              <a:xfrm>
                <a:off x="-960119" y="1741560"/>
                <a:ext cx="195907" cy="16173"/>
              </a:xfrm>
              <a:custGeom>
                <a:avLst/>
                <a:gdLst/>
                <a:ahLst/>
                <a:cxnLst/>
                <a:rect l="l" t="t" r="r" b="b"/>
                <a:pathLst>
                  <a:path w="33360" h="2754" extrusionOk="0">
                    <a:moveTo>
                      <a:pt x="22992" y="0"/>
                    </a:moveTo>
                    <a:cubicBezTo>
                      <a:pt x="22312" y="0"/>
                      <a:pt x="21632" y="7"/>
                      <a:pt x="20953" y="22"/>
                    </a:cubicBezTo>
                    <a:cubicBezTo>
                      <a:pt x="17570" y="97"/>
                      <a:pt x="14211" y="347"/>
                      <a:pt x="10853" y="798"/>
                    </a:cubicBezTo>
                    <a:cubicBezTo>
                      <a:pt x="7244" y="1300"/>
                      <a:pt x="3685" y="2252"/>
                      <a:pt x="51" y="2678"/>
                    </a:cubicBezTo>
                    <a:cubicBezTo>
                      <a:pt x="1" y="2678"/>
                      <a:pt x="1" y="2753"/>
                      <a:pt x="51" y="2753"/>
                    </a:cubicBezTo>
                    <a:cubicBezTo>
                      <a:pt x="3459" y="2653"/>
                      <a:pt x="6793" y="1776"/>
                      <a:pt x="10151" y="1400"/>
                    </a:cubicBezTo>
                    <a:cubicBezTo>
                      <a:pt x="13484" y="1049"/>
                      <a:pt x="16843" y="824"/>
                      <a:pt x="20176" y="748"/>
                    </a:cubicBezTo>
                    <a:cubicBezTo>
                      <a:pt x="20582" y="744"/>
                      <a:pt x="20986" y="742"/>
                      <a:pt x="21390" y="742"/>
                    </a:cubicBezTo>
                    <a:cubicBezTo>
                      <a:pt x="25430" y="742"/>
                      <a:pt x="29395" y="969"/>
                      <a:pt x="33359" y="1425"/>
                    </a:cubicBezTo>
                    <a:cubicBezTo>
                      <a:pt x="33359" y="1099"/>
                      <a:pt x="33359" y="773"/>
                      <a:pt x="33334" y="473"/>
                    </a:cubicBezTo>
                    <a:cubicBezTo>
                      <a:pt x="32758" y="423"/>
                      <a:pt x="32181" y="372"/>
                      <a:pt x="31605" y="347"/>
                    </a:cubicBezTo>
                    <a:cubicBezTo>
                      <a:pt x="28730" y="125"/>
                      <a:pt x="25854" y="0"/>
                      <a:pt x="229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3"/>
              <p:cNvSpPr/>
              <p:nvPr/>
            </p:nvSpPr>
            <p:spPr>
              <a:xfrm>
                <a:off x="-955850" y="1762578"/>
                <a:ext cx="189136" cy="21059"/>
              </a:xfrm>
              <a:custGeom>
                <a:avLst/>
                <a:gdLst/>
                <a:ahLst/>
                <a:cxnLst/>
                <a:rect l="l" t="t" r="r" b="b"/>
                <a:pathLst>
                  <a:path w="32207" h="3586" extrusionOk="0">
                    <a:moveTo>
                      <a:pt x="8296" y="0"/>
                    </a:moveTo>
                    <a:cubicBezTo>
                      <a:pt x="5550" y="0"/>
                      <a:pt x="2802" y="137"/>
                      <a:pt x="51" y="453"/>
                    </a:cubicBezTo>
                    <a:cubicBezTo>
                      <a:pt x="0" y="478"/>
                      <a:pt x="0" y="578"/>
                      <a:pt x="51" y="578"/>
                    </a:cubicBezTo>
                    <a:cubicBezTo>
                      <a:pt x="1160" y="544"/>
                      <a:pt x="2270" y="528"/>
                      <a:pt x="3380" y="528"/>
                    </a:cubicBezTo>
                    <a:cubicBezTo>
                      <a:pt x="9712" y="528"/>
                      <a:pt x="16033" y="1061"/>
                      <a:pt x="22281" y="1956"/>
                    </a:cubicBezTo>
                    <a:cubicBezTo>
                      <a:pt x="25514" y="2433"/>
                      <a:pt x="28747" y="2984"/>
                      <a:pt x="31955" y="3585"/>
                    </a:cubicBezTo>
                    <a:cubicBezTo>
                      <a:pt x="32056" y="3209"/>
                      <a:pt x="32131" y="2834"/>
                      <a:pt x="32206" y="2458"/>
                    </a:cubicBezTo>
                    <a:cubicBezTo>
                      <a:pt x="32056" y="2433"/>
                      <a:pt x="31905" y="2407"/>
                      <a:pt x="31755" y="2382"/>
                    </a:cubicBezTo>
                    <a:cubicBezTo>
                      <a:pt x="28397" y="1831"/>
                      <a:pt x="25038" y="1305"/>
                      <a:pt x="21655" y="904"/>
                    </a:cubicBezTo>
                    <a:cubicBezTo>
                      <a:pt x="17204" y="361"/>
                      <a:pt x="12753" y="0"/>
                      <a:pt x="8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3"/>
              <p:cNvSpPr/>
              <p:nvPr/>
            </p:nvSpPr>
            <p:spPr>
              <a:xfrm>
                <a:off x="-957617" y="1775538"/>
                <a:ext cx="181037" cy="38565"/>
              </a:xfrm>
              <a:custGeom>
                <a:avLst/>
                <a:gdLst/>
                <a:ahLst/>
                <a:cxnLst/>
                <a:rect l="l" t="t" r="r" b="b"/>
                <a:pathLst>
                  <a:path w="30828" h="6567" extrusionOk="0">
                    <a:moveTo>
                      <a:pt x="2525" y="1"/>
                    </a:moveTo>
                    <a:cubicBezTo>
                      <a:pt x="1732" y="1"/>
                      <a:pt x="941" y="24"/>
                      <a:pt x="151" y="75"/>
                    </a:cubicBezTo>
                    <a:cubicBezTo>
                      <a:pt x="1" y="100"/>
                      <a:pt x="1" y="326"/>
                      <a:pt x="151" y="326"/>
                    </a:cubicBezTo>
                    <a:cubicBezTo>
                      <a:pt x="6993" y="526"/>
                      <a:pt x="13860" y="2030"/>
                      <a:pt x="20502" y="3709"/>
                    </a:cubicBezTo>
                    <a:cubicBezTo>
                      <a:pt x="23660" y="4511"/>
                      <a:pt x="26818" y="5414"/>
                      <a:pt x="29926" y="6416"/>
                    </a:cubicBezTo>
                    <a:cubicBezTo>
                      <a:pt x="30076" y="6466"/>
                      <a:pt x="30226" y="6516"/>
                      <a:pt x="30377" y="6566"/>
                    </a:cubicBezTo>
                    <a:cubicBezTo>
                      <a:pt x="30527" y="6241"/>
                      <a:pt x="30677" y="5915"/>
                      <a:pt x="30828" y="5589"/>
                    </a:cubicBezTo>
                    <a:cubicBezTo>
                      <a:pt x="30627" y="5539"/>
                      <a:pt x="30402" y="5464"/>
                      <a:pt x="30201" y="5414"/>
                    </a:cubicBezTo>
                    <a:cubicBezTo>
                      <a:pt x="26843" y="4361"/>
                      <a:pt x="23434" y="3409"/>
                      <a:pt x="20001" y="2606"/>
                    </a:cubicBezTo>
                    <a:cubicBezTo>
                      <a:pt x="14326" y="1304"/>
                      <a:pt x="8397" y="1"/>
                      <a:pt x="2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3"/>
              <p:cNvSpPr/>
              <p:nvPr/>
            </p:nvSpPr>
            <p:spPr>
              <a:xfrm>
                <a:off x="-955474" y="1791975"/>
                <a:ext cx="166386" cy="44649"/>
              </a:xfrm>
              <a:custGeom>
                <a:avLst/>
                <a:gdLst/>
                <a:ahLst/>
                <a:cxnLst/>
                <a:rect l="l" t="t" r="r" b="b"/>
                <a:pathLst>
                  <a:path w="28333" h="7603" extrusionOk="0">
                    <a:moveTo>
                      <a:pt x="124" y="0"/>
                    </a:moveTo>
                    <a:cubicBezTo>
                      <a:pt x="28" y="0"/>
                      <a:pt x="0" y="164"/>
                      <a:pt x="112" y="209"/>
                    </a:cubicBezTo>
                    <a:cubicBezTo>
                      <a:pt x="6653" y="2615"/>
                      <a:pt x="13395" y="4419"/>
                      <a:pt x="20162" y="5998"/>
                    </a:cubicBezTo>
                    <a:cubicBezTo>
                      <a:pt x="22643" y="6574"/>
                      <a:pt x="25124" y="7126"/>
                      <a:pt x="27631" y="7602"/>
                    </a:cubicBezTo>
                    <a:cubicBezTo>
                      <a:pt x="27881" y="7276"/>
                      <a:pt x="28107" y="6950"/>
                      <a:pt x="28333" y="6600"/>
                    </a:cubicBezTo>
                    <a:cubicBezTo>
                      <a:pt x="18834" y="4945"/>
                      <a:pt x="9410" y="2690"/>
                      <a:pt x="162" y="8"/>
                    </a:cubicBezTo>
                    <a:cubicBezTo>
                      <a:pt x="148" y="3"/>
                      <a:pt x="135"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3"/>
              <p:cNvSpPr/>
              <p:nvPr/>
            </p:nvSpPr>
            <p:spPr>
              <a:xfrm>
                <a:off x="-958116" y="1808600"/>
                <a:ext cx="154605" cy="47156"/>
              </a:xfrm>
              <a:custGeom>
                <a:avLst/>
                <a:gdLst/>
                <a:ahLst/>
                <a:cxnLst/>
                <a:rect l="l" t="t" r="r" b="b"/>
                <a:pathLst>
                  <a:path w="26327" h="8030" extrusionOk="0">
                    <a:moveTo>
                      <a:pt x="167" y="0"/>
                    </a:moveTo>
                    <a:cubicBezTo>
                      <a:pt x="65" y="0"/>
                      <a:pt x="1" y="144"/>
                      <a:pt x="111" y="210"/>
                    </a:cubicBezTo>
                    <a:cubicBezTo>
                      <a:pt x="2216" y="1738"/>
                      <a:pt x="5173" y="2465"/>
                      <a:pt x="7630" y="3242"/>
                    </a:cubicBezTo>
                    <a:cubicBezTo>
                      <a:pt x="10411" y="4144"/>
                      <a:pt x="13193" y="5047"/>
                      <a:pt x="16026" y="5849"/>
                    </a:cubicBezTo>
                    <a:cubicBezTo>
                      <a:pt x="18958" y="6676"/>
                      <a:pt x="22041" y="7503"/>
                      <a:pt x="25148" y="8029"/>
                    </a:cubicBezTo>
                    <a:cubicBezTo>
                      <a:pt x="25549" y="7653"/>
                      <a:pt x="25950" y="7277"/>
                      <a:pt x="26326" y="6876"/>
                    </a:cubicBezTo>
                    <a:cubicBezTo>
                      <a:pt x="22968" y="6350"/>
                      <a:pt x="19635" y="5723"/>
                      <a:pt x="16301" y="4846"/>
                    </a:cubicBezTo>
                    <a:cubicBezTo>
                      <a:pt x="13469" y="4094"/>
                      <a:pt x="10662" y="3242"/>
                      <a:pt x="7855" y="2415"/>
                    </a:cubicBezTo>
                    <a:cubicBezTo>
                      <a:pt x="5374" y="1663"/>
                      <a:pt x="2517" y="1187"/>
                      <a:pt x="211" y="9"/>
                    </a:cubicBezTo>
                    <a:cubicBezTo>
                      <a:pt x="196" y="3"/>
                      <a:pt x="181"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3"/>
              <p:cNvSpPr/>
              <p:nvPr/>
            </p:nvSpPr>
            <p:spPr>
              <a:xfrm>
                <a:off x="-951433" y="1821455"/>
                <a:ext cx="134674" cy="42540"/>
              </a:xfrm>
              <a:custGeom>
                <a:avLst/>
                <a:gdLst/>
                <a:ahLst/>
                <a:cxnLst/>
                <a:rect l="l" t="t" r="r" b="b"/>
                <a:pathLst>
                  <a:path w="22933" h="7244" extrusionOk="0">
                    <a:moveTo>
                      <a:pt x="50" y="1"/>
                    </a:moveTo>
                    <a:cubicBezTo>
                      <a:pt x="25" y="1"/>
                      <a:pt x="0" y="51"/>
                      <a:pt x="25" y="76"/>
                    </a:cubicBezTo>
                    <a:cubicBezTo>
                      <a:pt x="4386" y="2181"/>
                      <a:pt x="9223" y="3610"/>
                      <a:pt x="13860" y="5013"/>
                    </a:cubicBezTo>
                    <a:cubicBezTo>
                      <a:pt x="16667" y="5890"/>
                      <a:pt x="19524" y="6642"/>
                      <a:pt x="22406" y="7244"/>
                    </a:cubicBezTo>
                    <a:cubicBezTo>
                      <a:pt x="22582" y="7093"/>
                      <a:pt x="22757" y="6943"/>
                      <a:pt x="22933" y="6793"/>
                    </a:cubicBezTo>
                    <a:cubicBezTo>
                      <a:pt x="19925" y="6166"/>
                      <a:pt x="16943" y="5414"/>
                      <a:pt x="13985" y="4537"/>
                    </a:cubicBezTo>
                    <a:cubicBezTo>
                      <a:pt x="9349" y="3158"/>
                      <a:pt x="4537" y="1830"/>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3"/>
              <p:cNvSpPr/>
              <p:nvPr/>
            </p:nvSpPr>
            <p:spPr>
              <a:xfrm>
                <a:off x="-970225" y="1686194"/>
                <a:ext cx="194973" cy="65866"/>
              </a:xfrm>
              <a:custGeom>
                <a:avLst/>
                <a:gdLst/>
                <a:ahLst/>
                <a:cxnLst/>
                <a:rect l="l" t="t" r="r" b="b"/>
                <a:pathLst>
                  <a:path w="33201" h="11216" extrusionOk="0">
                    <a:moveTo>
                      <a:pt x="32599" y="1"/>
                    </a:moveTo>
                    <a:cubicBezTo>
                      <a:pt x="30794" y="101"/>
                      <a:pt x="29015" y="377"/>
                      <a:pt x="27261" y="652"/>
                    </a:cubicBezTo>
                    <a:cubicBezTo>
                      <a:pt x="23551" y="1254"/>
                      <a:pt x="19817" y="2056"/>
                      <a:pt x="16233" y="3159"/>
                    </a:cubicBezTo>
                    <a:cubicBezTo>
                      <a:pt x="10619" y="4863"/>
                      <a:pt x="4153" y="6642"/>
                      <a:pt x="42" y="11054"/>
                    </a:cubicBezTo>
                    <a:cubicBezTo>
                      <a:pt x="0" y="11117"/>
                      <a:pt x="47" y="11215"/>
                      <a:pt x="107" y="11215"/>
                    </a:cubicBezTo>
                    <a:cubicBezTo>
                      <a:pt x="119" y="11215"/>
                      <a:pt x="131" y="11212"/>
                      <a:pt x="143" y="11204"/>
                    </a:cubicBezTo>
                    <a:cubicBezTo>
                      <a:pt x="5105" y="7470"/>
                      <a:pt x="11371" y="5765"/>
                      <a:pt x="17286" y="4161"/>
                    </a:cubicBezTo>
                    <a:cubicBezTo>
                      <a:pt x="20694" y="3234"/>
                      <a:pt x="24128" y="2432"/>
                      <a:pt x="27611" y="1931"/>
                    </a:cubicBezTo>
                    <a:cubicBezTo>
                      <a:pt x="29466" y="1655"/>
                      <a:pt x="31321" y="1505"/>
                      <a:pt x="33200" y="1329"/>
                    </a:cubicBezTo>
                    <a:cubicBezTo>
                      <a:pt x="33000" y="878"/>
                      <a:pt x="32799" y="427"/>
                      <a:pt x="32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3"/>
              <p:cNvSpPr/>
              <p:nvPr/>
            </p:nvSpPr>
            <p:spPr>
              <a:xfrm>
                <a:off x="-959491" y="1653519"/>
                <a:ext cx="164665" cy="79161"/>
              </a:xfrm>
              <a:custGeom>
                <a:avLst/>
                <a:gdLst/>
                <a:ahLst/>
                <a:cxnLst/>
                <a:rect l="l" t="t" r="r" b="b"/>
                <a:pathLst>
                  <a:path w="28040" h="13480" extrusionOk="0">
                    <a:moveTo>
                      <a:pt x="27187" y="1"/>
                    </a:moveTo>
                    <a:cubicBezTo>
                      <a:pt x="22676" y="1129"/>
                      <a:pt x="18189" y="2933"/>
                      <a:pt x="14029" y="4738"/>
                    </a:cubicBezTo>
                    <a:cubicBezTo>
                      <a:pt x="11021" y="6041"/>
                      <a:pt x="7989" y="7419"/>
                      <a:pt x="5157" y="9124"/>
                    </a:cubicBezTo>
                    <a:cubicBezTo>
                      <a:pt x="3603" y="10051"/>
                      <a:pt x="620" y="11505"/>
                      <a:pt x="19" y="13384"/>
                    </a:cubicBezTo>
                    <a:cubicBezTo>
                      <a:pt x="1" y="13439"/>
                      <a:pt x="48" y="13480"/>
                      <a:pt x="104" y="13480"/>
                    </a:cubicBezTo>
                    <a:cubicBezTo>
                      <a:pt x="125" y="13480"/>
                      <a:pt x="148" y="13474"/>
                      <a:pt x="169" y="13460"/>
                    </a:cubicBezTo>
                    <a:cubicBezTo>
                      <a:pt x="4405" y="9575"/>
                      <a:pt x="10470" y="7119"/>
                      <a:pt x="15758" y="5039"/>
                    </a:cubicBezTo>
                    <a:cubicBezTo>
                      <a:pt x="19768" y="3435"/>
                      <a:pt x="23929" y="2332"/>
                      <a:pt x="28039" y="1028"/>
                    </a:cubicBezTo>
                    <a:cubicBezTo>
                      <a:pt x="27763" y="678"/>
                      <a:pt x="27488" y="327"/>
                      <a:pt x="27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3"/>
              <p:cNvSpPr/>
              <p:nvPr/>
            </p:nvSpPr>
            <p:spPr>
              <a:xfrm>
                <a:off x="-970272" y="1618789"/>
                <a:ext cx="135408" cy="103309"/>
              </a:xfrm>
              <a:custGeom>
                <a:avLst/>
                <a:gdLst/>
                <a:ahLst/>
                <a:cxnLst/>
                <a:rect l="l" t="t" r="r" b="b"/>
                <a:pathLst>
                  <a:path w="23058" h="17592" extrusionOk="0">
                    <a:moveTo>
                      <a:pt x="21479" y="0"/>
                    </a:moveTo>
                    <a:cubicBezTo>
                      <a:pt x="18271" y="1429"/>
                      <a:pt x="15188" y="3208"/>
                      <a:pt x="12356" y="5088"/>
                    </a:cubicBezTo>
                    <a:cubicBezTo>
                      <a:pt x="9674" y="6892"/>
                      <a:pt x="6968" y="8822"/>
                      <a:pt x="4562" y="11003"/>
                    </a:cubicBezTo>
                    <a:cubicBezTo>
                      <a:pt x="2682" y="12732"/>
                      <a:pt x="376" y="14812"/>
                      <a:pt x="0" y="17469"/>
                    </a:cubicBezTo>
                    <a:cubicBezTo>
                      <a:pt x="0" y="17544"/>
                      <a:pt x="63" y="17592"/>
                      <a:pt x="124" y="17592"/>
                    </a:cubicBezTo>
                    <a:cubicBezTo>
                      <a:pt x="165" y="17592"/>
                      <a:pt x="206" y="17570"/>
                      <a:pt x="226" y="17519"/>
                    </a:cubicBezTo>
                    <a:cubicBezTo>
                      <a:pt x="1404" y="14436"/>
                      <a:pt x="4712" y="11905"/>
                      <a:pt x="7293" y="9975"/>
                    </a:cubicBezTo>
                    <a:cubicBezTo>
                      <a:pt x="9649" y="8196"/>
                      <a:pt x="12106" y="6516"/>
                      <a:pt x="14662" y="4988"/>
                    </a:cubicBezTo>
                    <a:cubicBezTo>
                      <a:pt x="17394" y="3384"/>
                      <a:pt x="20201" y="2030"/>
                      <a:pt x="23058" y="827"/>
                    </a:cubicBezTo>
                    <a:cubicBezTo>
                      <a:pt x="22532" y="526"/>
                      <a:pt x="22005" y="251"/>
                      <a:pt x="21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3"/>
              <p:cNvSpPr/>
              <p:nvPr/>
            </p:nvSpPr>
            <p:spPr>
              <a:xfrm>
                <a:off x="-978371" y="1616581"/>
                <a:ext cx="46516" cy="87154"/>
              </a:xfrm>
              <a:custGeom>
                <a:avLst/>
                <a:gdLst/>
                <a:ahLst/>
                <a:cxnLst/>
                <a:rect l="l" t="t" r="r" b="b"/>
                <a:pathLst>
                  <a:path w="7921" h="14841" extrusionOk="0">
                    <a:moveTo>
                      <a:pt x="7921" y="0"/>
                    </a:moveTo>
                    <a:lnTo>
                      <a:pt x="7921" y="0"/>
                    </a:lnTo>
                    <a:cubicBezTo>
                      <a:pt x="7369" y="151"/>
                      <a:pt x="6818" y="301"/>
                      <a:pt x="6292" y="476"/>
                    </a:cubicBezTo>
                    <a:cubicBezTo>
                      <a:pt x="5941" y="953"/>
                      <a:pt x="5615" y="1404"/>
                      <a:pt x="5314" y="1855"/>
                    </a:cubicBezTo>
                    <a:cubicBezTo>
                      <a:pt x="2708" y="5639"/>
                      <a:pt x="1" y="9950"/>
                      <a:pt x="226" y="14737"/>
                    </a:cubicBezTo>
                    <a:cubicBezTo>
                      <a:pt x="226" y="14809"/>
                      <a:pt x="272" y="14841"/>
                      <a:pt x="320" y="14841"/>
                    </a:cubicBezTo>
                    <a:cubicBezTo>
                      <a:pt x="372" y="14841"/>
                      <a:pt x="427" y="14803"/>
                      <a:pt x="427" y="14737"/>
                    </a:cubicBezTo>
                    <a:cubicBezTo>
                      <a:pt x="928" y="10201"/>
                      <a:pt x="3459" y="5940"/>
                      <a:pt x="6091" y="2306"/>
                    </a:cubicBezTo>
                    <a:cubicBezTo>
                      <a:pt x="6667" y="1479"/>
                      <a:pt x="7294" y="702"/>
                      <a:pt x="7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3"/>
              <p:cNvSpPr/>
              <p:nvPr/>
            </p:nvSpPr>
            <p:spPr>
              <a:xfrm>
                <a:off x="-992647" y="1683546"/>
                <a:ext cx="44602" cy="207564"/>
              </a:xfrm>
              <a:custGeom>
                <a:avLst/>
                <a:gdLst/>
                <a:ahLst/>
                <a:cxnLst/>
                <a:rect l="l" t="t" r="r" b="b"/>
                <a:pathLst>
                  <a:path w="7595" h="35345" extrusionOk="0">
                    <a:moveTo>
                      <a:pt x="527" y="1"/>
                    </a:moveTo>
                    <a:cubicBezTo>
                      <a:pt x="176" y="1705"/>
                      <a:pt x="1" y="3409"/>
                      <a:pt x="126" y="5139"/>
                    </a:cubicBezTo>
                    <a:cubicBezTo>
                      <a:pt x="427" y="8297"/>
                      <a:pt x="1379" y="11354"/>
                      <a:pt x="1655" y="14512"/>
                    </a:cubicBezTo>
                    <a:cubicBezTo>
                      <a:pt x="2332" y="20627"/>
                      <a:pt x="1479" y="26943"/>
                      <a:pt x="2231" y="33084"/>
                    </a:cubicBezTo>
                    <a:cubicBezTo>
                      <a:pt x="2382" y="33936"/>
                      <a:pt x="2607" y="34663"/>
                      <a:pt x="2908" y="35339"/>
                    </a:cubicBezTo>
                    <a:cubicBezTo>
                      <a:pt x="2944" y="35343"/>
                      <a:pt x="2979" y="35345"/>
                      <a:pt x="3015" y="35345"/>
                    </a:cubicBezTo>
                    <a:cubicBezTo>
                      <a:pt x="4972" y="35345"/>
                      <a:pt x="6595" y="30004"/>
                      <a:pt x="6743" y="27444"/>
                    </a:cubicBezTo>
                    <a:cubicBezTo>
                      <a:pt x="7119" y="19775"/>
                      <a:pt x="7595" y="16718"/>
                      <a:pt x="6542" y="11730"/>
                    </a:cubicBezTo>
                    <a:cubicBezTo>
                      <a:pt x="6016" y="9224"/>
                      <a:pt x="5389" y="5239"/>
                      <a:pt x="3961" y="3134"/>
                    </a:cubicBezTo>
                    <a:cubicBezTo>
                      <a:pt x="3134" y="1931"/>
                      <a:pt x="2382" y="377"/>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3"/>
              <p:cNvSpPr/>
              <p:nvPr/>
            </p:nvSpPr>
            <p:spPr>
              <a:xfrm>
                <a:off x="-907871" y="1669322"/>
                <a:ext cx="65966" cy="55830"/>
              </a:xfrm>
              <a:custGeom>
                <a:avLst/>
                <a:gdLst/>
                <a:ahLst/>
                <a:cxnLst/>
                <a:rect l="l" t="t" r="r" b="b"/>
                <a:pathLst>
                  <a:path w="11233" h="9507" extrusionOk="0">
                    <a:moveTo>
                      <a:pt x="6502" y="1"/>
                    </a:moveTo>
                    <a:cubicBezTo>
                      <a:pt x="3747" y="1"/>
                      <a:pt x="575" y="2021"/>
                      <a:pt x="126" y="4528"/>
                    </a:cubicBezTo>
                    <a:cubicBezTo>
                      <a:pt x="1" y="5155"/>
                      <a:pt x="1881" y="8638"/>
                      <a:pt x="2783" y="9064"/>
                    </a:cubicBezTo>
                    <a:cubicBezTo>
                      <a:pt x="3207" y="9273"/>
                      <a:pt x="4252" y="9507"/>
                      <a:pt x="5449" y="9507"/>
                    </a:cubicBezTo>
                    <a:cubicBezTo>
                      <a:pt x="7995" y="9507"/>
                      <a:pt x="11232" y="8447"/>
                      <a:pt x="10653" y="3826"/>
                    </a:cubicBezTo>
                    <a:cubicBezTo>
                      <a:pt x="10304" y="1077"/>
                      <a:pt x="8514" y="1"/>
                      <a:pt x="6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3"/>
              <p:cNvSpPr/>
              <p:nvPr/>
            </p:nvSpPr>
            <p:spPr>
              <a:xfrm>
                <a:off x="-890647" y="1688097"/>
                <a:ext cx="35059" cy="26326"/>
              </a:xfrm>
              <a:custGeom>
                <a:avLst/>
                <a:gdLst/>
                <a:ahLst/>
                <a:cxnLst/>
                <a:rect l="l" t="t" r="r" b="b"/>
                <a:pathLst>
                  <a:path w="5970" h="4483" extrusionOk="0">
                    <a:moveTo>
                      <a:pt x="3104" y="1"/>
                    </a:moveTo>
                    <a:cubicBezTo>
                      <a:pt x="3081" y="1"/>
                      <a:pt x="3057" y="1"/>
                      <a:pt x="3033" y="3"/>
                    </a:cubicBezTo>
                    <a:cubicBezTo>
                      <a:pt x="552" y="128"/>
                      <a:pt x="0" y="3938"/>
                      <a:pt x="0" y="3938"/>
                    </a:cubicBezTo>
                    <a:cubicBezTo>
                      <a:pt x="994" y="4322"/>
                      <a:pt x="1812" y="4483"/>
                      <a:pt x="2475" y="4483"/>
                    </a:cubicBezTo>
                    <a:cubicBezTo>
                      <a:pt x="5969" y="4483"/>
                      <a:pt x="5162" y="1"/>
                      <a:pt x="31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3"/>
              <p:cNvSpPr/>
              <p:nvPr/>
            </p:nvSpPr>
            <p:spPr>
              <a:xfrm>
                <a:off x="-892415" y="1685859"/>
                <a:ext cx="34941" cy="28106"/>
              </a:xfrm>
              <a:custGeom>
                <a:avLst/>
                <a:gdLst/>
                <a:ahLst/>
                <a:cxnLst/>
                <a:rect l="l" t="t" r="r" b="b"/>
                <a:pathLst>
                  <a:path w="5950" h="4786" extrusionOk="0">
                    <a:moveTo>
                      <a:pt x="3769" y="0"/>
                    </a:moveTo>
                    <a:cubicBezTo>
                      <a:pt x="1763" y="0"/>
                      <a:pt x="0" y="2557"/>
                      <a:pt x="226" y="4720"/>
                    </a:cubicBezTo>
                    <a:cubicBezTo>
                      <a:pt x="226" y="4760"/>
                      <a:pt x="262" y="4786"/>
                      <a:pt x="299" y="4786"/>
                    </a:cubicBezTo>
                    <a:cubicBezTo>
                      <a:pt x="331" y="4786"/>
                      <a:pt x="365" y="4766"/>
                      <a:pt x="376" y="4720"/>
                    </a:cubicBezTo>
                    <a:cubicBezTo>
                      <a:pt x="652" y="3592"/>
                      <a:pt x="1078" y="2314"/>
                      <a:pt x="1980" y="1511"/>
                    </a:cubicBezTo>
                    <a:cubicBezTo>
                      <a:pt x="2589" y="973"/>
                      <a:pt x="3100" y="779"/>
                      <a:pt x="3617" y="779"/>
                    </a:cubicBezTo>
                    <a:cubicBezTo>
                      <a:pt x="4206" y="779"/>
                      <a:pt x="4803" y="1031"/>
                      <a:pt x="5564" y="1311"/>
                    </a:cubicBezTo>
                    <a:cubicBezTo>
                      <a:pt x="5582" y="1315"/>
                      <a:pt x="5600" y="1318"/>
                      <a:pt x="5617" y="1318"/>
                    </a:cubicBezTo>
                    <a:cubicBezTo>
                      <a:pt x="5797" y="1318"/>
                      <a:pt x="5950" y="1097"/>
                      <a:pt x="5790" y="960"/>
                    </a:cubicBezTo>
                    <a:cubicBezTo>
                      <a:pt x="5132" y="284"/>
                      <a:pt x="4438" y="0"/>
                      <a:pt x="3769" y="0"/>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3"/>
              <p:cNvSpPr/>
              <p:nvPr/>
            </p:nvSpPr>
            <p:spPr>
              <a:xfrm>
                <a:off x="-1047983" y="1691791"/>
                <a:ext cx="115248" cy="191631"/>
              </a:xfrm>
              <a:custGeom>
                <a:avLst/>
                <a:gdLst/>
                <a:ahLst/>
                <a:cxnLst/>
                <a:rect l="l" t="t" r="r" b="b"/>
                <a:pathLst>
                  <a:path w="19625" h="32632" extrusionOk="0">
                    <a:moveTo>
                      <a:pt x="12206" y="0"/>
                    </a:moveTo>
                    <a:cubicBezTo>
                      <a:pt x="9424" y="2055"/>
                      <a:pt x="0" y="19624"/>
                      <a:pt x="2105" y="24061"/>
                    </a:cubicBezTo>
                    <a:cubicBezTo>
                      <a:pt x="5539" y="30351"/>
                      <a:pt x="14161" y="32632"/>
                      <a:pt x="14161" y="32632"/>
                    </a:cubicBezTo>
                    <a:cubicBezTo>
                      <a:pt x="14161" y="32632"/>
                      <a:pt x="19624" y="25188"/>
                      <a:pt x="18647" y="15489"/>
                    </a:cubicBezTo>
                    <a:cubicBezTo>
                      <a:pt x="17669" y="5790"/>
                      <a:pt x="12206" y="0"/>
                      <a:pt x="12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3"/>
              <p:cNvSpPr/>
              <p:nvPr/>
            </p:nvSpPr>
            <p:spPr>
              <a:xfrm>
                <a:off x="-993234" y="1691791"/>
                <a:ext cx="53581" cy="81986"/>
              </a:xfrm>
              <a:custGeom>
                <a:avLst/>
                <a:gdLst/>
                <a:ahLst/>
                <a:cxnLst/>
                <a:rect l="l" t="t" r="r" b="b"/>
                <a:pathLst>
                  <a:path w="9124" h="13961" extrusionOk="0">
                    <a:moveTo>
                      <a:pt x="2883" y="0"/>
                    </a:moveTo>
                    <a:cubicBezTo>
                      <a:pt x="2206" y="476"/>
                      <a:pt x="1178" y="1855"/>
                      <a:pt x="0" y="3735"/>
                    </a:cubicBezTo>
                    <a:cubicBezTo>
                      <a:pt x="2457" y="4035"/>
                      <a:pt x="4712" y="6542"/>
                      <a:pt x="6141" y="8396"/>
                    </a:cubicBezTo>
                    <a:cubicBezTo>
                      <a:pt x="7419" y="10151"/>
                      <a:pt x="8396" y="12030"/>
                      <a:pt x="9123" y="13960"/>
                    </a:cubicBezTo>
                    <a:cubicBezTo>
                      <a:pt x="7770" y="5188"/>
                      <a:pt x="2883" y="0"/>
                      <a:pt x="2883" y="0"/>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3"/>
              <p:cNvSpPr/>
              <p:nvPr/>
            </p:nvSpPr>
            <p:spPr>
              <a:xfrm>
                <a:off x="-1042539" y="1737120"/>
                <a:ext cx="35916" cy="109364"/>
              </a:xfrm>
              <a:custGeom>
                <a:avLst/>
                <a:gdLst/>
                <a:ahLst/>
                <a:cxnLst/>
                <a:rect l="l" t="t" r="r" b="b"/>
                <a:pathLst>
                  <a:path w="6116" h="18623" extrusionOk="0">
                    <a:moveTo>
                      <a:pt x="6116" y="1"/>
                    </a:moveTo>
                    <a:lnTo>
                      <a:pt x="6116" y="1"/>
                    </a:lnTo>
                    <a:cubicBezTo>
                      <a:pt x="2306" y="3910"/>
                      <a:pt x="0" y="12933"/>
                      <a:pt x="0" y="12933"/>
                    </a:cubicBezTo>
                    <a:cubicBezTo>
                      <a:pt x="151" y="17043"/>
                      <a:pt x="2782" y="18622"/>
                      <a:pt x="2782" y="18622"/>
                    </a:cubicBezTo>
                    <a:cubicBezTo>
                      <a:pt x="2782" y="18622"/>
                      <a:pt x="3409" y="17845"/>
                      <a:pt x="4111" y="14612"/>
                    </a:cubicBezTo>
                    <a:cubicBezTo>
                      <a:pt x="4537" y="12707"/>
                      <a:pt x="6116" y="1"/>
                      <a:pt x="6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3"/>
              <p:cNvSpPr/>
              <p:nvPr/>
            </p:nvSpPr>
            <p:spPr>
              <a:xfrm>
                <a:off x="-1036356" y="1813287"/>
                <a:ext cx="45483" cy="45852"/>
              </a:xfrm>
              <a:custGeom>
                <a:avLst/>
                <a:gdLst/>
                <a:ahLst/>
                <a:cxnLst/>
                <a:rect l="l" t="t" r="r" b="b"/>
                <a:pathLst>
                  <a:path w="7745" h="7808" extrusionOk="0">
                    <a:moveTo>
                      <a:pt x="983" y="0"/>
                    </a:moveTo>
                    <a:cubicBezTo>
                      <a:pt x="436" y="0"/>
                      <a:pt x="0" y="440"/>
                      <a:pt x="0" y="1843"/>
                    </a:cubicBezTo>
                    <a:cubicBezTo>
                      <a:pt x="0" y="5602"/>
                      <a:pt x="4010" y="7808"/>
                      <a:pt x="4010" y="7808"/>
                    </a:cubicBezTo>
                    <a:cubicBezTo>
                      <a:pt x="7744" y="4349"/>
                      <a:pt x="3133" y="1241"/>
                      <a:pt x="3133" y="1241"/>
                    </a:cubicBezTo>
                    <a:cubicBezTo>
                      <a:pt x="3133" y="1241"/>
                      <a:pt x="1902" y="0"/>
                      <a:pt x="9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3"/>
              <p:cNvSpPr/>
              <p:nvPr/>
            </p:nvSpPr>
            <p:spPr>
              <a:xfrm>
                <a:off x="-1039451" y="1737120"/>
                <a:ext cx="32827" cy="109364"/>
              </a:xfrm>
              <a:custGeom>
                <a:avLst/>
                <a:gdLst/>
                <a:ahLst/>
                <a:cxnLst/>
                <a:rect l="l" t="t" r="r" b="b"/>
                <a:pathLst>
                  <a:path w="5590" h="18623" extrusionOk="0">
                    <a:moveTo>
                      <a:pt x="5590" y="1"/>
                    </a:moveTo>
                    <a:cubicBezTo>
                      <a:pt x="5439" y="151"/>
                      <a:pt x="5289" y="326"/>
                      <a:pt x="5139" y="477"/>
                    </a:cubicBezTo>
                    <a:cubicBezTo>
                      <a:pt x="4637" y="3334"/>
                      <a:pt x="4186" y="6166"/>
                      <a:pt x="3459" y="8973"/>
                    </a:cubicBezTo>
                    <a:cubicBezTo>
                      <a:pt x="3108" y="10377"/>
                      <a:pt x="2908" y="11855"/>
                      <a:pt x="2281" y="13108"/>
                    </a:cubicBezTo>
                    <a:cubicBezTo>
                      <a:pt x="1730" y="14161"/>
                      <a:pt x="903" y="14938"/>
                      <a:pt x="1" y="15590"/>
                    </a:cubicBezTo>
                    <a:cubicBezTo>
                      <a:pt x="803" y="17745"/>
                      <a:pt x="2256" y="18622"/>
                      <a:pt x="2256" y="18622"/>
                    </a:cubicBezTo>
                    <a:cubicBezTo>
                      <a:pt x="2256" y="18622"/>
                      <a:pt x="2883" y="17845"/>
                      <a:pt x="3585" y="14612"/>
                    </a:cubicBezTo>
                    <a:cubicBezTo>
                      <a:pt x="4011" y="12707"/>
                      <a:pt x="5590" y="1"/>
                      <a:pt x="5590"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3"/>
              <p:cNvSpPr/>
              <p:nvPr/>
            </p:nvSpPr>
            <p:spPr>
              <a:xfrm>
                <a:off x="-1042539" y="1813005"/>
                <a:ext cx="24582" cy="33479"/>
              </a:xfrm>
              <a:custGeom>
                <a:avLst/>
                <a:gdLst/>
                <a:ahLst/>
                <a:cxnLst/>
                <a:rect l="l" t="t" r="r" b="b"/>
                <a:pathLst>
                  <a:path w="4186" h="5701" extrusionOk="0">
                    <a:moveTo>
                      <a:pt x="346" y="0"/>
                    </a:moveTo>
                    <a:cubicBezTo>
                      <a:pt x="232" y="0"/>
                      <a:pt x="116" y="4"/>
                      <a:pt x="0" y="11"/>
                    </a:cubicBezTo>
                    <a:cubicBezTo>
                      <a:pt x="151" y="4121"/>
                      <a:pt x="2782" y="5700"/>
                      <a:pt x="2782" y="5700"/>
                    </a:cubicBezTo>
                    <a:cubicBezTo>
                      <a:pt x="2782" y="5700"/>
                      <a:pt x="3409" y="4923"/>
                      <a:pt x="4111" y="1690"/>
                    </a:cubicBezTo>
                    <a:cubicBezTo>
                      <a:pt x="4136" y="1590"/>
                      <a:pt x="4161" y="1440"/>
                      <a:pt x="4186" y="1289"/>
                    </a:cubicBezTo>
                    <a:cubicBezTo>
                      <a:pt x="3118" y="569"/>
                      <a:pt x="1791" y="0"/>
                      <a:pt x="3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3"/>
              <p:cNvSpPr/>
              <p:nvPr/>
            </p:nvSpPr>
            <p:spPr>
              <a:xfrm>
                <a:off x="-1014721" y="1843090"/>
                <a:ext cx="5009" cy="3835"/>
              </a:xfrm>
              <a:custGeom>
                <a:avLst/>
                <a:gdLst/>
                <a:ahLst/>
                <a:cxnLst/>
                <a:rect l="l" t="t" r="r" b="b"/>
                <a:pathLst>
                  <a:path w="853" h="653" extrusionOk="0">
                    <a:moveTo>
                      <a:pt x="426" y="1"/>
                    </a:moveTo>
                    <a:cubicBezTo>
                      <a:pt x="0" y="1"/>
                      <a:pt x="0" y="652"/>
                      <a:pt x="426" y="652"/>
                    </a:cubicBezTo>
                    <a:cubicBezTo>
                      <a:pt x="852" y="652"/>
                      <a:pt x="852" y="1"/>
                      <a:pt x="4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3"/>
              <p:cNvSpPr/>
              <p:nvPr/>
            </p:nvSpPr>
            <p:spPr>
              <a:xfrm>
                <a:off x="-1012220" y="1834704"/>
                <a:ext cx="6037" cy="4716"/>
              </a:xfrm>
              <a:custGeom>
                <a:avLst/>
                <a:gdLst/>
                <a:ahLst/>
                <a:cxnLst/>
                <a:rect l="l" t="t" r="r" b="b"/>
                <a:pathLst>
                  <a:path w="1028" h="803" extrusionOk="0">
                    <a:moveTo>
                      <a:pt x="502" y="0"/>
                    </a:moveTo>
                    <a:cubicBezTo>
                      <a:pt x="0" y="0"/>
                      <a:pt x="0" y="802"/>
                      <a:pt x="502" y="802"/>
                    </a:cubicBezTo>
                    <a:cubicBezTo>
                      <a:pt x="1028" y="802"/>
                      <a:pt x="1028" y="0"/>
                      <a:pt x="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3"/>
              <p:cNvSpPr/>
              <p:nvPr/>
            </p:nvSpPr>
            <p:spPr>
              <a:xfrm>
                <a:off x="-1021933" y="1843976"/>
                <a:ext cx="5303" cy="4122"/>
              </a:xfrm>
              <a:custGeom>
                <a:avLst/>
                <a:gdLst/>
                <a:ahLst/>
                <a:cxnLst/>
                <a:rect l="l" t="t" r="r" b="b"/>
                <a:pathLst>
                  <a:path w="903" h="702" extrusionOk="0">
                    <a:moveTo>
                      <a:pt x="451" y="0"/>
                    </a:moveTo>
                    <a:cubicBezTo>
                      <a:pt x="0" y="0"/>
                      <a:pt x="0" y="702"/>
                      <a:pt x="451" y="702"/>
                    </a:cubicBezTo>
                    <a:cubicBezTo>
                      <a:pt x="902" y="702"/>
                      <a:pt x="902" y="0"/>
                      <a:pt x="4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3"/>
              <p:cNvSpPr/>
              <p:nvPr/>
            </p:nvSpPr>
            <p:spPr>
              <a:xfrm>
                <a:off x="-1018257" y="1836319"/>
                <a:ext cx="4128" cy="3247"/>
              </a:xfrm>
              <a:custGeom>
                <a:avLst/>
                <a:gdLst/>
                <a:ahLst/>
                <a:cxnLst/>
                <a:rect l="l" t="t" r="r" b="b"/>
                <a:pathLst>
                  <a:path w="703" h="553" extrusionOk="0">
                    <a:moveTo>
                      <a:pt x="352" y="1"/>
                    </a:moveTo>
                    <a:cubicBezTo>
                      <a:pt x="1" y="1"/>
                      <a:pt x="1" y="552"/>
                      <a:pt x="352" y="552"/>
                    </a:cubicBezTo>
                    <a:cubicBezTo>
                      <a:pt x="703" y="552"/>
                      <a:pt x="703" y="1"/>
                      <a:pt x="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3"/>
              <p:cNvSpPr/>
              <p:nvPr/>
            </p:nvSpPr>
            <p:spPr>
              <a:xfrm>
                <a:off x="-1034300" y="1815536"/>
                <a:ext cx="13548" cy="11575"/>
              </a:xfrm>
              <a:custGeom>
                <a:avLst/>
                <a:gdLst/>
                <a:ahLst/>
                <a:cxnLst/>
                <a:rect l="l" t="t" r="r" b="b"/>
                <a:pathLst>
                  <a:path w="2307" h="1971" extrusionOk="0">
                    <a:moveTo>
                      <a:pt x="578" y="0"/>
                    </a:moveTo>
                    <a:cubicBezTo>
                      <a:pt x="447" y="0"/>
                      <a:pt x="320" y="32"/>
                      <a:pt x="201" y="106"/>
                    </a:cubicBezTo>
                    <a:cubicBezTo>
                      <a:pt x="76" y="156"/>
                      <a:pt x="1" y="357"/>
                      <a:pt x="76" y="482"/>
                    </a:cubicBezTo>
                    <a:cubicBezTo>
                      <a:pt x="252" y="708"/>
                      <a:pt x="427" y="733"/>
                      <a:pt x="653" y="858"/>
                    </a:cubicBezTo>
                    <a:cubicBezTo>
                      <a:pt x="828" y="933"/>
                      <a:pt x="978" y="1034"/>
                      <a:pt x="1129" y="1159"/>
                    </a:cubicBezTo>
                    <a:cubicBezTo>
                      <a:pt x="1404" y="1410"/>
                      <a:pt x="1630" y="1861"/>
                      <a:pt x="2006" y="1961"/>
                    </a:cubicBezTo>
                    <a:cubicBezTo>
                      <a:pt x="2013" y="1968"/>
                      <a:pt x="2023" y="1971"/>
                      <a:pt x="2035" y="1971"/>
                    </a:cubicBezTo>
                    <a:cubicBezTo>
                      <a:pt x="2068" y="1971"/>
                      <a:pt x="2113" y="1948"/>
                      <a:pt x="2131" y="1911"/>
                    </a:cubicBezTo>
                    <a:cubicBezTo>
                      <a:pt x="2307" y="1485"/>
                      <a:pt x="2006" y="808"/>
                      <a:pt x="1680" y="532"/>
                    </a:cubicBezTo>
                    <a:cubicBezTo>
                      <a:pt x="1398" y="287"/>
                      <a:pt x="973" y="0"/>
                      <a:pt x="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3"/>
              <p:cNvSpPr/>
              <p:nvPr/>
            </p:nvSpPr>
            <p:spPr>
              <a:xfrm>
                <a:off x="-1040185" y="1815101"/>
                <a:ext cx="5303" cy="3007"/>
              </a:xfrm>
              <a:custGeom>
                <a:avLst/>
                <a:gdLst/>
                <a:ahLst/>
                <a:cxnLst/>
                <a:rect l="l" t="t" r="r" b="b"/>
                <a:pathLst>
                  <a:path w="903" h="512" extrusionOk="0">
                    <a:moveTo>
                      <a:pt x="373" y="1"/>
                    </a:moveTo>
                    <a:cubicBezTo>
                      <a:pt x="358" y="1"/>
                      <a:pt x="342" y="2"/>
                      <a:pt x="326" y="5"/>
                    </a:cubicBezTo>
                    <a:cubicBezTo>
                      <a:pt x="126" y="5"/>
                      <a:pt x="0" y="230"/>
                      <a:pt x="151" y="381"/>
                    </a:cubicBezTo>
                    <a:cubicBezTo>
                      <a:pt x="262" y="476"/>
                      <a:pt x="373" y="511"/>
                      <a:pt x="491" y="511"/>
                    </a:cubicBezTo>
                    <a:cubicBezTo>
                      <a:pt x="559" y="511"/>
                      <a:pt x="629" y="499"/>
                      <a:pt x="702" y="481"/>
                    </a:cubicBezTo>
                    <a:cubicBezTo>
                      <a:pt x="903" y="431"/>
                      <a:pt x="853" y="180"/>
                      <a:pt x="702" y="130"/>
                    </a:cubicBezTo>
                    <a:cubicBezTo>
                      <a:pt x="568" y="85"/>
                      <a:pt x="494" y="1"/>
                      <a:pt x="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3"/>
              <p:cNvSpPr/>
              <p:nvPr/>
            </p:nvSpPr>
            <p:spPr>
              <a:xfrm>
                <a:off x="-998132" y="1771821"/>
                <a:ext cx="15098" cy="15298"/>
              </a:xfrm>
              <a:custGeom>
                <a:avLst/>
                <a:gdLst/>
                <a:ahLst/>
                <a:cxnLst/>
                <a:rect l="l" t="t" r="r" b="b"/>
                <a:pathLst>
                  <a:path w="2571" h="2605" extrusionOk="0">
                    <a:moveTo>
                      <a:pt x="1597" y="1"/>
                    </a:moveTo>
                    <a:cubicBezTo>
                      <a:pt x="703" y="1"/>
                      <a:pt x="1" y="1986"/>
                      <a:pt x="834" y="2513"/>
                    </a:cubicBezTo>
                    <a:cubicBezTo>
                      <a:pt x="937" y="2576"/>
                      <a:pt x="1038" y="2605"/>
                      <a:pt x="1136" y="2605"/>
                    </a:cubicBezTo>
                    <a:cubicBezTo>
                      <a:pt x="1970" y="2605"/>
                      <a:pt x="2570" y="535"/>
                      <a:pt x="1987" y="132"/>
                    </a:cubicBezTo>
                    <a:cubicBezTo>
                      <a:pt x="1856" y="41"/>
                      <a:pt x="1725" y="1"/>
                      <a:pt x="1597" y="1"/>
                    </a:cubicBezTo>
                    <a:close/>
                  </a:path>
                </a:pathLst>
              </a:custGeom>
              <a:solidFill>
                <a:srgbClr val="F2A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3"/>
              <p:cNvSpPr/>
              <p:nvPr/>
            </p:nvSpPr>
            <p:spPr>
              <a:xfrm>
                <a:off x="-998572" y="1769513"/>
                <a:ext cx="15227" cy="15251"/>
              </a:xfrm>
              <a:custGeom>
                <a:avLst/>
                <a:gdLst/>
                <a:ahLst/>
                <a:cxnLst/>
                <a:rect l="l" t="t" r="r" b="b"/>
                <a:pathLst>
                  <a:path w="2593" h="2597" extrusionOk="0">
                    <a:moveTo>
                      <a:pt x="1608" y="1"/>
                    </a:moveTo>
                    <a:cubicBezTo>
                      <a:pt x="709" y="1"/>
                      <a:pt x="0" y="1998"/>
                      <a:pt x="859" y="2505"/>
                    </a:cubicBezTo>
                    <a:cubicBezTo>
                      <a:pt x="960" y="2568"/>
                      <a:pt x="1059" y="2597"/>
                      <a:pt x="1155" y="2597"/>
                    </a:cubicBezTo>
                    <a:cubicBezTo>
                      <a:pt x="1974" y="2597"/>
                      <a:pt x="2593" y="527"/>
                      <a:pt x="1987" y="124"/>
                    </a:cubicBezTo>
                    <a:cubicBezTo>
                      <a:pt x="1860" y="39"/>
                      <a:pt x="1732" y="1"/>
                      <a:pt x="1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3"/>
              <p:cNvSpPr/>
              <p:nvPr/>
            </p:nvSpPr>
            <p:spPr>
              <a:xfrm>
                <a:off x="-990585" y="1771797"/>
                <a:ext cx="3388" cy="5831"/>
              </a:xfrm>
              <a:custGeom>
                <a:avLst/>
                <a:gdLst/>
                <a:ahLst/>
                <a:cxnLst/>
                <a:rect l="l" t="t" r="r" b="b"/>
                <a:pathLst>
                  <a:path w="577" h="993" extrusionOk="0">
                    <a:moveTo>
                      <a:pt x="379" y="0"/>
                    </a:moveTo>
                    <a:cubicBezTo>
                      <a:pt x="368" y="0"/>
                      <a:pt x="359" y="3"/>
                      <a:pt x="351" y="10"/>
                    </a:cubicBezTo>
                    <a:cubicBezTo>
                      <a:pt x="76" y="161"/>
                      <a:pt x="1" y="612"/>
                      <a:pt x="101" y="888"/>
                    </a:cubicBezTo>
                    <a:cubicBezTo>
                      <a:pt x="116" y="950"/>
                      <a:pt x="189" y="992"/>
                      <a:pt x="266" y="992"/>
                    </a:cubicBezTo>
                    <a:cubicBezTo>
                      <a:pt x="314" y="992"/>
                      <a:pt x="363" y="976"/>
                      <a:pt x="402" y="938"/>
                    </a:cubicBezTo>
                    <a:cubicBezTo>
                      <a:pt x="552" y="787"/>
                      <a:pt x="552" y="687"/>
                      <a:pt x="577" y="487"/>
                    </a:cubicBezTo>
                    <a:cubicBezTo>
                      <a:pt x="577" y="311"/>
                      <a:pt x="552" y="161"/>
                      <a:pt x="452" y="35"/>
                    </a:cubicBezTo>
                    <a:cubicBezTo>
                      <a:pt x="434" y="18"/>
                      <a:pt x="404" y="0"/>
                      <a:pt x="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3"/>
              <p:cNvSpPr/>
              <p:nvPr/>
            </p:nvSpPr>
            <p:spPr>
              <a:xfrm>
                <a:off x="-992353" y="1778651"/>
                <a:ext cx="3465" cy="3236"/>
              </a:xfrm>
              <a:custGeom>
                <a:avLst/>
                <a:gdLst/>
                <a:ahLst/>
                <a:cxnLst/>
                <a:rect l="l" t="t" r="r" b="b"/>
                <a:pathLst>
                  <a:path w="590" h="551" extrusionOk="0">
                    <a:moveTo>
                      <a:pt x="350" y="1"/>
                    </a:moveTo>
                    <a:cubicBezTo>
                      <a:pt x="307" y="1"/>
                      <a:pt x="265" y="15"/>
                      <a:pt x="226" y="46"/>
                    </a:cubicBezTo>
                    <a:cubicBezTo>
                      <a:pt x="151" y="122"/>
                      <a:pt x="101" y="172"/>
                      <a:pt x="76" y="247"/>
                    </a:cubicBezTo>
                    <a:cubicBezTo>
                      <a:pt x="0" y="398"/>
                      <a:pt x="154" y="550"/>
                      <a:pt x="298" y="550"/>
                    </a:cubicBezTo>
                    <a:cubicBezTo>
                      <a:pt x="345" y="550"/>
                      <a:pt x="390" y="534"/>
                      <a:pt x="427" y="498"/>
                    </a:cubicBezTo>
                    <a:cubicBezTo>
                      <a:pt x="477" y="422"/>
                      <a:pt x="527" y="372"/>
                      <a:pt x="552" y="272"/>
                    </a:cubicBezTo>
                    <a:cubicBezTo>
                      <a:pt x="590" y="122"/>
                      <a:pt x="473"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1" name="Google Shape;5031;p63"/>
          <p:cNvGrpSpPr/>
          <p:nvPr/>
        </p:nvGrpSpPr>
        <p:grpSpPr>
          <a:xfrm>
            <a:off x="6562032" y="2493448"/>
            <a:ext cx="1738047" cy="2127646"/>
            <a:chOff x="6685957" y="2450061"/>
            <a:chExt cx="1738047" cy="2127646"/>
          </a:xfrm>
        </p:grpSpPr>
        <p:sp>
          <p:nvSpPr>
            <p:cNvPr id="5032" name="Google Shape;5032;p63"/>
            <p:cNvSpPr/>
            <p:nvPr/>
          </p:nvSpPr>
          <p:spPr>
            <a:xfrm>
              <a:off x="6996830" y="4402390"/>
              <a:ext cx="1427169" cy="175316"/>
            </a:xfrm>
            <a:custGeom>
              <a:avLst/>
              <a:gdLst/>
              <a:ahLst/>
              <a:cxnLst/>
              <a:rect l="l" t="t" r="r" b="b"/>
              <a:pathLst>
                <a:path w="11991" h="1473" extrusionOk="0">
                  <a:moveTo>
                    <a:pt x="5996" y="1"/>
                  </a:moveTo>
                  <a:cubicBezTo>
                    <a:pt x="2686" y="1"/>
                    <a:pt x="1" y="331"/>
                    <a:pt x="1" y="741"/>
                  </a:cubicBezTo>
                  <a:cubicBezTo>
                    <a:pt x="1" y="1143"/>
                    <a:pt x="2686" y="1473"/>
                    <a:pt x="5996" y="1473"/>
                  </a:cubicBezTo>
                  <a:cubicBezTo>
                    <a:pt x="9305" y="1473"/>
                    <a:pt x="11991" y="1143"/>
                    <a:pt x="11991" y="741"/>
                  </a:cubicBezTo>
                  <a:cubicBezTo>
                    <a:pt x="11991" y="331"/>
                    <a:pt x="9305" y="1"/>
                    <a:pt x="5996" y="1"/>
                  </a:cubicBezTo>
                  <a:close/>
                </a:path>
              </a:pathLst>
            </a:custGeom>
            <a:solidFill>
              <a:srgbClr val="7F3DEC">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3" name="Google Shape;5033;p63"/>
            <p:cNvGrpSpPr/>
            <p:nvPr/>
          </p:nvGrpSpPr>
          <p:grpSpPr>
            <a:xfrm>
              <a:off x="6685957" y="2450061"/>
              <a:ext cx="1738047" cy="2092632"/>
              <a:chOff x="1610033" y="1062587"/>
              <a:chExt cx="391302" cy="471133"/>
            </a:xfrm>
          </p:grpSpPr>
          <p:sp>
            <p:nvSpPr>
              <p:cNvPr id="5034" name="Google Shape;5034;p63"/>
              <p:cNvSpPr/>
              <p:nvPr/>
            </p:nvSpPr>
            <p:spPr>
              <a:xfrm>
                <a:off x="1633817" y="1256527"/>
                <a:ext cx="112599" cy="215227"/>
              </a:xfrm>
              <a:custGeom>
                <a:avLst/>
                <a:gdLst/>
                <a:ahLst/>
                <a:cxnLst/>
                <a:rect l="l" t="t" r="r" b="b"/>
                <a:pathLst>
                  <a:path w="19174" h="36650" extrusionOk="0">
                    <a:moveTo>
                      <a:pt x="886" y="1"/>
                    </a:moveTo>
                    <a:cubicBezTo>
                      <a:pt x="623" y="1"/>
                      <a:pt x="397" y="190"/>
                      <a:pt x="352" y="460"/>
                    </a:cubicBezTo>
                    <a:cubicBezTo>
                      <a:pt x="352" y="460"/>
                      <a:pt x="352" y="510"/>
                      <a:pt x="327" y="585"/>
                    </a:cubicBezTo>
                    <a:cubicBezTo>
                      <a:pt x="327" y="660"/>
                      <a:pt x="302" y="786"/>
                      <a:pt x="277" y="936"/>
                    </a:cubicBezTo>
                    <a:cubicBezTo>
                      <a:pt x="227" y="1237"/>
                      <a:pt x="176" y="1688"/>
                      <a:pt x="126" y="2239"/>
                    </a:cubicBezTo>
                    <a:cubicBezTo>
                      <a:pt x="76" y="2816"/>
                      <a:pt x="51" y="3492"/>
                      <a:pt x="26" y="4294"/>
                    </a:cubicBezTo>
                    <a:cubicBezTo>
                      <a:pt x="26" y="5071"/>
                      <a:pt x="1" y="5974"/>
                      <a:pt x="51" y="6951"/>
                    </a:cubicBezTo>
                    <a:cubicBezTo>
                      <a:pt x="51" y="7427"/>
                      <a:pt x="101" y="7928"/>
                      <a:pt x="126" y="8455"/>
                    </a:cubicBezTo>
                    <a:cubicBezTo>
                      <a:pt x="176" y="8981"/>
                      <a:pt x="227" y="9507"/>
                      <a:pt x="302" y="10059"/>
                    </a:cubicBezTo>
                    <a:cubicBezTo>
                      <a:pt x="402" y="11187"/>
                      <a:pt x="602" y="12339"/>
                      <a:pt x="853" y="13542"/>
                    </a:cubicBezTo>
                    <a:cubicBezTo>
                      <a:pt x="1104" y="14720"/>
                      <a:pt x="1404" y="15948"/>
                      <a:pt x="1805" y="17177"/>
                    </a:cubicBezTo>
                    <a:cubicBezTo>
                      <a:pt x="2156" y="18405"/>
                      <a:pt x="2658" y="19608"/>
                      <a:pt x="3159" y="20836"/>
                    </a:cubicBezTo>
                    <a:cubicBezTo>
                      <a:pt x="3435" y="21412"/>
                      <a:pt x="3685" y="22014"/>
                      <a:pt x="3986" y="22590"/>
                    </a:cubicBezTo>
                    <a:cubicBezTo>
                      <a:pt x="4312" y="23167"/>
                      <a:pt x="4587" y="23768"/>
                      <a:pt x="4938" y="24319"/>
                    </a:cubicBezTo>
                    <a:cubicBezTo>
                      <a:pt x="5264" y="24871"/>
                      <a:pt x="5590" y="25422"/>
                      <a:pt x="5941" y="25949"/>
                    </a:cubicBezTo>
                    <a:cubicBezTo>
                      <a:pt x="6116" y="26199"/>
                      <a:pt x="6292" y="26475"/>
                      <a:pt x="6467" y="26725"/>
                    </a:cubicBezTo>
                    <a:cubicBezTo>
                      <a:pt x="6643" y="27001"/>
                      <a:pt x="6843" y="27227"/>
                      <a:pt x="7019" y="27477"/>
                    </a:cubicBezTo>
                    <a:cubicBezTo>
                      <a:pt x="7219" y="27728"/>
                      <a:pt x="7394" y="27979"/>
                      <a:pt x="7570" y="28204"/>
                    </a:cubicBezTo>
                    <a:cubicBezTo>
                      <a:pt x="7770" y="28455"/>
                      <a:pt x="7971" y="28680"/>
                      <a:pt x="8146" y="28906"/>
                    </a:cubicBezTo>
                    <a:cubicBezTo>
                      <a:pt x="8522" y="29357"/>
                      <a:pt x="8898" y="29808"/>
                      <a:pt x="9299" y="30209"/>
                    </a:cubicBezTo>
                    <a:cubicBezTo>
                      <a:pt x="9500" y="30435"/>
                      <a:pt x="9675" y="30635"/>
                      <a:pt x="9876" y="30836"/>
                    </a:cubicBezTo>
                    <a:cubicBezTo>
                      <a:pt x="10051" y="31036"/>
                      <a:pt x="10252" y="31237"/>
                      <a:pt x="10452" y="31412"/>
                    </a:cubicBezTo>
                    <a:cubicBezTo>
                      <a:pt x="10828" y="31763"/>
                      <a:pt x="11204" y="32139"/>
                      <a:pt x="11580" y="32465"/>
                    </a:cubicBezTo>
                    <a:cubicBezTo>
                      <a:pt x="11931" y="32791"/>
                      <a:pt x="12307" y="33091"/>
                      <a:pt x="12658" y="33392"/>
                    </a:cubicBezTo>
                    <a:cubicBezTo>
                      <a:pt x="12983" y="33668"/>
                      <a:pt x="13334" y="33969"/>
                      <a:pt x="13660" y="34194"/>
                    </a:cubicBezTo>
                    <a:cubicBezTo>
                      <a:pt x="13961" y="34420"/>
                      <a:pt x="14262" y="34645"/>
                      <a:pt x="14562" y="34871"/>
                    </a:cubicBezTo>
                    <a:cubicBezTo>
                      <a:pt x="14688" y="34971"/>
                      <a:pt x="14813" y="35071"/>
                      <a:pt x="14963" y="35172"/>
                    </a:cubicBezTo>
                    <a:cubicBezTo>
                      <a:pt x="15089" y="35247"/>
                      <a:pt x="15214" y="35347"/>
                      <a:pt x="15339" y="35422"/>
                    </a:cubicBezTo>
                    <a:cubicBezTo>
                      <a:pt x="16292" y="36049"/>
                      <a:pt x="16843" y="36425"/>
                      <a:pt x="16843" y="36425"/>
                    </a:cubicBezTo>
                    <a:cubicBezTo>
                      <a:pt x="16868" y="36425"/>
                      <a:pt x="16868" y="36425"/>
                      <a:pt x="16893" y="36450"/>
                    </a:cubicBezTo>
                    <a:cubicBezTo>
                      <a:pt x="17114" y="36586"/>
                      <a:pt x="17357" y="36649"/>
                      <a:pt x="17598" y="36649"/>
                    </a:cubicBezTo>
                    <a:cubicBezTo>
                      <a:pt x="18070" y="36649"/>
                      <a:pt x="18533" y="36405"/>
                      <a:pt x="18798" y="35974"/>
                    </a:cubicBezTo>
                    <a:cubicBezTo>
                      <a:pt x="19174" y="35322"/>
                      <a:pt x="18974" y="34470"/>
                      <a:pt x="18322" y="34069"/>
                    </a:cubicBezTo>
                    <a:lnTo>
                      <a:pt x="18247" y="34044"/>
                    </a:lnTo>
                    <a:cubicBezTo>
                      <a:pt x="18247" y="34044"/>
                      <a:pt x="17745" y="33718"/>
                      <a:pt x="16818" y="33167"/>
                    </a:cubicBezTo>
                    <a:cubicBezTo>
                      <a:pt x="16693" y="33091"/>
                      <a:pt x="16567" y="33016"/>
                      <a:pt x="16442" y="32941"/>
                    </a:cubicBezTo>
                    <a:cubicBezTo>
                      <a:pt x="16342" y="32866"/>
                      <a:pt x="16192" y="32766"/>
                      <a:pt x="16066" y="32690"/>
                    </a:cubicBezTo>
                    <a:cubicBezTo>
                      <a:pt x="15791" y="32490"/>
                      <a:pt x="15515" y="32289"/>
                      <a:pt x="15214" y="32089"/>
                    </a:cubicBezTo>
                    <a:cubicBezTo>
                      <a:pt x="14888" y="31888"/>
                      <a:pt x="14588" y="31638"/>
                      <a:pt x="14262" y="31387"/>
                    </a:cubicBezTo>
                    <a:cubicBezTo>
                      <a:pt x="13911" y="31111"/>
                      <a:pt x="13560" y="30861"/>
                      <a:pt x="13209" y="30560"/>
                    </a:cubicBezTo>
                    <a:cubicBezTo>
                      <a:pt x="12858" y="30259"/>
                      <a:pt x="12507" y="29959"/>
                      <a:pt x="12131" y="29633"/>
                    </a:cubicBezTo>
                    <a:cubicBezTo>
                      <a:pt x="11931" y="29457"/>
                      <a:pt x="11755" y="29282"/>
                      <a:pt x="11580" y="29106"/>
                    </a:cubicBezTo>
                    <a:cubicBezTo>
                      <a:pt x="11405" y="28931"/>
                      <a:pt x="11204" y="28756"/>
                      <a:pt x="11029" y="28555"/>
                    </a:cubicBezTo>
                    <a:cubicBezTo>
                      <a:pt x="10628" y="28204"/>
                      <a:pt x="10277" y="27803"/>
                      <a:pt x="9901" y="27402"/>
                    </a:cubicBezTo>
                    <a:cubicBezTo>
                      <a:pt x="9725" y="27177"/>
                      <a:pt x="9525" y="26976"/>
                      <a:pt x="9349" y="26776"/>
                    </a:cubicBezTo>
                    <a:cubicBezTo>
                      <a:pt x="9149" y="26550"/>
                      <a:pt x="8973" y="26324"/>
                      <a:pt x="8798" y="26099"/>
                    </a:cubicBezTo>
                    <a:cubicBezTo>
                      <a:pt x="8623" y="25873"/>
                      <a:pt x="8422" y="25648"/>
                      <a:pt x="8247" y="25422"/>
                    </a:cubicBezTo>
                    <a:cubicBezTo>
                      <a:pt x="8071" y="25197"/>
                      <a:pt x="7896" y="24946"/>
                      <a:pt x="7745" y="24720"/>
                    </a:cubicBezTo>
                    <a:cubicBezTo>
                      <a:pt x="7369" y="24244"/>
                      <a:pt x="7044" y="23743"/>
                      <a:pt x="6718" y="23217"/>
                    </a:cubicBezTo>
                    <a:cubicBezTo>
                      <a:pt x="6367" y="22715"/>
                      <a:pt x="6091" y="22189"/>
                      <a:pt x="5790" y="21663"/>
                    </a:cubicBezTo>
                    <a:cubicBezTo>
                      <a:pt x="5465" y="21111"/>
                      <a:pt x="5214" y="20560"/>
                      <a:pt x="4913" y="20009"/>
                    </a:cubicBezTo>
                    <a:cubicBezTo>
                      <a:pt x="4387" y="18881"/>
                      <a:pt x="3886" y="17753"/>
                      <a:pt x="3485" y="16600"/>
                    </a:cubicBezTo>
                    <a:cubicBezTo>
                      <a:pt x="3084" y="15447"/>
                      <a:pt x="2758" y="14294"/>
                      <a:pt x="2457" y="13167"/>
                    </a:cubicBezTo>
                    <a:cubicBezTo>
                      <a:pt x="2181" y="12039"/>
                      <a:pt x="1931" y="10936"/>
                      <a:pt x="1780" y="9858"/>
                    </a:cubicBezTo>
                    <a:cubicBezTo>
                      <a:pt x="1680" y="9332"/>
                      <a:pt x="1630" y="8806"/>
                      <a:pt x="1580" y="8304"/>
                    </a:cubicBezTo>
                    <a:cubicBezTo>
                      <a:pt x="1530" y="7803"/>
                      <a:pt x="1455" y="7327"/>
                      <a:pt x="1430" y="6851"/>
                    </a:cubicBezTo>
                    <a:cubicBezTo>
                      <a:pt x="1354" y="5923"/>
                      <a:pt x="1329" y="5071"/>
                      <a:pt x="1304" y="4294"/>
                    </a:cubicBezTo>
                    <a:cubicBezTo>
                      <a:pt x="1304" y="3542"/>
                      <a:pt x="1304" y="2866"/>
                      <a:pt x="1329" y="2314"/>
                    </a:cubicBezTo>
                    <a:cubicBezTo>
                      <a:pt x="1354" y="1788"/>
                      <a:pt x="1379" y="1362"/>
                      <a:pt x="1404" y="1061"/>
                    </a:cubicBezTo>
                    <a:cubicBezTo>
                      <a:pt x="1430" y="936"/>
                      <a:pt x="1430" y="811"/>
                      <a:pt x="1455" y="735"/>
                    </a:cubicBezTo>
                    <a:cubicBezTo>
                      <a:pt x="1455" y="660"/>
                      <a:pt x="1455" y="635"/>
                      <a:pt x="1455" y="635"/>
                    </a:cubicBezTo>
                    <a:lnTo>
                      <a:pt x="1455" y="610"/>
                    </a:lnTo>
                    <a:cubicBezTo>
                      <a:pt x="1505" y="309"/>
                      <a:pt x="1279" y="59"/>
                      <a:pt x="978" y="9"/>
                    </a:cubicBezTo>
                    <a:cubicBezTo>
                      <a:pt x="947" y="3"/>
                      <a:pt x="917" y="1"/>
                      <a:pt x="8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3"/>
              <p:cNvSpPr/>
              <p:nvPr/>
            </p:nvSpPr>
            <p:spPr>
              <a:xfrm>
                <a:off x="1695490" y="1421268"/>
                <a:ext cx="50926" cy="50486"/>
              </a:xfrm>
              <a:custGeom>
                <a:avLst/>
                <a:gdLst/>
                <a:ahLst/>
                <a:cxnLst/>
                <a:rect l="l" t="t" r="r" b="b"/>
                <a:pathLst>
                  <a:path w="8672" h="8597" extrusionOk="0">
                    <a:moveTo>
                      <a:pt x="0" y="1"/>
                    </a:moveTo>
                    <a:lnTo>
                      <a:pt x="0" y="1"/>
                    </a:lnTo>
                    <a:cubicBezTo>
                      <a:pt x="426" y="1580"/>
                      <a:pt x="928" y="3184"/>
                      <a:pt x="1429" y="4738"/>
                    </a:cubicBezTo>
                    <a:cubicBezTo>
                      <a:pt x="1679" y="4938"/>
                      <a:pt x="1930" y="5139"/>
                      <a:pt x="2156" y="5339"/>
                    </a:cubicBezTo>
                    <a:cubicBezTo>
                      <a:pt x="2481" y="5615"/>
                      <a:pt x="2832" y="5916"/>
                      <a:pt x="3158" y="6141"/>
                    </a:cubicBezTo>
                    <a:cubicBezTo>
                      <a:pt x="3459" y="6367"/>
                      <a:pt x="3760" y="6592"/>
                      <a:pt x="4060" y="6818"/>
                    </a:cubicBezTo>
                    <a:cubicBezTo>
                      <a:pt x="4186" y="6918"/>
                      <a:pt x="4311" y="7018"/>
                      <a:pt x="4461" y="7119"/>
                    </a:cubicBezTo>
                    <a:cubicBezTo>
                      <a:pt x="4587" y="7194"/>
                      <a:pt x="4712" y="7294"/>
                      <a:pt x="4837" y="7369"/>
                    </a:cubicBezTo>
                    <a:cubicBezTo>
                      <a:pt x="5790" y="7996"/>
                      <a:pt x="6341" y="8372"/>
                      <a:pt x="6341" y="8372"/>
                    </a:cubicBezTo>
                    <a:cubicBezTo>
                      <a:pt x="6366" y="8372"/>
                      <a:pt x="6366" y="8372"/>
                      <a:pt x="6391" y="8397"/>
                    </a:cubicBezTo>
                    <a:cubicBezTo>
                      <a:pt x="6612" y="8533"/>
                      <a:pt x="6855" y="8596"/>
                      <a:pt x="7096" y="8596"/>
                    </a:cubicBezTo>
                    <a:cubicBezTo>
                      <a:pt x="7568" y="8596"/>
                      <a:pt x="8031" y="8352"/>
                      <a:pt x="8296" y="7921"/>
                    </a:cubicBezTo>
                    <a:cubicBezTo>
                      <a:pt x="8672" y="7269"/>
                      <a:pt x="8472" y="6417"/>
                      <a:pt x="7820" y="6016"/>
                    </a:cubicBezTo>
                    <a:lnTo>
                      <a:pt x="7745" y="5991"/>
                    </a:lnTo>
                    <a:cubicBezTo>
                      <a:pt x="7745" y="5991"/>
                      <a:pt x="7243" y="5665"/>
                      <a:pt x="6316" y="5114"/>
                    </a:cubicBezTo>
                    <a:cubicBezTo>
                      <a:pt x="6191" y="5038"/>
                      <a:pt x="6065" y="4963"/>
                      <a:pt x="5940" y="4888"/>
                    </a:cubicBezTo>
                    <a:cubicBezTo>
                      <a:pt x="5840" y="4813"/>
                      <a:pt x="5690" y="4713"/>
                      <a:pt x="5564" y="4637"/>
                    </a:cubicBezTo>
                    <a:cubicBezTo>
                      <a:pt x="5289" y="4437"/>
                      <a:pt x="5013" y="4236"/>
                      <a:pt x="4712" y="4036"/>
                    </a:cubicBezTo>
                    <a:cubicBezTo>
                      <a:pt x="4386" y="3835"/>
                      <a:pt x="4086" y="3585"/>
                      <a:pt x="3760" y="3334"/>
                    </a:cubicBezTo>
                    <a:cubicBezTo>
                      <a:pt x="3409" y="3058"/>
                      <a:pt x="3058" y="2808"/>
                      <a:pt x="2707" y="2507"/>
                    </a:cubicBezTo>
                    <a:cubicBezTo>
                      <a:pt x="2356" y="2206"/>
                      <a:pt x="2005" y="1906"/>
                      <a:pt x="1629" y="1580"/>
                    </a:cubicBezTo>
                    <a:cubicBezTo>
                      <a:pt x="1429" y="1404"/>
                      <a:pt x="1253" y="1229"/>
                      <a:pt x="1078" y="1053"/>
                    </a:cubicBezTo>
                    <a:cubicBezTo>
                      <a:pt x="903" y="878"/>
                      <a:pt x="702" y="703"/>
                      <a:pt x="527" y="502"/>
                    </a:cubicBezTo>
                    <a:cubicBezTo>
                      <a:pt x="351" y="352"/>
                      <a:pt x="176" y="176"/>
                      <a:pt x="0"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3"/>
              <p:cNvSpPr/>
              <p:nvPr/>
            </p:nvSpPr>
            <p:spPr>
              <a:xfrm>
                <a:off x="1610033" y="1203739"/>
                <a:ext cx="54256" cy="69953"/>
              </a:xfrm>
              <a:custGeom>
                <a:avLst/>
                <a:gdLst/>
                <a:ahLst/>
                <a:cxnLst/>
                <a:rect l="l" t="t" r="r" b="b"/>
                <a:pathLst>
                  <a:path w="9239" h="11912" extrusionOk="0">
                    <a:moveTo>
                      <a:pt x="4101" y="0"/>
                    </a:moveTo>
                    <a:cubicBezTo>
                      <a:pt x="4101" y="0"/>
                      <a:pt x="4703" y="2356"/>
                      <a:pt x="2698" y="4587"/>
                    </a:cubicBezTo>
                    <a:cubicBezTo>
                      <a:pt x="1" y="7577"/>
                      <a:pt x="254" y="11911"/>
                      <a:pt x="4653" y="11911"/>
                    </a:cubicBezTo>
                    <a:cubicBezTo>
                      <a:pt x="4751" y="11911"/>
                      <a:pt x="4851" y="11909"/>
                      <a:pt x="4953" y="11905"/>
                    </a:cubicBezTo>
                    <a:cubicBezTo>
                      <a:pt x="7008" y="11805"/>
                      <a:pt x="9239" y="8822"/>
                      <a:pt x="8287" y="5764"/>
                    </a:cubicBezTo>
                    <a:cubicBezTo>
                      <a:pt x="7059" y="1930"/>
                      <a:pt x="4101" y="0"/>
                      <a:pt x="4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3"/>
              <p:cNvSpPr/>
              <p:nvPr/>
            </p:nvSpPr>
            <p:spPr>
              <a:xfrm>
                <a:off x="1611595" y="1203739"/>
                <a:ext cx="24823" cy="67264"/>
              </a:xfrm>
              <a:custGeom>
                <a:avLst/>
                <a:gdLst/>
                <a:ahLst/>
                <a:cxnLst/>
                <a:rect l="l" t="t" r="r" b="b"/>
                <a:pathLst>
                  <a:path w="4227" h="11454" extrusionOk="0">
                    <a:moveTo>
                      <a:pt x="3835" y="0"/>
                    </a:moveTo>
                    <a:lnTo>
                      <a:pt x="3835" y="0"/>
                    </a:lnTo>
                    <a:cubicBezTo>
                      <a:pt x="3841" y="25"/>
                      <a:pt x="3846" y="50"/>
                      <a:pt x="3851" y="75"/>
                    </a:cubicBezTo>
                    <a:lnTo>
                      <a:pt x="3851" y="75"/>
                    </a:lnTo>
                    <a:cubicBezTo>
                      <a:pt x="3842" y="26"/>
                      <a:pt x="3835" y="0"/>
                      <a:pt x="3835" y="0"/>
                    </a:cubicBezTo>
                    <a:close/>
                    <a:moveTo>
                      <a:pt x="3851" y="75"/>
                    </a:moveTo>
                    <a:cubicBezTo>
                      <a:pt x="3933" y="492"/>
                      <a:pt x="4227" y="2590"/>
                      <a:pt x="2432" y="4587"/>
                    </a:cubicBezTo>
                    <a:cubicBezTo>
                      <a:pt x="251" y="6993"/>
                      <a:pt x="0" y="10276"/>
                      <a:pt x="2281" y="11454"/>
                    </a:cubicBezTo>
                    <a:cubicBezTo>
                      <a:pt x="1805" y="9574"/>
                      <a:pt x="2432" y="7544"/>
                      <a:pt x="3058" y="6466"/>
                    </a:cubicBezTo>
                    <a:cubicBezTo>
                      <a:pt x="4219" y="4466"/>
                      <a:pt x="4212" y="1783"/>
                      <a:pt x="3851" y="75"/>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3"/>
              <p:cNvSpPr/>
              <p:nvPr/>
            </p:nvSpPr>
            <p:spPr>
              <a:xfrm>
                <a:off x="1617039" y="1203739"/>
                <a:ext cx="41366" cy="69618"/>
              </a:xfrm>
              <a:custGeom>
                <a:avLst/>
                <a:gdLst/>
                <a:ahLst/>
                <a:cxnLst/>
                <a:rect l="l" t="t" r="r" b="b"/>
                <a:pathLst>
                  <a:path w="7044" h="11855" extrusionOk="0">
                    <a:moveTo>
                      <a:pt x="2908" y="0"/>
                    </a:moveTo>
                    <a:cubicBezTo>
                      <a:pt x="2908" y="0"/>
                      <a:pt x="3259" y="1379"/>
                      <a:pt x="2532" y="3033"/>
                    </a:cubicBezTo>
                    <a:cubicBezTo>
                      <a:pt x="1755" y="5389"/>
                      <a:pt x="76" y="7469"/>
                      <a:pt x="1" y="10025"/>
                    </a:cubicBezTo>
                    <a:cubicBezTo>
                      <a:pt x="101" y="10201"/>
                      <a:pt x="201" y="10401"/>
                      <a:pt x="327" y="10577"/>
                    </a:cubicBezTo>
                    <a:cubicBezTo>
                      <a:pt x="753" y="7769"/>
                      <a:pt x="2607" y="5313"/>
                      <a:pt x="3033" y="2632"/>
                    </a:cubicBezTo>
                    <a:lnTo>
                      <a:pt x="3033" y="2632"/>
                    </a:lnTo>
                    <a:cubicBezTo>
                      <a:pt x="3033" y="4236"/>
                      <a:pt x="2733" y="5865"/>
                      <a:pt x="2382" y="7619"/>
                    </a:cubicBezTo>
                    <a:cubicBezTo>
                      <a:pt x="2081" y="9023"/>
                      <a:pt x="1755" y="10351"/>
                      <a:pt x="1830" y="11654"/>
                    </a:cubicBezTo>
                    <a:cubicBezTo>
                      <a:pt x="2081" y="11754"/>
                      <a:pt x="2332" y="11805"/>
                      <a:pt x="2632" y="11855"/>
                    </a:cubicBezTo>
                    <a:cubicBezTo>
                      <a:pt x="2457" y="9574"/>
                      <a:pt x="3109" y="7394"/>
                      <a:pt x="3485" y="5013"/>
                    </a:cubicBezTo>
                    <a:cubicBezTo>
                      <a:pt x="3660" y="3759"/>
                      <a:pt x="3710" y="2531"/>
                      <a:pt x="3459" y="1353"/>
                    </a:cubicBezTo>
                    <a:lnTo>
                      <a:pt x="3459" y="1353"/>
                    </a:lnTo>
                    <a:cubicBezTo>
                      <a:pt x="3710" y="1880"/>
                      <a:pt x="3961" y="2431"/>
                      <a:pt x="4161" y="3008"/>
                    </a:cubicBezTo>
                    <a:cubicBezTo>
                      <a:pt x="4662" y="4386"/>
                      <a:pt x="4612" y="5940"/>
                      <a:pt x="4662" y="7394"/>
                    </a:cubicBezTo>
                    <a:cubicBezTo>
                      <a:pt x="4713" y="8897"/>
                      <a:pt x="4487" y="10326"/>
                      <a:pt x="4612" y="11704"/>
                    </a:cubicBezTo>
                    <a:cubicBezTo>
                      <a:pt x="4788" y="11629"/>
                      <a:pt x="4938" y="11554"/>
                      <a:pt x="5089" y="11454"/>
                    </a:cubicBezTo>
                    <a:cubicBezTo>
                      <a:pt x="4863" y="9474"/>
                      <a:pt x="5114" y="7394"/>
                      <a:pt x="4988" y="5363"/>
                    </a:cubicBezTo>
                    <a:cubicBezTo>
                      <a:pt x="4863" y="3709"/>
                      <a:pt x="4287" y="2331"/>
                      <a:pt x="3560" y="952"/>
                    </a:cubicBezTo>
                    <a:lnTo>
                      <a:pt x="3560" y="952"/>
                    </a:lnTo>
                    <a:cubicBezTo>
                      <a:pt x="4261" y="1930"/>
                      <a:pt x="4913" y="2932"/>
                      <a:pt x="5339" y="4060"/>
                    </a:cubicBezTo>
                    <a:cubicBezTo>
                      <a:pt x="5715" y="5113"/>
                      <a:pt x="6116" y="6165"/>
                      <a:pt x="6442" y="7243"/>
                    </a:cubicBezTo>
                    <a:cubicBezTo>
                      <a:pt x="6668" y="8070"/>
                      <a:pt x="6693" y="8922"/>
                      <a:pt x="6642" y="9800"/>
                    </a:cubicBezTo>
                    <a:cubicBezTo>
                      <a:pt x="6818" y="9499"/>
                      <a:pt x="6943" y="9198"/>
                      <a:pt x="7043" y="8872"/>
                    </a:cubicBezTo>
                    <a:cubicBezTo>
                      <a:pt x="6943" y="7444"/>
                      <a:pt x="6517" y="6065"/>
                      <a:pt x="5966" y="4587"/>
                    </a:cubicBezTo>
                    <a:cubicBezTo>
                      <a:pt x="5314" y="2957"/>
                      <a:pt x="4412" y="1679"/>
                      <a:pt x="3434" y="401"/>
                    </a:cubicBezTo>
                    <a:cubicBezTo>
                      <a:pt x="3109" y="125"/>
                      <a:pt x="2908" y="0"/>
                      <a:pt x="29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3"/>
              <p:cNvSpPr/>
              <p:nvPr/>
            </p:nvSpPr>
            <p:spPr>
              <a:xfrm>
                <a:off x="1919203" y="1374799"/>
                <a:ext cx="76249" cy="140823"/>
              </a:xfrm>
              <a:custGeom>
                <a:avLst/>
                <a:gdLst/>
                <a:ahLst/>
                <a:cxnLst/>
                <a:rect l="l" t="t" r="r" b="b"/>
                <a:pathLst>
                  <a:path w="12984" h="23980" extrusionOk="0">
                    <a:moveTo>
                      <a:pt x="8322" y="1"/>
                    </a:moveTo>
                    <a:cubicBezTo>
                      <a:pt x="3917" y="1"/>
                      <a:pt x="1" y="4781"/>
                      <a:pt x="1" y="4781"/>
                    </a:cubicBezTo>
                    <a:lnTo>
                      <a:pt x="2482" y="23979"/>
                    </a:lnTo>
                    <a:cubicBezTo>
                      <a:pt x="12983" y="12701"/>
                      <a:pt x="11078" y="621"/>
                      <a:pt x="10226" y="320"/>
                    </a:cubicBezTo>
                    <a:cubicBezTo>
                      <a:pt x="9588" y="98"/>
                      <a:pt x="8950" y="1"/>
                      <a:pt x="8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3"/>
              <p:cNvSpPr/>
              <p:nvPr/>
            </p:nvSpPr>
            <p:spPr>
              <a:xfrm>
                <a:off x="1929063" y="1480733"/>
                <a:ext cx="52993" cy="41648"/>
              </a:xfrm>
              <a:custGeom>
                <a:avLst/>
                <a:gdLst/>
                <a:ahLst/>
                <a:cxnLst/>
                <a:rect l="l" t="t" r="r" b="b"/>
                <a:pathLst>
                  <a:path w="9024" h="7092" extrusionOk="0">
                    <a:moveTo>
                      <a:pt x="1710" y="1"/>
                    </a:moveTo>
                    <a:cubicBezTo>
                      <a:pt x="1147" y="1"/>
                      <a:pt x="574" y="64"/>
                      <a:pt x="1" y="201"/>
                    </a:cubicBezTo>
                    <a:lnTo>
                      <a:pt x="803" y="7043"/>
                    </a:lnTo>
                    <a:cubicBezTo>
                      <a:pt x="803" y="7043"/>
                      <a:pt x="1683" y="7091"/>
                      <a:pt x="2868" y="7091"/>
                    </a:cubicBezTo>
                    <a:cubicBezTo>
                      <a:pt x="5303" y="7091"/>
                      <a:pt x="9024" y="6887"/>
                      <a:pt x="9024" y="5639"/>
                    </a:cubicBezTo>
                    <a:cubicBezTo>
                      <a:pt x="9024" y="2992"/>
                      <a:pt x="5585" y="1"/>
                      <a:pt x="17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3"/>
              <p:cNvSpPr/>
              <p:nvPr/>
            </p:nvSpPr>
            <p:spPr>
              <a:xfrm>
                <a:off x="1929063" y="1480709"/>
                <a:ext cx="52993" cy="41636"/>
              </a:xfrm>
              <a:custGeom>
                <a:avLst/>
                <a:gdLst/>
                <a:ahLst/>
                <a:cxnLst/>
                <a:rect l="l" t="t" r="r" b="b"/>
                <a:pathLst>
                  <a:path w="9024" h="7090" extrusionOk="0">
                    <a:moveTo>
                      <a:pt x="1713" y="0"/>
                    </a:moveTo>
                    <a:cubicBezTo>
                      <a:pt x="1149" y="0"/>
                      <a:pt x="575" y="64"/>
                      <a:pt x="1" y="205"/>
                    </a:cubicBezTo>
                    <a:lnTo>
                      <a:pt x="803" y="7047"/>
                    </a:lnTo>
                    <a:cubicBezTo>
                      <a:pt x="803" y="7047"/>
                      <a:pt x="1633" y="7090"/>
                      <a:pt x="2766" y="7090"/>
                    </a:cubicBezTo>
                    <a:cubicBezTo>
                      <a:pt x="5197" y="7090"/>
                      <a:pt x="9024" y="6892"/>
                      <a:pt x="9024" y="5643"/>
                    </a:cubicBezTo>
                    <a:cubicBezTo>
                      <a:pt x="9024" y="5593"/>
                      <a:pt x="9024" y="5543"/>
                      <a:pt x="9024" y="5493"/>
                    </a:cubicBezTo>
                    <a:cubicBezTo>
                      <a:pt x="8472" y="5192"/>
                      <a:pt x="7921" y="4866"/>
                      <a:pt x="7369" y="4541"/>
                    </a:cubicBezTo>
                    <a:cubicBezTo>
                      <a:pt x="6643" y="4190"/>
                      <a:pt x="5715" y="3814"/>
                      <a:pt x="5114" y="3287"/>
                    </a:cubicBezTo>
                    <a:cubicBezTo>
                      <a:pt x="4312" y="2686"/>
                      <a:pt x="3911" y="1408"/>
                      <a:pt x="3585" y="230"/>
                    </a:cubicBezTo>
                    <a:cubicBezTo>
                      <a:pt x="2984" y="83"/>
                      <a:pt x="2356" y="0"/>
                      <a:pt x="1713" y="0"/>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3"/>
              <p:cNvSpPr/>
              <p:nvPr/>
            </p:nvSpPr>
            <p:spPr>
              <a:xfrm>
                <a:off x="1692695" y="1374799"/>
                <a:ext cx="76243" cy="140823"/>
              </a:xfrm>
              <a:custGeom>
                <a:avLst/>
                <a:gdLst/>
                <a:ahLst/>
                <a:cxnLst/>
                <a:rect l="l" t="t" r="r" b="b"/>
                <a:pathLst>
                  <a:path w="12983" h="23980" extrusionOk="0">
                    <a:moveTo>
                      <a:pt x="4661" y="1"/>
                    </a:moveTo>
                    <a:cubicBezTo>
                      <a:pt x="4033" y="1"/>
                      <a:pt x="3395" y="98"/>
                      <a:pt x="2757" y="320"/>
                    </a:cubicBezTo>
                    <a:cubicBezTo>
                      <a:pt x="1905" y="621"/>
                      <a:pt x="0" y="12701"/>
                      <a:pt x="10501" y="23979"/>
                    </a:cubicBezTo>
                    <a:lnTo>
                      <a:pt x="12983" y="4781"/>
                    </a:lnTo>
                    <a:cubicBezTo>
                      <a:pt x="12983" y="4781"/>
                      <a:pt x="9066" y="1"/>
                      <a:pt x="46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3"/>
              <p:cNvSpPr/>
              <p:nvPr/>
            </p:nvSpPr>
            <p:spPr>
              <a:xfrm>
                <a:off x="1692695" y="1376525"/>
                <a:ext cx="62554" cy="139096"/>
              </a:xfrm>
              <a:custGeom>
                <a:avLst/>
                <a:gdLst/>
                <a:ahLst/>
                <a:cxnLst/>
                <a:rect l="l" t="t" r="r" b="b"/>
                <a:pathLst>
                  <a:path w="10652" h="23686" extrusionOk="0">
                    <a:moveTo>
                      <a:pt x="2857" y="1"/>
                    </a:moveTo>
                    <a:cubicBezTo>
                      <a:pt x="2832" y="1"/>
                      <a:pt x="2807" y="1"/>
                      <a:pt x="2757" y="26"/>
                    </a:cubicBezTo>
                    <a:cubicBezTo>
                      <a:pt x="1905" y="327"/>
                      <a:pt x="0" y="12407"/>
                      <a:pt x="10501" y="23685"/>
                    </a:cubicBezTo>
                    <a:lnTo>
                      <a:pt x="10652" y="22582"/>
                    </a:lnTo>
                    <a:cubicBezTo>
                      <a:pt x="8221" y="18272"/>
                      <a:pt x="3183" y="8347"/>
                      <a:pt x="2857"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3"/>
              <p:cNvSpPr/>
              <p:nvPr/>
            </p:nvSpPr>
            <p:spPr>
              <a:xfrm>
                <a:off x="1706084" y="1480733"/>
                <a:ext cx="52993" cy="41648"/>
              </a:xfrm>
              <a:custGeom>
                <a:avLst/>
                <a:gdLst/>
                <a:ahLst/>
                <a:cxnLst/>
                <a:rect l="l" t="t" r="r" b="b"/>
                <a:pathLst>
                  <a:path w="9024" h="7092" extrusionOk="0">
                    <a:moveTo>
                      <a:pt x="7314" y="1"/>
                    </a:moveTo>
                    <a:cubicBezTo>
                      <a:pt x="3439" y="1"/>
                      <a:pt x="1" y="2992"/>
                      <a:pt x="1" y="5639"/>
                    </a:cubicBezTo>
                    <a:cubicBezTo>
                      <a:pt x="1" y="6887"/>
                      <a:pt x="3721" y="7091"/>
                      <a:pt x="6156" y="7091"/>
                    </a:cubicBezTo>
                    <a:cubicBezTo>
                      <a:pt x="7341" y="7091"/>
                      <a:pt x="8221" y="7043"/>
                      <a:pt x="8221" y="7043"/>
                    </a:cubicBezTo>
                    <a:lnTo>
                      <a:pt x="9023" y="201"/>
                    </a:lnTo>
                    <a:cubicBezTo>
                      <a:pt x="8451" y="64"/>
                      <a:pt x="7878" y="1"/>
                      <a:pt x="7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3"/>
              <p:cNvSpPr/>
              <p:nvPr/>
            </p:nvSpPr>
            <p:spPr>
              <a:xfrm>
                <a:off x="1728458" y="1480762"/>
                <a:ext cx="30619" cy="41624"/>
              </a:xfrm>
              <a:custGeom>
                <a:avLst/>
                <a:gdLst/>
                <a:ahLst/>
                <a:cxnLst/>
                <a:rect l="l" t="t" r="r" b="b"/>
                <a:pathLst>
                  <a:path w="5214" h="7088" extrusionOk="0">
                    <a:moveTo>
                      <a:pt x="3507" y="1"/>
                    </a:moveTo>
                    <a:cubicBezTo>
                      <a:pt x="2260" y="1"/>
                      <a:pt x="1053" y="305"/>
                      <a:pt x="0" y="822"/>
                    </a:cubicBezTo>
                    <a:cubicBezTo>
                      <a:pt x="176" y="822"/>
                      <a:pt x="326" y="797"/>
                      <a:pt x="502" y="797"/>
                    </a:cubicBezTo>
                    <a:cubicBezTo>
                      <a:pt x="616" y="797"/>
                      <a:pt x="738" y="797"/>
                      <a:pt x="864" y="797"/>
                    </a:cubicBezTo>
                    <a:cubicBezTo>
                      <a:pt x="1845" y="797"/>
                      <a:pt x="3136" y="836"/>
                      <a:pt x="3935" y="1524"/>
                    </a:cubicBezTo>
                    <a:cubicBezTo>
                      <a:pt x="3208" y="3078"/>
                      <a:pt x="2482" y="5133"/>
                      <a:pt x="2457" y="7088"/>
                    </a:cubicBezTo>
                    <a:cubicBezTo>
                      <a:pt x="3584" y="7088"/>
                      <a:pt x="4411" y="7038"/>
                      <a:pt x="4411" y="7038"/>
                    </a:cubicBezTo>
                    <a:lnTo>
                      <a:pt x="5213" y="196"/>
                    </a:lnTo>
                    <a:cubicBezTo>
                      <a:pt x="4643" y="63"/>
                      <a:pt x="4071" y="1"/>
                      <a:pt x="3507"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3"/>
              <p:cNvSpPr/>
              <p:nvPr/>
            </p:nvSpPr>
            <p:spPr>
              <a:xfrm>
                <a:off x="1730519" y="1491914"/>
                <a:ext cx="13248" cy="30326"/>
              </a:xfrm>
              <a:custGeom>
                <a:avLst/>
                <a:gdLst/>
                <a:ahLst/>
                <a:cxnLst/>
                <a:rect l="l" t="t" r="r" b="b"/>
                <a:pathLst>
                  <a:path w="2256" h="5164" extrusionOk="0">
                    <a:moveTo>
                      <a:pt x="2206" y="1"/>
                    </a:moveTo>
                    <a:cubicBezTo>
                      <a:pt x="1128" y="653"/>
                      <a:pt x="627" y="1655"/>
                      <a:pt x="326" y="2858"/>
                    </a:cubicBezTo>
                    <a:cubicBezTo>
                      <a:pt x="151" y="3485"/>
                      <a:pt x="0" y="4337"/>
                      <a:pt x="0" y="5139"/>
                    </a:cubicBezTo>
                    <a:cubicBezTo>
                      <a:pt x="301" y="5139"/>
                      <a:pt x="577" y="5164"/>
                      <a:pt x="852" y="5164"/>
                    </a:cubicBezTo>
                    <a:cubicBezTo>
                      <a:pt x="802" y="4638"/>
                      <a:pt x="752" y="4111"/>
                      <a:pt x="802" y="3585"/>
                    </a:cubicBezTo>
                    <a:cubicBezTo>
                      <a:pt x="877" y="2332"/>
                      <a:pt x="1303" y="928"/>
                      <a:pt x="2231" y="51"/>
                    </a:cubicBezTo>
                    <a:cubicBezTo>
                      <a:pt x="2256" y="26"/>
                      <a:pt x="2231" y="1"/>
                      <a:pt x="22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3"/>
              <p:cNvSpPr/>
              <p:nvPr/>
            </p:nvSpPr>
            <p:spPr>
              <a:xfrm>
                <a:off x="1709766" y="1492613"/>
                <a:ext cx="19109" cy="27571"/>
              </a:xfrm>
              <a:custGeom>
                <a:avLst/>
                <a:gdLst/>
                <a:ahLst/>
                <a:cxnLst/>
                <a:rect l="l" t="t" r="r" b="b"/>
                <a:pathLst>
                  <a:path w="3254" h="4695" extrusionOk="0">
                    <a:moveTo>
                      <a:pt x="3222" y="0"/>
                    </a:moveTo>
                    <a:cubicBezTo>
                      <a:pt x="3218" y="0"/>
                      <a:pt x="3213" y="2"/>
                      <a:pt x="3208" y="7"/>
                    </a:cubicBezTo>
                    <a:cubicBezTo>
                      <a:pt x="1479" y="408"/>
                      <a:pt x="0" y="2589"/>
                      <a:pt x="251" y="4468"/>
                    </a:cubicBezTo>
                    <a:cubicBezTo>
                      <a:pt x="477" y="4569"/>
                      <a:pt x="727" y="4644"/>
                      <a:pt x="1003" y="4694"/>
                    </a:cubicBezTo>
                    <a:cubicBezTo>
                      <a:pt x="903" y="2864"/>
                      <a:pt x="1329" y="884"/>
                      <a:pt x="3233" y="57"/>
                    </a:cubicBezTo>
                    <a:cubicBezTo>
                      <a:pt x="3254" y="37"/>
                      <a:pt x="3241" y="0"/>
                      <a:pt x="32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3"/>
              <p:cNvSpPr/>
              <p:nvPr/>
            </p:nvSpPr>
            <p:spPr>
              <a:xfrm>
                <a:off x="1768932" y="1286735"/>
                <a:ext cx="164847" cy="235652"/>
              </a:xfrm>
              <a:custGeom>
                <a:avLst/>
                <a:gdLst/>
                <a:ahLst/>
                <a:cxnLst/>
                <a:rect l="l" t="t" r="r" b="b"/>
                <a:pathLst>
                  <a:path w="28071" h="40128" extrusionOk="0">
                    <a:moveTo>
                      <a:pt x="13936" y="1"/>
                    </a:moveTo>
                    <a:cubicBezTo>
                      <a:pt x="11582" y="1"/>
                      <a:pt x="9176" y="767"/>
                      <a:pt x="7369" y="2584"/>
                    </a:cubicBezTo>
                    <a:cubicBezTo>
                      <a:pt x="2732" y="7221"/>
                      <a:pt x="1" y="40128"/>
                      <a:pt x="1" y="40128"/>
                    </a:cubicBezTo>
                    <a:lnTo>
                      <a:pt x="28071" y="40078"/>
                    </a:lnTo>
                    <a:cubicBezTo>
                      <a:pt x="28071" y="40078"/>
                      <a:pt x="23685" y="8900"/>
                      <a:pt x="22131" y="4539"/>
                    </a:cubicBezTo>
                    <a:cubicBezTo>
                      <a:pt x="21183" y="1878"/>
                      <a:pt x="17622" y="1"/>
                      <a:pt x="139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3"/>
              <p:cNvSpPr/>
              <p:nvPr/>
            </p:nvSpPr>
            <p:spPr>
              <a:xfrm>
                <a:off x="1798664" y="1371857"/>
                <a:ext cx="102293" cy="150530"/>
              </a:xfrm>
              <a:custGeom>
                <a:avLst/>
                <a:gdLst/>
                <a:ahLst/>
                <a:cxnLst/>
                <a:rect l="l" t="t" r="r" b="b"/>
                <a:pathLst>
                  <a:path w="17419" h="25633" extrusionOk="0">
                    <a:moveTo>
                      <a:pt x="11512" y="1"/>
                    </a:moveTo>
                    <a:cubicBezTo>
                      <a:pt x="10949" y="1"/>
                      <a:pt x="10393" y="175"/>
                      <a:pt x="9875" y="495"/>
                    </a:cubicBezTo>
                    <a:cubicBezTo>
                      <a:pt x="7644" y="1873"/>
                      <a:pt x="2256" y="6911"/>
                      <a:pt x="978" y="11498"/>
                    </a:cubicBezTo>
                    <a:cubicBezTo>
                      <a:pt x="101" y="14706"/>
                      <a:pt x="0" y="21698"/>
                      <a:pt x="50" y="25633"/>
                    </a:cubicBezTo>
                    <a:lnTo>
                      <a:pt x="16015" y="25608"/>
                    </a:lnTo>
                    <a:cubicBezTo>
                      <a:pt x="17419" y="19367"/>
                      <a:pt x="17269" y="11498"/>
                      <a:pt x="16291" y="6736"/>
                    </a:cubicBezTo>
                    <a:cubicBezTo>
                      <a:pt x="15329" y="1905"/>
                      <a:pt x="13377" y="1"/>
                      <a:pt x="11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3"/>
              <p:cNvSpPr/>
              <p:nvPr/>
            </p:nvSpPr>
            <p:spPr>
              <a:xfrm>
                <a:off x="1866010" y="1293018"/>
                <a:ext cx="80136" cy="229368"/>
              </a:xfrm>
              <a:custGeom>
                <a:avLst/>
                <a:gdLst/>
                <a:ahLst/>
                <a:cxnLst/>
                <a:rect l="l" t="t" r="r" b="b"/>
                <a:pathLst>
                  <a:path w="13646" h="39058" extrusionOk="0">
                    <a:moveTo>
                      <a:pt x="1976" y="1"/>
                    </a:moveTo>
                    <a:cubicBezTo>
                      <a:pt x="0" y="1"/>
                      <a:pt x="2342" y="11664"/>
                      <a:pt x="2342" y="11664"/>
                    </a:cubicBezTo>
                    <a:cubicBezTo>
                      <a:pt x="2342" y="11664"/>
                      <a:pt x="5725" y="24522"/>
                      <a:pt x="3796" y="36050"/>
                    </a:cubicBezTo>
                    <a:lnTo>
                      <a:pt x="13044" y="39058"/>
                    </a:lnTo>
                    <a:cubicBezTo>
                      <a:pt x="13044" y="39058"/>
                      <a:pt x="13645" y="28933"/>
                      <a:pt x="11540" y="16928"/>
                    </a:cubicBezTo>
                    <a:cubicBezTo>
                      <a:pt x="9460" y="4948"/>
                      <a:pt x="4923" y="1514"/>
                      <a:pt x="2342" y="110"/>
                    </a:cubicBezTo>
                    <a:cubicBezTo>
                      <a:pt x="2206" y="36"/>
                      <a:pt x="2084" y="1"/>
                      <a:pt x="19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3"/>
              <p:cNvSpPr/>
              <p:nvPr/>
            </p:nvSpPr>
            <p:spPr>
              <a:xfrm>
                <a:off x="1881085" y="1367106"/>
                <a:ext cx="23555" cy="140711"/>
              </a:xfrm>
              <a:custGeom>
                <a:avLst/>
                <a:gdLst/>
                <a:ahLst/>
                <a:cxnLst/>
                <a:rect l="l" t="t" r="r" b="b"/>
                <a:pathLst>
                  <a:path w="4011" h="23961" extrusionOk="0">
                    <a:moveTo>
                      <a:pt x="0" y="1"/>
                    </a:moveTo>
                    <a:lnTo>
                      <a:pt x="0" y="1"/>
                    </a:lnTo>
                    <a:cubicBezTo>
                      <a:pt x="702" y="3134"/>
                      <a:pt x="2858" y="13760"/>
                      <a:pt x="1229" y="23434"/>
                    </a:cubicBezTo>
                    <a:lnTo>
                      <a:pt x="2858" y="23961"/>
                    </a:lnTo>
                    <a:cubicBezTo>
                      <a:pt x="2858" y="23961"/>
                      <a:pt x="4011" y="7494"/>
                      <a:pt x="0"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3"/>
              <p:cNvSpPr/>
              <p:nvPr/>
            </p:nvSpPr>
            <p:spPr>
              <a:xfrm>
                <a:off x="1854312" y="1487756"/>
                <a:ext cx="97718" cy="45964"/>
              </a:xfrm>
              <a:custGeom>
                <a:avLst/>
                <a:gdLst/>
                <a:ahLst/>
                <a:cxnLst/>
                <a:rect l="l" t="t" r="r" b="b"/>
                <a:pathLst>
                  <a:path w="16640" h="7827" extrusionOk="0">
                    <a:moveTo>
                      <a:pt x="7102" y="1"/>
                    </a:moveTo>
                    <a:cubicBezTo>
                      <a:pt x="1507" y="1"/>
                      <a:pt x="0" y="4651"/>
                      <a:pt x="48" y="5872"/>
                    </a:cubicBezTo>
                    <a:cubicBezTo>
                      <a:pt x="123" y="7100"/>
                      <a:pt x="3582" y="7827"/>
                      <a:pt x="8118" y="7827"/>
                    </a:cubicBezTo>
                    <a:cubicBezTo>
                      <a:pt x="12655" y="7827"/>
                      <a:pt x="16389" y="7050"/>
                      <a:pt x="16514" y="5872"/>
                    </a:cubicBezTo>
                    <a:cubicBezTo>
                      <a:pt x="16640" y="4694"/>
                      <a:pt x="14184" y="483"/>
                      <a:pt x="7918" y="32"/>
                    </a:cubicBezTo>
                    <a:cubicBezTo>
                      <a:pt x="7637" y="11"/>
                      <a:pt x="7365" y="1"/>
                      <a:pt x="7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3"/>
              <p:cNvSpPr/>
              <p:nvPr/>
            </p:nvSpPr>
            <p:spPr>
              <a:xfrm>
                <a:off x="1854312" y="1487756"/>
                <a:ext cx="69166" cy="40667"/>
              </a:xfrm>
              <a:custGeom>
                <a:avLst/>
                <a:gdLst/>
                <a:ahLst/>
                <a:cxnLst/>
                <a:rect l="l" t="t" r="r" b="b"/>
                <a:pathLst>
                  <a:path w="11778" h="6925" extrusionOk="0">
                    <a:moveTo>
                      <a:pt x="7102" y="1"/>
                    </a:moveTo>
                    <a:cubicBezTo>
                      <a:pt x="1507" y="1"/>
                      <a:pt x="0" y="4651"/>
                      <a:pt x="48" y="5872"/>
                    </a:cubicBezTo>
                    <a:cubicBezTo>
                      <a:pt x="73" y="6273"/>
                      <a:pt x="499" y="6624"/>
                      <a:pt x="1176" y="6925"/>
                    </a:cubicBezTo>
                    <a:cubicBezTo>
                      <a:pt x="2028" y="5646"/>
                      <a:pt x="3056" y="4519"/>
                      <a:pt x="4384" y="3691"/>
                    </a:cubicBezTo>
                    <a:cubicBezTo>
                      <a:pt x="6539" y="2338"/>
                      <a:pt x="9146" y="1361"/>
                      <a:pt x="11778" y="909"/>
                    </a:cubicBezTo>
                    <a:cubicBezTo>
                      <a:pt x="10700" y="458"/>
                      <a:pt x="9422" y="133"/>
                      <a:pt x="7918" y="32"/>
                    </a:cubicBezTo>
                    <a:cubicBezTo>
                      <a:pt x="7637" y="11"/>
                      <a:pt x="7365" y="1"/>
                      <a:pt x="7102"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3"/>
              <p:cNvSpPr/>
              <p:nvPr/>
            </p:nvSpPr>
            <p:spPr>
              <a:xfrm>
                <a:off x="1877109" y="1493823"/>
                <a:ext cx="11780" cy="39164"/>
              </a:xfrm>
              <a:custGeom>
                <a:avLst/>
                <a:gdLst/>
                <a:ahLst/>
                <a:cxnLst/>
                <a:rect l="l" t="t" r="r" b="b"/>
                <a:pathLst>
                  <a:path w="2006" h="6669" extrusionOk="0">
                    <a:moveTo>
                      <a:pt x="1921" y="1"/>
                    </a:moveTo>
                    <a:cubicBezTo>
                      <a:pt x="1897" y="1"/>
                      <a:pt x="1873" y="9"/>
                      <a:pt x="1855" y="27"/>
                    </a:cubicBezTo>
                    <a:cubicBezTo>
                      <a:pt x="753" y="1907"/>
                      <a:pt x="1" y="4288"/>
                      <a:pt x="201" y="6543"/>
                    </a:cubicBezTo>
                    <a:cubicBezTo>
                      <a:pt x="527" y="6593"/>
                      <a:pt x="853" y="6643"/>
                      <a:pt x="1204" y="6668"/>
                    </a:cubicBezTo>
                    <a:cubicBezTo>
                      <a:pt x="1179" y="5866"/>
                      <a:pt x="1154" y="5090"/>
                      <a:pt x="1204" y="4288"/>
                    </a:cubicBezTo>
                    <a:cubicBezTo>
                      <a:pt x="1279" y="2834"/>
                      <a:pt x="1906" y="1506"/>
                      <a:pt x="2006" y="77"/>
                    </a:cubicBezTo>
                    <a:cubicBezTo>
                      <a:pt x="2006" y="28"/>
                      <a:pt x="1964" y="1"/>
                      <a:pt x="19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3"/>
              <p:cNvSpPr/>
              <p:nvPr/>
            </p:nvSpPr>
            <p:spPr>
              <a:xfrm>
                <a:off x="1902237" y="1494251"/>
                <a:ext cx="13736" cy="39175"/>
              </a:xfrm>
              <a:custGeom>
                <a:avLst/>
                <a:gdLst/>
                <a:ahLst/>
                <a:cxnLst/>
                <a:rect l="l" t="t" r="r" b="b"/>
                <a:pathLst>
                  <a:path w="2339" h="6671" extrusionOk="0">
                    <a:moveTo>
                      <a:pt x="126" y="1"/>
                    </a:moveTo>
                    <a:cubicBezTo>
                      <a:pt x="59" y="1"/>
                      <a:pt x="1" y="50"/>
                      <a:pt x="33" y="129"/>
                    </a:cubicBezTo>
                    <a:cubicBezTo>
                      <a:pt x="434" y="1508"/>
                      <a:pt x="1010" y="2736"/>
                      <a:pt x="1286" y="4164"/>
                    </a:cubicBezTo>
                    <a:cubicBezTo>
                      <a:pt x="1436" y="5017"/>
                      <a:pt x="1486" y="5844"/>
                      <a:pt x="1486" y="6671"/>
                    </a:cubicBezTo>
                    <a:cubicBezTo>
                      <a:pt x="1762" y="6671"/>
                      <a:pt x="2013" y="6646"/>
                      <a:pt x="2288" y="6646"/>
                    </a:cubicBezTo>
                    <a:cubicBezTo>
                      <a:pt x="2338" y="4340"/>
                      <a:pt x="1386" y="1959"/>
                      <a:pt x="233" y="54"/>
                    </a:cubicBezTo>
                    <a:cubicBezTo>
                      <a:pt x="205" y="17"/>
                      <a:pt x="164" y="1"/>
                      <a:pt x="1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3"/>
              <p:cNvSpPr/>
              <p:nvPr/>
            </p:nvSpPr>
            <p:spPr>
              <a:xfrm>
                <a:off x="1753035" y="1293018"/>
                <a:ext cx="80136" cy="229368"/>
              </a:xfrm>
              <a:custGeom>
                <a:avLst/>
                <a:gdLst/>
                <a:ahLst/>
                <a:cxnLst/>
                <a:rect l="l" t="t" r="r" b="b"/>
                <a:pathLst>
                  <a:path w="13646" h="39058" extrusionOk="0">
                    <a:moveTo>
                      <a:pt x="11671" y="1"/>
                    </a:moveTo>
                    <a:cubicBezTo>
                      <a:pt x="11562" y="1"/>
                      <a:pt x="11440" y="36"/>
                      <a:pt x="11304" y="110"/>
                    </a:cubicBezTo>
                    <a:cubicBezTo>
                      <a:pt x="8698" y="1514"/>
                      <a:pt x="4186" y="4948"/>
                      <a:pt x="2081" y="16928"/>
                    </a:cubicBezTo>
                    <a:cubicBezTo>
                      <a:pt x="1" y="28933"/>
                      <a:pt x="577" y="39058"/>
                      <a:pt x="577" y="39058"/>
                    </a:cubicBezTo>
                    <a:lnTo>
                      <a:pt x="9851" y="36050"/>
                    </a:lnTo>
                    <a:cubicBezTo>
                      <a:pt x="7921" y="24522"/>
                      <a:pt x="11304" y="11664"/>
                      <a:pt x="11304" y="11664"/>
                    </a:cubicBezTo>
                    <a:cubicBezTo>
                      <a:pt x="11304" y="11664"/>
                      <a:pt x="13646" y="1"/>
                      <a:pt x="116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3"/>
              <p:cNvSpPr/>
              <p:nvPr/>
            </p:nvSpPr>
            <p:spPr>
              <a:xfrm>
                <a:off x="1801312" y="1341725"/>
                <a:ext cx="21640" cy="152209"/>
              </a:xfrm>
              <a:custGeom>
                <a:avLst/>
                <a:gdLst/>
                <a:ahLst/>
                <a:cxnLst/>
                <a:rect l="l" t="t" r="r" b="b"/>
                <a:pathLst>
                  <a:path w="3685" h="25919" extrusionOk="0">
                    <a:moveTo>
                      <a:pt x="3666" y="1"/>
                    </a:moveTo>
                    <a:cubicBezTo>
                      <a:pt x="3662" y="1"/>
                      <a:pt x="3660" y="4"/>
                      <a:pt x="3660" y="12"/>
                    </a:cubicBezTo>
                    <a:cubicBezTo>
                      <a:pt x="2707" y="3922"/>
                      <a:pt x="1805" y="7781"/>
                      <a:pt x="1279" y="11791"/>
                    </a:cubicBezTo>
                    <a:cubicBezTo>
                      <a:pt x="677" y="16328"/>
                      <a:pt x="0" y="21315"/>
                      <a:pt x="1178" y="25802"/>
                    </a:cubicBezTo>
                    <a:cubicBezTo>
                      <a:pt x="1201" y="25881"/>
                      <a:pt x="1274" y="25919"/>
                      <a:pt x="1346" y="25919"/>
                    </a:cubicBezTo>
                    <a:cubicBezTo>
                      <a:pt x="1433" y="25919"/>
                      <a:pt x="1518" y="25862"/>
                      <a:pt x="1504" y="25751"/>
                    </a:cubicBezTo>
                    <a:cubicBezTo>
                      <a:pt x="677" y="17180"/>
                      <a:pt x="2181" y="8458"/>
                      <a:pt x="3685" y="12"/>
                    </a:cubicBezTo>
                    <a:cubicBezTo>
                      <a:pt x="3685" y="12"/>
                      <a:pt x="3674" y="1"/>
                      <a:pt x="3666"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3"/>
              <p:cNvSpPr/>
              <p:nvPr/>
            </p:nvSpPr>
            <p:spPr>
              <a:xfrm>
                <a:off x="1753035" y="1311470"/>
                <a:ext cx="44602" cy="210917"/>
              </a:xfrm>
              <a:custGeom>
                <a:avLst/>
                <a:gdLst/>
                <a:ahLst/>
                <a:cxnLst/>
                <a:rect l="l" t="t" r="r" b="b"/>
                <a:pathLst>
                  <a:path w="7595" h="35916" extrusionOk="0">
                    <a:moveTo>
                      <a:pt x="7595" y="1"/>
                    </a:moveTo>
                    <a:lnTo>
                      <a:pt x="7595" y="1"/>
                    </a:lnTo>
                    <a:cubicBezTo>
                      <a:pt x="5515" y="2432"/>
                      <a:pt x="3359" y="6542"/>
                      <a:pt x="2081" y="13786"/>
                    </a:cubicBezTo>
                    <a:cubicBezTo>
                      <a:pt x="1" y="25791"/>
                      <a:pt x="577" y="35916"/>
                      <a:pt x="577" y="35916"/>
                    </a:cubicBezTo>
                    <a:lnTo>
                      <a:pt x="2708" y="35214"/>
                    </a:lnTo>
                    <a:cubicBezTo>
                      <a:pt x="2131" y="29274"/>
                      <a:pt x="1981" y="23234"/>
                      <a:pt x="2858" y="17369"/>
                    </a:cubicBezTo>
                    <a:cubicBezTo>
                      <a:pt x="3685" y="11555"/>
                      <a:pt x="4637" y="5114"/>
                      <a:pt x="7595"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3"/>
              <p:cNvSpPr/>
              <p:nvPr/>
            </p:nvSpPr>
            <p:spPr>
              <a:xfrm>
                <a:off x="1747004" y="1487756"/>
                <a:ext cx="97859" cy="45964"/>
              </a:xfrm>
              <a:custGeom>
                <a:avLst/>
                <a:gdLst/>
                <a:ahLst/>
                <a:cxnLst/>
                <a:rect l="l" t="t" r="r" b="b"/>
                <a:pathLst>
                  <a:path w="16664" h="7827" extrusionOk="0">
                    <a:moveTo>
                      <a:pt x="9560" y="1"/>
                    </a:moveTo>
                    <a:cubicBezTo>
                      <a:pt x="9298" y="1"/>
                      <a:pt x="9027" y="11"/>
                      <a:pt x="8747" y="32"/>
                    </a:cubicBezTo>
                    <a:cubicBezTo>
                      <a:pt x="2481" y="483"/>
                      <a:pt x="0" y="4694"/>
                      <a:pt x="151" y="5872"/>
                    </a:cubicBezTo>
                    <a:cubicBezTo>
                      <a:pt x="276" y="7050"/>
                      <a:pt x="4010" y="7827"/>
                      <a:pt x="8547" y="7827"/>
                    </a:cubicBezTo>
                    <a:cubicBezTo>
                      <a:pt x="13058" y="7827"/>
                      <a:pt x="16542" y="7100"/>
                      <a:pt x="16592" y="5872"/>
                    </a:cubicBezTo>
                    <a:cubicBezTo>
                      <a:pt x="16664" y="4651"/>
                      <a:pt x="15135" y="1"/>
                      <a:pt x="9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3"/>
              <p:cNvSpPr/>
              <p:nvPr/>
            </p:nvSpPr>
            <p:spPr>
              <a:xfrm>
                <a:off x="1747004" y="1487727"/>
                <a:ext cx="76389" cy="41577"/>
              </a:xfrm>
              <a:custGeom>
                <a:avLst/>
                <a:gdLst/>
                <a:ahLst/>
                <a:cxnLst/>
                <a:rect l="l" t="t" r="r" b="b"/>
                <a:pathLst>
                  <a:path w="13008" h="7080" extrusionOk="0">
                    <a:moveTo>
                      <a:pt x="9591" y="0"/>
                    </a:moveTo>
                    <a:cubicBezTo>
                      <a:pt x="9319" y="0"/>
                      <a:pt x="9038" y="12"/>
                      <a:pt x="8747" y="37"/>
                    </a:cubicBezTo>
                    <a:cubicBezTo>
                      <a:pt x="2481" y="488"/>
                      <a:pt x="0" y="4699"/>
                      <a:pt x="151" y="5877"/>
                    </a:cubicBezTo>
                    <a:cubicBezTo>
                      <a:pt x="201" y="6353"/>
                      <a:pt x="827" y="6754"/>
                      <a:pt x="1855" y="7080"/>
                    </a:cubicBezTo>
                    <a:cubicBezTo>
                      <a:pt x="3108" y="5551"/>
                      <a:pt x="4737" y="4273"/>
                      <a:pt x="6266" y="3346"/>
                    </a:cubicBezTo>
                    <a:cubicBezTo>
                      <a:pt x="8171" y="2193"/>
                      <a:pt x="10602" y="1140"/>
                      <a:pt x="13008" y="739"/>
                    </a:cubicBezTo>
                    <a:cubicBezTo>
                      <a:pt x="12088" y="300"/>
                      <a:pt x="10959" y="0"/>
                      <a:pt x="9591" y="0"/>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3"/>
              <p:cNvSpPr/>
              <p:nvPr/>
            </p:nvSpPr>
            <p:spPr>
              <a:xfrm>
                <a:off x="1773641" y="1500359"/>
                <a:ext cx="12779" cy="32481"/>
              </a:xfrm>
              <a:custGeom>
                <a:avLst/>
                <a:gdLst/>
                <a:ahLst/>
                <a:cxnLst/>
                <a:rect l="l" t="t" r="r" b="b"/>
                <a:pathLst>
                  <a:path w="2176" h="5531" extrusionOk="0">
                    <a:moveTo>
                      <a:pt x="2093" y="0"/>
                    </a:moveTo>
                    <a:cubicBezTo>
                      <a:pt x="2080" y="0"/>
                      <a:pt x="2067" y="5"/>
                      <a:pt x="2056" y="17"/>
                    </a:cubicBezTo>
                    <a:cubicBezTo>
                      <a:pt x="702" y="1570"/>
                      <a:pt x="1" y="3475"/>
                      <a:pt x="76" y="5455"/>
                    </a:cubicBezTo>
                    <a:cubicBezTo>
                      <a:pt x="301" y="5480"/>
                      <a:pt x="552" y="5505"/>
                      <a:pt x="803" y="5530"/>
                    </a:cubicBezTo>
                    <a:cubicBezTo>
                      <a:pt x="828" y="3651"/>
                      <a:pt x="1179" y="1946"/>
                      <a:pt x="2156" y="92"/>
                    </a:cubicBezTo>
                    <a:cubicBezTo>
                      <a:pt x="2175" y="53"/>
                      <a:pt x="2135" y="0"/>
                      <a:pt x="20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3"/>
              <p:cNvSpPr/>
              <p:nvPr/>
            </p:nvSpPr>
            <p:spPr>
              <a:xfrm>
                <a:off x="1802974" y="1492296"/>
                <a:ext cx="14241" cy="40837"/>
              </a:xfrm>
              <a:custGeom>
                <a:avLst/>
                <a:gdLst/>
                <a:ahLst/>
                <a:cxnLst/>
                <a:rect l="l" t="t" r="r" b="b"/>
                <a:pathLst>
                  <a:path w="2425" h="6954" extrusionOk="0">
                    <a:moveTo>
                      <a:pt x="33" y="1"/>
                    </a:moveTo>
                    <a:cubicBezTo>
                      <a:pt x="20" y="1"/>
                      <a:pt x="0" y="18"/>
                      <a:pt x="18" y="36"/>
                    </a:cubicBezTo>
                    <a:cubicBezTo>
                      <a:pt x="1246" y="2342"/>
                      <a:pt x="1647" y="4522"/>
                      <a:pt x="1773" y="6954"/>
                    </a:cubicBezTo>
                    <a:cubicBezTo>
                      <a:pt x="1998" y="6928"/>
                      <a:pt x="2224" y="6903"/>
                      <a:pt x="2424" y="6878"/>
                    </a:cubicBezTo>
                    <a:cubicBezTo>
                      <a:pt x="2399" y="4397"/>
                      <a:pt x="1672" y="2116"/>
                      <a:pt x="43" y="11"/>
                    </a:cubicBezTo>
                    <a:cubicBezTo>
                      <a:pt x="43" y="4"/>
                      <a:pt x="39" y="1"/>
                      <a:pt x="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3"/>
              <p:cNvSpPr/>
              <p:nvPr/>
            </p:nvSpPr>
            <p:spPr>
              <a:xfrm>
                <a:off x="1783354" y="1286735"/>
                <a:ext cx="136888" cy="62061"/>
              </a:xfrm>
              <a:custGeom>
                <a:avLst/>
                <a:gdLst/>
                <a:ahLst/>
                <a:cxnLst/>
                <a:rect l="l" t="t" r="r" b="b"/>
                <a:pathLst>
                  <a:path w="23310" h="10568" extrusionOk="0">
                    <a:moveTo>
                      <a:pt x="11503" y="1"/>
                    </a:moveTo>
                    <a:cubicBezTo>
                      <a:pt x="9889" y="1"/>
                      <a:pt x="8248" y="362"/>
                      <a:pt x="6793" y="1180"/>
                    </a:cubicBezTo>
                    <a:cubicBezTo>
                      <a:pt x="6705" y="1105"/>
                      <a:pt x="6611" y="1068"/>
                      <a:pt x="6505" y="1068"/>
                    </a:cubicBezTo>
                    <a:cubicBezTo>
                      <a:pt x="6398" y="1068"/>
                      <a:pt x="6279" y="1105"/>
                      <a:pt x="6141" y="1180"/>
                    </a:cubicBezTo>
                    <a:cubicBezTo>
                      <a:pt x="4512" y="2058"/>
                      <a:pt x="2081" y="3762"/>
                      <a:pt x="1" y="7922"/>
                    </a:cubicBezTo>
                    <a:cubicBezTo>
                      <a:pt x="3785" y="9802"/>
                      <a:pt x="8597" y="10278"/>
                      <a:pt x="12632" y="10529"/>
                    </a:cubicBezTo>
                    <a:cubicBezTo>
                      <a:pt x="13249" y="10555"/>
                      <a:pt x="13866" y="10568"/>
                      <a:pt x="14483" y="10568"/>
                    </a:cubicBezTo>
                    <a:cubicBezTo>
                      <a:pt x="17448" y="10568"/>
                      <a:pt x="20404" y="10261"/>
                      <a:pt x="23309" y="9576"/>
                    </a:cubicBezTo>
                    <a:cubicBezTo>
                      <a:pt x="21455" y="5140"/>
                      <a:pt x="19199" y="2960"/>
                      <a:pt x="17444" y="1782"/>
                    </a:cubicBezTo>
                    <a:cubicBezTo>
                      <a:pt x="17119" y="1581"/>
                      <a:pt x="16768" y="1356"/>
                      <a:pt x="16417" y="1180"/>
                    </a:cubicBezTo>
                    <a:cubicBezTo>
                      <a:pt x="16392" y="1180"/>
                      <a:pt x="16392" y="1180"/>
                      <a:pt x="16392" y="1155"/>
                    </a:cubicBezTo>
                    <a:cubicBezTo>
                      <a:pt x="14971" y="425"/>
                      <a:pt x="13252" y="1"/>
                      <a:pt x="11503"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3"/>
              <p:cNvSpPr/>
              <p:nvPr/>
            </p:nvSpPr>
            <p:spPr>
              <a:xfrm>
                <a:off x="1681361" y="1073070"/>
                <a:ext cx="319241" cy="269107"/>
              </a:xfrm>
              <a:custGeom>
                <a:avLst/>
                <a:gdLst/>
                <a:ahLst/>
                <a:cxnLst/>
                <a:rect l="l" t="t" r="r" b="b"/>
                <a:pathLst>
                  <a:path w="54362" h="45825" extrusionOk="0">
                    <a:moveTo>
                      <a:pt x="28917" y="0"/>
                    </a:moveTo>
                    <a:cubicBezTo>
                      <a:pt x="14867" y="0"/>
                      <a:pt x="1132" y="17639"/>
                      <a:pt x="677" y="25083"/>
                    </a:cubicBezTo>
                    <a:cubicBezTo>
                      <a:pt x="0" y="35885"/>
                      <a:pt x="16316" y="44858"/>
                      <a:pt x="25188" y="45735"/>
                    </a:cubicBezTo>
                    <a:cubicBezTo>
                      <a:pt x="25813" y="45794"/>
                      <a:pt x="26497" y="45824"/>
                      <a:pt x="27229" y="45824"/>
                    </a:cubicBezTo>
                    <a:cubicBezTo>
                      <a:pt x="36081" y="45824"/>
                      <a:pt x="51926" y="41426"/>
                      <a:pt x="53083" y="31148"/>
                    </a:cubicBezTo>
                    <a:cubicBezTo>
                      <a:pt x="54361" y="20020"/>
                      <a:pt x="45640" y="1925"/>
                      <a:pt x="30903" y="121"/>
                    </a:cubicBezTo>
                    <a:cubicBezTo>
                      <a:pt x="30241" y="39"/>
                      <a:pt x="29578" y="0"/>
                      <a:pt x="289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3"/>
              <p:cNvSpPr/>
              <p:nvPr/>
            </p:nvSpPr>
            <p:spPr>
              <a:xfrm>
                <a:off x="1683275" y="1073070"/>
                <a:ext cx="184126" cy="232375"/>
              </a:xfrm>
              <a:custGeom>
                <a:avLst/>
                <a:gdLst/>
                <a:ahLst/>
                <a:cxnLst/>
                <a:rect l="l" t="t" r="r" b="b"/>
                <a:pathLst>
                  <a:path w="31354" h="39570" extrusionOk="0">
                    <a:moveTo>
                      <a:pt x="28591" y="0"/>
                    </a:moveTo>
                    <a:cubicBezTo>
                      <a:pt x="14541" y="0"/>
                      <a:pt x="806" y="17639"/>
                      <a:pt x="351" y="25083"/>
                    </a:cubicBezTo>
                    <a:cubicBezTo>
                      <a:pt x="0" y="30697"/>
                      <a:pt x="4261" y="35835"/>
                      <a:pt x="9649" y="39569"/>
                    </a:cubicBezTo>
                    <a:cubicBezTo>
                      <a:pt x="7268" y="36712"/>
                      <a:pt x="4687" y="33579"/>
                      <a:pt x="3935" y="29895"/>
                    </a:cubicBezTo>
                    <a:cubicBezTo>
                      <a:pt x="3083" y="25660"/>
                      <a:pt x="4963" y="21424"/>
                      <a:pt x="7093" y="17890"/>
                    </a:cubicBezTo>
                    <a:cubicBezTo>
                      <a:pt x="9950" y="13103"/>
                      <a:pt x="13709" y="8642"/>
                      <a:pt x="18346" y="5384"/>
                    </a:cubicBezTo>
                    <a:cubicBezTo>
                      <a:pt x="22306" y="2652"/>
                      <a:pt x="26717" y="1248"/>
                      <a:pt x="31354" y="221"/>
                    </a:cubicBezTo>
                    <a:cubicBezTo>
                      <a:pt x="31103" y="196"/>
                      <a:pt x="30827" y="146"/>
                      <a:pt x="30577" y="121"/>
                    </a:cubicBezTo>
                    <a:cubicBezTo>
                      <a:pt x="29915" y="39"/>
                      <a:pt x="29252" y="0"/>
                      <a:pt x="28591" y="0"/>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3"/>
              <p:cNvSpPr/>
              <p:nvPr/>
            </p:nvSpPr>
            <p:spPr>
              <a:xfrm>
                <a:off x="1811172" y="1076717"/>
                <a:ext cx="25352" cy="84382"/>
              </a:xfrm>
              <a:custGeom>
                <a:avLst/>
                <a:gdLst/>
                <a:ahLst/>
                <a:cxnLst/>
                <a:rect l="l" t="t" r="r" b="b"/>
                <a:pathLst>
                  <a:path w="4317" h="14369" extrusionOk="0">
                    <a:moveTo>
                      <a:pt x="2106" y="1"/>
                    </a:moveTo>
                    <a:cubicBezTo>
                      <a:pt x="1956" y="51"/>
                      <a:pt x="1830" y="76"/>
                      <a:pt x="1680" y="126"/>
                    </a:cubicBezTo>
                    <a:cubicBezTo>
                      <a:pt x="1605" y="1780"/>
                      <a:pt x="1805" y="3459"/>
                      <a:pt x="2006" y="5114"/>
                    </a:cubicBezTo>
                    <a:cubicBezTo>
                      <a:pt x="2281" y="7394"/>
                      <a:pt x="2632" y="9650"/>
                      <a:pt x="3184" y="11881"/>
                    </a:cubicBezTo>
                    <a:cubicBezTo>
                      <a:pt x="1555" y="8171"/>
                      <a:pt x="928" y="4437"/>
                      <a:pt x="602" y="452"/>
                    </a:cubicBezTo>
                    <a:cubicBezTo>
                      <a:pt x="427" y="527"/>
                      <a:pt x="276" y="577"/>
                      <a:pt x="101" y="652"/>
                    </a:cubicBezTo>
                    <a:cubicBezTo>
                      <a:pt x="1" y="5339"/>
                      <a:pt x="427" y="10427"/>
                      <a:pt x="3534" y="13961"/>
                    </a:cubicBezTo>
                    <a:cubicBezTo>
                      <a:pt x="3610" y="14036"/>
                      <a:pt x="3685" y="14061"/>
                      <a:pt x="3735" y="14061"/>
                    </a:cubicBezTo>
                    <a:cubicBezTo>
                      <a:pt x="3760" y="14111"/>
                      <a:pt x="3760" y="14136"/>
                      <a:pt x="3785" y="14186"/>
                    </a:cubicBezTo>
                    <a:cubicBezTo>
                      <a:pt x="3824" y="14313"/>
                      <a:pt x="3917" y="14368"/>
                      <a:pt x="4012" y="14368"/>
                    </a:cubicBezTo>
                    <a:cubicBezTo>
                      <a:pt x="4161" y="14368"/>
                      <a:pt x="4317" y="14235"/>
                      <a:pt x="4286" y="14036"/>
                    </a:cubicBezTo>
                    <a:cubicBezTo>
                      <a:pt x="3785" y="11028"/>
                      <a:pt x="3083" y="8046"/>
                      <a:pt x="2607" y="5038"/>
                    </a:cubicBezTo>
                    <a:cubicBezTo>
                      <a:pt x="2331" y="3359"/>
                      <a:pt x="2181" y="1705"/>
                      <a:pt x="2106" y="26"/>
                    </a:cubicBezTo>
                    <a:cubicBezTo>
                      <a:pt x="2106" y="26"/>
                      <a:pt x="2106" y="26"/>
                      <a:pt x="2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3"/>
              <p:cNvSpPr/>
              <p:nvPr/>
            </p:nvSpPr>
            <p:spPr>
              <a:xfrm>
                <a:off x="1854887" y="1073774"/>
                <a:ext cx="10159" cy="87858"/>
              </a:xfrm>
              <a:custGeom>
                <a:avLst/>
                <a:gdLst/>
                <a:ahLst/>
                <a:cxnLst/>
                <a:rect l="l" t="t" r="r" b="b"/>
                <a:pathLst>
                  <a:path w="1730" h="14961" extrusionOk="0">
                    <a:moveTo>
                      <a:pt x="1329" y="1"/>
                    </a:moveTo>
                    <a:cubicBezTo>
                      <a:pt x="476" y="4888"/>
                      <a:pt x="0" y="9850"/>
                      <a:pt x="978" y="14788"/>
                    </a:cubicBezTo>
                    <a:cubicBezTo>
                      <a:pt x="999" y="14907"/>
                      <a:pt x="1092" y="14961"/>
                      <a:pt x="1189" y="14961"/>
                    </a:cubicBezTo>
                    <a:cubicBezTo>
                      <a:pt x="1317" y="14961"/>
                      <a:pt x="1454" y="14869"/>
                      <a:pt x="1454" y="14712"/>
                    </a:cubicBezTo>
                    <a:cubicBezTo>
                      <a:pt x="1128" y="9750"/>
                      <a:pt x="1278" y="4938"/>
                      <a:pt x="1730" y="51"/>
                    </a:cubicBezTo>
                    <a:cubicBezTo>
                      <a:pt x="1604" y="26"/>
                      <a:pt x="1479"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3"/>
              <p:cNvSpPr/>
              <p:nvPr/>
            </p:nvSpPr>
            <p:spPr>
              <a:xfrm>
                <a:off x="1873227" y="1091292"/>
                <a:ext cx="41566" cy="82514"/>
              </a:xfrm>
              <a:custGeom>
                <a:avLst/>
                <a:gdLst/>
                <a:ahLst/>
                <a:cxnLst/>
                <a:rect l="l" t="t" r="r" b="b"/>
                <a:pathLst>
                  <a:path w="7078" h="14051" extrusionOk="0">
                    <a:moveTo>
                      <a:pt x="6526" y="0"/>
                    </a:moveTo>
                    <a:cubicBezTo>
                      <a:pt x="6451" y="125"/>
                      <a:pt x="6351" y="226"/>
                      <a:pt x="6251" y="351"/>
                    </a:cubicBezTo>
                    <a:cubicBezTo>
                      <a:pt x="5273" y="1754"/>
                      <a:pt x="4446" y="3283"/>
                      <a:pt x="3644" y="4762"/>
                    </a:cubicBezTo>
                    <a:cubicBezTo>
                      <a:pt x="2115" y="7619"/>
                      <a:pt x="912" y="10627"/>
                      <a:pt x="60" y="13734"/>
                    </a:cubicBezTo>
                    <a:cubicBezTo>
                      <a:pt x="1" y="13928"/>
                      <a:pt x="153" y="14050"/>
                      <a:pt x="313" y="14050"/>
                    </a:cubicBezTo>
                    <a:cubicBezTo>
                      <a:pt x="422" y="14050"/>
                      <a:pt x="536" y="13992"/>
                      <a:pt x="587" y="13860"/>
                    </a:cubicBezTo>
                    <a:cubicBezTo>
                      <a:pt x="1689" y="10902"/>
                      <a:pt x="2892" y="7995"/>
                      <a:pt x="4271" y="5138"/>
                    </a:cubicBezTo>
                    <a:cubicBezTo>
                      <a:pt x="5073" y="3459"/>
                      <a:pt x="6075" y="1905"/>
                      <a:pt x="7078" y="351"/>
                    </a:cubicBezTo>
                    <a:cubicBezTo>
                      <a:pt x="6902" y="226"/>
                      <a:pt x="6727" y="100"/>
                      <a:pt x="6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3"/>
              <p:cNvSpPr/>
              <p:nvPr/>
            </p:nvSpPr>
            <p:spPr>
              <a:xfrm>
                <a:off x="1893675" y="1121312"/>
                <a:ext cx="54826" cy="52988"/>
              </a:xfrm>
              <a:custGeom>
                <a:avLst/>
                <a:gdLst/>
                <a:ahLst/>
                <a:cxnLst/>
                <a:rect l="l" t="t" r="r" b="b"/>
                <a:pathLst>
                  <a:path w="9336" h="9023" extrusionOk="0">
                    <a:moveTo>
                      <a:pt x="8959" y="1"/>
                    </a:moveTo>
                    <a:cubicBezTo>
                      <a:pt x="5526" y="2106"/>
                      <a:pt x="2794" y="5364"/>
                      <a:pt x="212" y="8447"/>
                    </a:cubicBezTo>
                    <a:cubicBezTo>
                      <a:pt x="0" y="8698"/>
                      <a:pt x="203" y="9022"/>
                      <a:pt x="445" y="9022"/>
                    </a:cubicBezTo>
                    <a:cubicBezTo>
                      <a:pt x="518" y="9022"/>
                      <a:pt x="594" y="8993"/>
                      <a:pt x="663" y="8923"/>
                    </a:cubicBezTo>
                    <a:cubicBezTo>
                      <a:pt x="3345" y="5991"/>
                      <a:pt x="6002" y="2683"/>
                      <a:pt x="9335" y="452"/>
                    </a:cubicBezTo>
                    <a:cubicBezTo>
                      <a:pt x="9210" y="302"/>
                      <a:pt x="9085" y="151"/>
                      <a:pt x="89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3"/>
              <p:cNvSpPr/>
              <p:nvPr/>
            </p:nvSpPr>
            <p:spPr>
              <a:xfrm>
                <a:off x="1897257" y="1150311"/>
                <a:ext cx="71110" cy="44766"/>
              </a:xfrm>
              <a:custGeom>
                <a:avLst/>
                <a:gdLst/>
                <a:ahLst/>
                <a:cxnLst/>
                <a:rect l="l" t="t" r="r" b="b"/>
                <a:pathLst>
                  <a:path w="12109" h="7623" extrusionOk="0">
                    <a:moveTo>
                      <a:pt x="11833" y="0"/>
                    </a:moveTo>
                    <a:cubicBezTo>
                      <a:pt x="7522" y="1479"/>
                      <a:pt x="3738" y="3985"/>
                      <a:pt x="179" y="7243"/>
                    </a:cubicBezTo>
                    <a:cubicBezTo>
                      <a:pt x="1" y="7402"/>
                      <a:pt x="166" y="7622"/>
                      <a:pt x="354" y="7622"/>
                    </a:cubicBezTo>
                    <a:cubicBezTo>
                      <a:pt x="405" y="7622"/>
                      <a:pt x="457" y="7606"/>
                      <a:pt x="505" y="7569"/>
                    </a:cubicBezTo>
                    <a:cubicBezTo>
                      <a:pt x="4239" y="4637"/>
                      <a:pt x="7898" y="2080"/>
                      <a:pt x="12109" y="476"/>
                    </a:cubicBezTo>
                    <a:cubicBezTo>
                      <a:pt x="12008" y="301"/>
                      <a:pt x="11933" y="151"/>
                      <a:pt x="11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3"/>
              <p:cNvSpPr/>
              <p:nvPr/>
            </p:nvSpPr>
            <p:spPr>
              <a:xfrm>
                <a:off x="1901527" y="1168410"/>
                <a:ext cx="76113" cy="28270"/>
              </a:xfrm>
              <a:custGeom>
                <a:avLst/>
                <a:gdLst/>
                <a:ahLst/>
                <a:cxnLst/>
                <a:rect l="l" t="t" r="r" b="b"/>
                <a:pathLst>
                  <a:path w="12961" h="4814" extrusionOk="0">
                    <a:moveTo>
                      <a:pt x="12710" y="1"/>
                    </a:moveTo>
                    <a:cubicBezTo>
                      <a:pt x="8399" y="527"/>
                      <a:pt x="4314" y="2332"/>
                      <a:pt x="354" y="4211"/>
                    </a:cubicBezTo>
                    <a:cubicBezTo>
                      <a:pt x="0" y="4366"/>
                      <a:pt x="232" y="4814"/>
                      <a:pt x="549" y="4814"/>
                    </a:cubicBezTo>
                    <a:cubicBezTo>
                      <a:pt x="592" y="4814"/>
                      <a:pt x="636" y="4806"/>
                      <a:pt x="680" y="4788"/>
                    </a:cubicBezTo>
                    <a:cubicBezTo>
                      <a:pt x="4640" y="3109"/>
                      <a:pt x="8700" y="1229"/>
                      <a:pt x="12961" y="527"/>
                    </a:cubicBezTo>
                    <a:cubicBezTo>
                      <a:pt x="12860" y="352"/>
                      <a:pt x="12785" y="176"/>
                      <a:pt x="12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3"/>
              <p:cNvSpPr/>
              <p:nvPr/>
            </p:nvSpPr>
            <p:spPr>
              <a:xfrm>
                <a:off x="1874413" y="1194020"/>
                <a:ext cx="112793" cy="27207"/>
              </a:xfrm>
              <a:custGeom>
                <a:avLst/>
                <a:gdLst/>
                <a:ahLst/>
                <a:cxnLst/>
                <a:rect l="l" t="t" r="r" b="b"/>
                <a:pathLst>
                  <a:path w="19207" h="4633" extrusionOk="0">
                    <a:moveTo>
                      <a:pt x="18843" y="1"/>
                    </a:moveTo>
                    <a:cubicBezTo>
                      <a:pt x="12572" y="1"/>
                      <a:pt x="6207" y="1696"/>
                      <a:pt x="410" y="3886"/>
                    </a:cubicBezTo>
                    <a:cubicBezTo>
                      <a:pt x="0" y="4022"/>
                      <a:pt x="107" y="4633"/>
                      <a:pt x="486" y="4633"/>
                    </a:cubicBezTo>
                    <a:cubicBezTo>
                      <a:pt x="524" y="4633"/>
                      <a:pt x="566" y="4626"/>
                      <a:pt x="610" y="4612"/>
                    </a:cubicBezTo>
                    <a:cubicBezTo>
                      <a:pt x="6725" y="2758"/>
                      <a:pt x="12891" y="953"/>
                      <a:pt x="19207" y="728"/>
                    </a:cubicBezTo>
                    <a:cubicBezTo>
                      <a:pt x="19132" y="502"/>
                      <a:pt x="19056" y="251"/>
                      <a:pt x="18981" y="1"/>
                    </a:cubicBezTo>
                    <a:cubicBezTo>
                      <a:pt x="18935" y="1"/>
                      <a:pt x="18889" y="1"/>
                      <a:pt x="18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3"/>
              <p:cNvSpPr/>
              <p:nvPr/>
            </p:nvSpPr>
            <p:spPr>
              <a:xfrm>
                <a:off x="1889958" y="1226918"/>
                <a:ext cx="103726" cy="10970"/>
              </a:xfrm>
              <a:custGeom>
                <a:avLst/>
                <a:gdLst/>
                <a:ahLst/>
                <a:cxnLst/>
                <a:rect l="l" t="t" r="r" b="b"/>
                <a:pathLst>
                  <a:path w="17663" h="1868" extrusionOk="0">
                    <a:moveTo>
                      <a:pt x="7581" y="1"/>
                    </a:moveTo>
                    <a:cubicBezTo>
                      <a:pt x="5203" y="1"/>
                      <a:pt x="2793" y="194"/>
                      <a:pt x="344" y="564"/>
                    </a:cubicBezTo>
                    <a:cubicBezTo>
                      <a:pt x="0" y="613"/>
                      <a:pt x="90" y="1192"/>
                      <a:pt x="423" y="1192"/>
                    </a:cubicBezTo>
                    <a:cubicBezTo>
                      <a:pt x="430" y="1192"/>
                      <a:pt x="437" y="1191"/>
                      <a:pt x="444" y="1191"/>
                    </a:cubicBezTo>
                    <a:cubicBezTo>
                      <a:pt x="3084" y="990"/>
                      <a:pt x="5735" y="812"/>
                      <a:pt x="8390" y="812"/>
                    </a:cubicBezTo>
                    <a:cubicBezTo>
                      <a:pt x="9718" y="812"/>
                      <a:pt x="11046" y="857"/>
                      <a:pt x="12374" y="965"/>
                    </a:cubicBezTo>
                    <a:cubicBezTo>
                      <a:pt x="14179" y="1091"/>
                      <a:pt x="15933" y="1442"/>
                      <a:pt x="17662" y="1868"/>
                    </a:cubicBezTo>
                    <a:cubicBezTo>
                      <a:pt x="17662" y="1667"/>
                      <a:pt x="17637" y="1442"/>
                      <a:pt x="17637" y="1241"/>
                    </a:cubicBezTo>
                    <a:cubicBezTo>
                      <a:pt x="14343" y="399"/>
                      <a:pt x="10996" y="1"/>
                      <a:pt x="7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3"/>
              <p:cNvSpPr/>
              <p:nvPr/>
            </p:nvSpPr>
            <p:spPr>
              <a:xfrm>
                <a:off x="1865452" y="1244371"/>
                <a:ext cx="116751" cy="90067"/>
              </a:xfrm>
              <a:custGeom>
                <a:avLst/>
                <a:gdLst/>
                <a:ahLst/>
                <a:cxnLst/>
                <a:rect l="l" t="t" r="r" b="b"/>
                <a:pathLst>
                  <a:path w="19881" h="15337" extrusionOk="0">
                    <a:moveTo>
                      <a:pt x="324" y="0"/>
                    </a:moveTo>
                    <a:cubicBezTo>
                      <a:pt x="161" y="0"/>
                      <a:pt x="1" y="182"/>
                      <a:pt x="131" y="349"/>
                    </a:cubicBezTo>
                    <a:cubicBezTo>
                      <a:pt x="307" y="650"/>
                      <a:pt x="507" y="926"/>
                      <a:pt x="683" y="1226"/>
                    </a:cubicBezTo>
                    <a:cubicBezTo>
                      <a:pt x="607" y="1352"/>
                      <a:pt x="632" y="1602"/>
                      <a:pt x="833" y="1627"/>
                    </a:cubicBezTo>
                    <a:cubicBezTo>
                      <a:pt x="883" y="1652"/>
                      <a:pt x="908" y="1652"/>
                      <a:pt x="958" y="1652"/>
                    </a:cubicBezTo>
                    <a:cubicBezTo>
                      <a:pt x="2261" y="3733"/>
                      <a:pt x="3289" y="5838"/>
                      <a:pt x="3941" y="8319"/>
                    </a:cubicBezTo>
                    <a:cubicBezTo>
                      <a:pt x="4542" y="10600"/>
                      <a:pt x="5119" y="12956"/>
                      <a:pt x="5545" y="15337"/>
                    </a:cubicBezTo>
                    <a:cubicBezTo>
                      <a:pt x="5695" y="15287"/>
                      <a:pt x="5820" y="15262"/>
                      <a:pt x="5971" y="15211"/>
                    </a:cubicBezTo>
                    <a:cubicBezTo>
                      <a:pt x="5419" y="10575"/>
                      <a:pt x="4367" y="5713"/>
                      <a:pt x="1810" y="1828"/>
                    </a:cubicBezTo>
                    <a:lnTo>
                      <a:pt x="1810" y="1828"/>
                    </a:lnTo>
                    <a:cubicBezTo>
                      <a:pt x="1936" y="1853"/>
                      <a:pt x="2036" y="1878"/>
                      <a:pt x="2136" y="1903"/>
                    </a:cubicBezTo>
                    <a:cubicBezTo>
                      <a:pt x="2111" y="2003"/>
                      <a:pt x="2136" y="2104"/>
                      <a:pt x="2261" y="2179"/>
                    </a:cubicBezTo>
                    <a:cubicBezTo>
                      <a:pt x="4693" y="3282"/>
                      <a:pt x="6973" y="4560"/>
                      <a:pt x="9053" y="6289"/>
                    </a:cubicBezTo>
                    <a:cubicBezTo>
                      <a:pt x="10883" y="7793"/>
                      <a:pt x="12913" y="9748"/>
                      <a:pt x="14116" y="11928"/>
                    </a:cubicBezTo>
                    <a:cubicBezTo>
                      <a:pt x="14241" y="11853"/>
                      <a:pt x="14392" y="11753"/>
                      <a:pt x="14542" y="11678"/>
                    </a:cubicBezTo>
                    <a:cubicBezTo>
                      <a:pt x="13490" y="9572"/>
                      <a:pt x="11710" y="7743"/>
                      <a:pt x="10031" y="6189"/>
                    </a:cubicBezTo>
                    <a:cubicBezTo>
                      <a:pt x="8176" y="4510"/>
                      <a:pt x="6046" y="3156"/>
                      <a:pt x="3740" y="2204"/>
                    </a:cubicBezTo>
                    <a:lnTo>
                      <a:pt x="3740" y="2204"/>
                    </a:lnTo>
                    <a:cubicBezTo>
                      <a:pt x="9254" y="3231"/>
                      <a:pt x="14943" y="4209"/>
                      <a:pt x="19630" y="7216"/>
                    </a:cubicBezTo>
                    <a:cubicBezTo>
                      <a:pt x="19705" y="7091"/>
                      <a:pt x="19780" y="6991"/>
                      <a:pt x="19881" y="6866"/>
                    </a:cubicBezTo>
                    <a:cubicBezTo>
                      <a:pt x="14542" y="3231"/>
                      <a:pt x="7650" y="1978"/>
                      <a:pt x="1359" y="1176"/>
                    </a:cubicBezTo>
                    <a:cubicBezTo>
                      <a:pt x="1084" y="800"/>
                      <a:pt x="808" y="424"/>
                      <a:pt x="482" y="74"/>
                    </a:cubicBezTo>
                    <a:cubicBezTo>
                      <a:pt x="437" y="22"/>
                      <a:pt x="380"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3"/>
              <p:cNvSpPr/>
              <p:nvPr/>
            </p:nvSpPr>
            <p:spPr>
              <a:xfrm>
                <a:off x="1854887" y="1263409"/>
                <a:ext cx="12955" cy="78093"/>
              </a:xfrm>
              <a:custGeom>
                <a:avLst/>
                <a:gdLst/>
                <a:ahLst/>
                <a:cxnLst/>
                <a:rect l="l" t="t" r="r" b="b"/>
                <a:pathLst>
                  <a:path w="2206" h="13298" extrusionOk="0">
                    <a:moveTo>
                      <a:pt x="2117" y="1"/>
                    </a:moveTo>
                    <a:cubicBezTo>
                      <a:pt x="2084" y="1"/>
                      <a:pt x="2055" y="21"/>
                      <a:pt x="2055" y="65"/>
                    </a:cubicBezTo>
                    <a:cubicBezTo>
                      <a:pt x="1429" y="4300"/>
                      <a:pt x="0" y="8912"/>
                      <a:pt x="376" y="13298"/>
                    </a:cubicBezTo>
                    <a:cubicBezTo>
                      <a:pt x="577" y="13273"/>
                      <a:pt x="777" y="13248"/>
                      <a:pt x="978" y="13223"/>
                    </a:cubicBezTo>
                    <a:cubicBezTo>
                      <a:pt x="727" y="8837"/>
                      <a:pt x="1705" y="4476"/>
                      <a:pt x="2206" y="90"/>
                    </a:cubicBezTo>
                    <a:cubicBezTo>
                      <a:pt x="2206" y="33"/>
                      <a:pt x="2158" y="1"/>
                      <a:pt x="2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3"/>
              <p:cNvSpPr/>
              <p:nvPr/>
            </p:nvSpPr>
            <p:spPr>
              <a:xfrm>
                <a:off x="1830158" y="1264372"/>
                <a:ext cx="11369" cy="77570"/>
              </a:xfrm>
              <a:custGeom>
                <a:avLst/>
                <a:gdLst/>
                <a:ahLst/>
                <a:cxnLst/>
                <a:rect l="l" t="t" r="r" b="b"/>
                <a:pathLst>
                  <a:path w="1936" h="13209" extrusionOk="0">
                    <a:moveTo>
                      <a:pt x="1630" y="0"/>
                    </a:moveTo>
                    <a:cubicBezTo>
                      <a:pt x="1530" y="0"/>
                      <a:pt x="1435" y="60"/>
                      <a:pt x="1404" y="201"/>
                    </a:cubicBezTo>
                    <a:cubicBezTo>
                      <a:pt x="753" y="2883"/>
                      <a:pt x="327" y="5565"/>
                      <a:pt x="151" y="8322"/>
                    </a:cubicBezTo>
                    <a:cubicBezTo>
                      <a:pt x="76" y="9826"/>
                      <a:pt x="1" y="11555"/>
                      <a:pt x="201" y="13184"/>
                    </a:cubicBezTo>
                    <a:cubicBezTo>
                      <a:pt x="377" y="13209"/>
                      <a:pt x="552" y="13209"/>
                      <a:pt x="702" y="13209"/>
                    </a:cubicBezTo>
                    <a:cubicBezTo>
                      <a:pt x="552" y="11580"/>
                      <a:pt x="702" y="9826"/>
                      <a:pt x="778" y="8322"/>
                    </a:cubicBezTo>
                    <a:cubicBezTo>
                      <a:pt x="878" y="5640"/>
                      <a:pt x="1404" y="2958"/>
                      <a:pt x="1906" y="327"/>
                    </a:cubicBezTo>
                    <a:cubicBezTo>
                      <a:pt x="1935" y="132"/>
                      <a:pt x="1778" y="0"/>
                      <a:pt x="1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3"/>
              <p:cNvSpPr/>
              <p:nvPr/>
            </p:nvSpPr>
            <p:spPr>
              <a:xfrm>
                <a:off x="1810145" y="1266005"/>
                <a:ext cx="19538" cy="72995"/>
              </a:xfrm>
              <a:custGeom>
                <a:avLst/>
                <a:gdLst/>
                <a:ahLst/>
                <a:cxnLst/>
                <a:rect l="l" t="t" r="r" b="b"/>
                <a:pathLst>
                  <a:path w="3327" h="12430" extrusionOk="0">
                    <a:moveTo>
                      <a:pt x="3045" y="0"/>
                    </a:moveTo>
                    <a:cubicBezTo>
                      <a:pt x="2996" y="0"/>
                      <a:pt x="2947" y="22"/>
                      <a:pt x="2907" y="74"/>
                    </a:cubicBezTo>
                    <a:cubicBezTo>
                      <a:pt x="100" y="3583"/>
                      <a:pt x="0" y="7994"/>
                      <a:pt x="75" y="12304"/>
                    </a:cubicBezTo>
                    <a:cubicBezTo>
                      <a:pt x="276" y="12355"/>
                      <a:pt x="451" y="12405"/>
                      <a:pt x="652" y="12430"/>
                    </a:cubicBezTo>
                    <a:cubicBezTo>
                      <a:pt x="652" y="8194"/>
                      <a:pt x="752" y="3984"/>
                      <a:pt x="3233" y="324"/>
                    </a:cubicBezTo>
                    <a:cubicBezTo>
                      <a:pt x="3326" y="176"/>
                      <a:pt x="3185" y="0"/>
                      <a:pt x="3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3"/>
              <p:cNvSpPr/>
              <p:nvPr/>
            </p:nvSpPr>
            <p:spPr>
              <a:xfrm>
                <a:off x="1769965" y="1265506"/>
                <a:ext cx="41930" cy="58631"/>
              </a:xfrm>
              <a:custGeom>
                <a:avLst/>
                <a:gdLst/>
                <a:ahLst/>
                <a:cxnLst/>
                <a:rect l="l" t="t" r="r" b="b"/>
                <a:pathLst>
                  <a:path w="7140" h="9984" extrusionOk="0">
                    <a:moveTo>
                      <a:pt x="6817" y="0"/>
                    </a:moveTo>
                    <a:cubicBezTo>
                      <a:pt x="6744" y="0"/>
                      <a:pt x="6670" y="32"/>
                      <a:pt x="6617" y="109"/>
                    </a:cubicBezTo>
                    <a:cubicBezTo>
                      <a:pt x="4461" y="3367"/>
                      <a:pt x="2556" y="6851"/>
                      <a:pt x="0" y="9808"/>
                    </a:cubicBezTo>
                    <a:cubicBezTo>
                      <a:pt x="125" y="9858"/>
                      <a:pt x="276" y="9933"/>
                      <a:pt x="401" y="9983"/>
                    </a:cubicBezTo>
                    <a:cubicBezTo>
                      <a:pt x="3058" y="7126"/>
                      <a:pt x="5038" y="3718"/>
                      <a:pt x="7018" y="359"/>
                    </a:cubicBezTo>
                    <a:cubicBezTo>
                      <a:pt x="7140" y="168"/>
                      <a:pt x="6983" y="0"/>
                      <a:pt x="68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3"/>
              <p:cNvSpPr/>
              <p:nvPr/>
            </p:nvSpPr>
            <p:spPr>
              <a:xfrm>
                <a:off x="1743322" y="1260044"/>
                <a:ext cx="50498" cy="48930"/>
              </a:xfrm>
              <a:custGeom>
                <a:avLst/>
                <a:gdLst/>
                <a:ahLst/>
                <a:cxnLst/>
                <a:rect l="l" t="t" r="r" b="b"/>
                <a:pathLst>
                  <a:path w="8599" h="8332" extrusionOk="0">
                    <a:moveTo>
                      <a:pt x="8269" y="0"/>
                    </a:moveTo>
                    <a:cubicBezTo>
                      <a:pt x="8211" y="0"/>
                      <a:pt x="8151" y="25"/>
                      <a:pt x="8096" y="86"/>
                    </a:cubicBezTo>
                    <a:cubicBezTo>
                      <a:pt x="5540" y="2893"/>
                      <a:pt x="2908" y="5675"/>
                      <a:pt x="1" y="8106"/>
                    </a:cubicBezTo>
                    <a:cubicBezTo>
                      <a:pt x="101" y="8182"/>
                      <a:pt x="226" y="8282"/>
                      <a:pt x="327" y="8332"/>
                    </a:cubicBezTo>
                    <a:cubicBezTo>
                      <a:pt x="3309" y="6001"/>
                      <a:pt x="5966" y="3319"/>
                      <a:pt x="8447" y="437"/>
                    </a:cubicBezTo>
                    <a:cubicBezTo>
                      <a:pt x="8599" y="247"/>
                      <a:pt x="8449" y="0"/>
                      <a:pt x="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3"/>
              <p:cNvSpPr/>
              <p:nvPr/>
            </p:nvSpPr>
            <p:spPr>
              <a:xfrm>
                <a:off x="1716243" y="1256574"/>
                <a:ext cx="61591" cy="30472"/>
              </a:xfrm>
              <a:custGeom>
                <a:avLst/>
                <a:gdLst/>
                <a:ahLst/>
                <a:cxnLst/>
                <a:rect l="l" t="t" r="r" b="b"/>
                <a:pathLst>
                  <a:path w="10488" h="5189" extrusionOk="0">
                    <a:moveTo>
                      <a:pt x="10137" y="0"/>
                    </a:moveTo>
                    <a:cubicBezTo>
                      <a:pt x="10101" y="0"/>
                      <a:pt x="10064" y="8"/>
                      <a:pt x="10025" y="26"/>
                    </a:cubicBezTo>
                    <a:cubicBezTo>
                      <a:pt x="6667" y="1504"/>
                      <a:pt x="3384" y="3509"/>
                      <a:pt x="0" y="5013"/>
                    </a:cubicBezTo>
                    <a:cubicBezTo>
                      <a:pt x="50" y="5063"/>
                      <a:pt x="125" y="5138"/>
                      <a:pt x="176" y="5189"/>
                    </a:cubicBezTo>
                    <a:cubicBezTo>
                      <a:pt x="1203" y="4737"/>
                      <a:pt x="2231" y="4211"/>
                      <a:pt x="3258" y="3760"/>
                    </a:cubicBezTo>
                    <a:cubicBezTo>
                      <a:pt x="5614" y="2707"/>
                      <a:pt x="7945" y="1580"/>
                      <a:pt x="10251" y="402"/>
                    </a:cubicBezTo>
                    <a:cubicBezTo>
                      <a:pt x="10488" y="294"/>
                      <a:pt x="10354" y="0"/>
                      <a:pt x="10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3"/>
              <p:cNvSpPr/>
              <p:nvPr/>
            </p:nvSpPr>
            <p:spPr>
              <a:xfrm>
                <a:off x="1701374" y="1243578"/>
                <a:ext cx="73612" cy="27571"/>
              </a:xfrm>
              <a:custGeom>
                <a:avLst/>
                <a:gdLst/>
                <a:ahLst/>
                <a:cxnLst/>
                <a:rect l="l" t="t" r="r" b="b"/>
                <a:pathLst>
                  <a:path w="12535" h="4695" extrusionOk="0">
                    <a:moveTo>
                      <a:pt x="12146" y="0"/>
                    </a:moveTo>
                    <a:cubicBezTo>
                      <a:pt x="12125" y="0"/>
                      <a:pt x="12104" y="3"/>
                      <a:pt x="12081" y="8"/>
                    </a:cubicBezTo>
                    <a:cubicBezTo>
                      <a:pt x="7820" y="860"/>
                      <a:pt x="3735" y="2214"/>
                      <a:pt x="1" y="4344"/>
                    </a:cubicBezTo>
                    <a:cubicBezTo>
                      <a:pt x="101" y="4469"/>
                      <a:pt x="176" y="4569"/>
                      <a:pt x="276" y="4695"/>
                    </a:cubicBezTo>
                    <a:cubicBezTo>
                      <a:pt x="4036" y="2765"/>
                      <a:pt x="8096" y="1512"/>
                      <a:pt x="12231" y="509"/>
                    </a:cubicBezTo>
                    <a:cubicBezTo>
                      <a:pt x="12535" y="439"/>
                      <a:pt x="12425" y="0"/>
                      <a:pt x="12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3"/>
              <p:cNvSpPr/>
              <p:nvPr/>
            </p:nvSpPr>
            <p:spPr>
              <a:xfrm>
                <a:off x="1695196" y="1236408"/>
                <a:ext cx="69724" cy="25175"/>
              </a:xfrm>
              <a:custGeom>
                <a:avLst/>
                <a:gdLst/>
                <a:ahLst/>
                <a:cxnLst/>
                <a:rect l="l" t="t" r="r" b="b"/>
                <a:pathLst>
                  <a:path w="11873" h="4287" extrusionOk="0">
                    <a:moveTo>
                      <a:pt x="11525" y="0"/>
                    </a:moveTo>
                    <a:cubicBezTo>
                      <a:pt x="11518" y="0"/>
                      <a:pt x="11511" y="0"/>
                      <a:pt x="11504" y="1"/>
                    </a:cubicBezTo>
                    <a:cubicBezTo>
                      <a:pt x="7318" y="352"/>
                      <a:pt x="3559" y="1881"/>
                      <a:pt x="0" y="3911"/>
                    </a:cubicBezTo>
                    <a:cubicBezTo>
                      <a:pt x="75" y="4036"/>
                      <a:pt x="151" y="4161"/>
                      <a:pt x="226" y="4287"/>
                    </a:cubicBezTo>
                    <a:cubicBezTo>
                      <a:pt x="3810" y="2482"/>
                      <a:pt x="7519" y="1104"/>
                      <a:pt x="11579" y="552"/>
                    </a:cubicBezTo>
                    <a:cubicBezTo>
                      <a:pt x="11873" y="503"/>
                      <a:pt x="11808" y="0"/>
                      <a:pt x="1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3"/>
              <p:cNvSpPr/>
              <p:nvPr/>
            </p:nvSpPr>
            <p:spPr>
              <a:xfrm>
                <a:off x="1686658" y="1230717"/>
                <a:ext cx="67416" cy="8498"/>
              </a:xfrm>
              <a:custGeom>
                <a:avLst/>
                <a:gdLst/>
                <a:ahLst/>
                <a:cxnLst/>
                <a:rect l="l" t="t" r="r" b="b"/>
                <a:pathLst>
                  <a:path w="11480" h="1447" extrusionOk="0">
                    <a:moveTo>
                      <a:pt x="9926" y="0"/>
                    </a:moveTo>
                    <a:cubicBezTo>
                      <a:pt x="6562" y="0"/>
                      <a:pt x="3242" y="355"/>
                      <a:pt x="1" y="1221"/>
                    </a:cubicBezTo>
                    <a:cubicBezTo>
                      <a:pt x="26" y="1296"/>
                      <a:pt x="51" y="1371"/>
                      <a:pt x="76" y="1446"/>
                    </a:cubicBezTo>
                    <a:cubicBezTo>
                      <a:pt x="3518" y="639"/>
                      <a:pt x="7072" y="417"/>
                      <a:pt x="10632" y="417"/>
                    </a:cubicBezTo>
                    <a:cubicBezTo>
                      <a:pt x="10831" y="417"/>
                      <a:pt x="11030" y="417"/>
                      <a:pt x="11229" y="419"/>
                    </a:cubicBezTo>
                    <a:cubicBezTo>
                      <a:pt x="11479" y="419"/>
                      <a:pt x="11479" y="43"/>
                      <a:pt x="11229" y="18"/>
                    </a:cubicBezTo>
                    <a:cubicBezTo>
                      <a:pt x="10794" y="6"/>
                      <a:pt x="10359" y="0"/>
                      <a:pt x="9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3"/>
              <p:cNvSpPr/>
              <p:nvPr/>
            </p:nvSpPr>
            <p:spPr>
              <a:xfrm>
                <a:off x="1687685" y="1206240"/>
                <a:ext cx="97895" cy="18170"/>
              </a:xfrm>
              <a:custGeom>
                <a:avLst/>
                <a:gdLst/>
                <a:ahLst/>
                <a:cxnLst/>
                <a:rect l="l" t="t" r="r" b="b"/>
                <a:pathLst>
                  <a:path w="16670" h="3094" extrusionOk="0">
                    <a:moveTo>
                      <a:pt x="76" y="0"/>
                    </a:moveTo>
                    <a:cubicBezTo>
                      <a:pt x="51" y="100"/>
                      <a:pt x="26" y="201"/>
                      <a:pt x="1" y="276"/>
                    </a:cubicBezTo>
                    <a:cubicBezTo>
                      <a:pt x="2282" y="326"/>
                      <a:pt x="4562" y="426"/>
                      <a:pt x="6818" y="727"/>
                    </a:cubicBezTo>
                    <a:cubicBezTo>
                      <a:pt x="10076" y="1178"/>
                      <a:pt x="13184" y="2206"/>
                      <a:pt x="16317" y="3083"/>
                    </a:cubicBezTo>
                    <a:cubicBezTo>
                      <a:pt x="16340" y="3090"/>
                      <a:pt x="16362" y="3094"/>
                      <a:pt x="16383" y="3094"/>
                    </a:cubicBezTo>
                    <a:cubicBezTo>
                      <a:pt x="16569" y="3094"/>
                      <a:pt x="16670" y="2822"/>
                      <a:pt x="16467" y="2732"/>
                    </a:cubicBezTo>
                    <a:cubicBezTo>
                      <a:pt x="11204" y="501"/>
                      <a:pt x="5690"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3"/>
              <p:cNvSpPr/>
              <p:nvPr/>
            </p:nvSpPr>
            <p:spPr>
              <a:xfrm>
                <a:off x="1708733" y="1162819"/>
                <a:ext cx="85879" cy="63341"/>
              </a:xfrm>
              <a:custGeom>
                <a:avLst/>
                <a:gdLst/>
                <a:ahLst/>
                <a:cxnLst/>
                <a:rect l="l" t="t" r="r" b="b"/>
                <a:pathLst>
                  <a:path w="14624" h="10786" extrusionOk="0">
                    <a:moveTo>
                      <a:pt x="402" y="1"/>
                    </a:moveTo>
                    <a:cubicBezTo>
                      <a:pt x="277" y="201"/>
                      <a:pt x="151" y="402"/>
                      <a:pt x="1" y="577"/>
                    </a:cubicBezTo>
                    <a:cubicBezTo>
                      <a:pt x="1956" y="1279"/>
                      <a:pt x="3886" y="2056"/>
                      <a:pt x="5690" y="3058"/>
                    </a:cubicBezTo>
                    <a:cubicBezTo>
                      <a:pt x="9049" y="4963"/>
                      <a:pt x="11405" y="8021"/>
                      <a:pt x="14086" y="10702"/>
                    </a:cubicBezTo>
                    <a:cubicBezTo>
                      <a:pt x="14138" y="10761"/>
                      <a:pt x="14203" y="10786"/>
                      <a:pt x="14266" y="10786"/>
                    </a:cubicBezTo>
                    <a:cubicBezTo>
                      <a:pt x="14447" y="10786"/>
                      <a:pt x="14623" y="10587"/>
                      <a:pt x="14512" y="10402"/>
                    </a:cubicBezTo>
                    <a:cubicBezTo>
                      <a:pt x="12482" y="7294"/>
                      <a:pt x="9750" y="4662"/>
                      <a:pt x="6643" y="2707"/>
                    </a:cubicBezTo>
                    <a:cubicBezTo>
                      <a:pt x="4713" y="1479"/>
                      <a:pt x="2582" y="677"/>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3"/>
              <p:cNvSpPr/>
              <p:nvPr/>
            </p:nvSpPr>
            <p:spPr>
              <a:xfrm>
                <a:off x="1737584" y="1129411"/>
                <a:ext cx="75432" cy="70769"/>
              </a:xfrm>
              <a:custGeom>
                <a:avLst/>
                <a:gdLst/>
                <a:ahLst/>
                <a:cxnLst/>
                <a:rect l="l" t="t" r="r" b="b"/>
                <a:pathLst>
                  <a:path w="12845" h="12051" extrusionOk="0">
                    <a:moveTo>
                      <a:pt x="276" y="0"/>
                    </a:moveTo>
                    <a:cubicBezTo>
                      <a:pt x="176" y="101"/>
                      <a:pt x="100" y="201"/>
                      <a:pt x="0" y="301"/>
                    </a:cubicBezTo>
                    <a:cubicBezTo>
                      <a:pt x="2005" y="1454"/>
                      <a:pt x="3985" y="2682"/>
                      <a:pt x="5765" y="4186"/>
                    </a:cubicBezTo>
                    <a:cubicBezTo>
                      <a:pt x="8346" y="6341"/>
                      <a:pt x="10351" y="9123"/>
                      <a:pt x="12181" y="11905"/>
                    </a:cubicBezTo>
                    <a:cubicBezTo>
                      <a:pt x="12252" y="12007"/>
                      <a:pt x="12350" y="12050"/>
                      <a:pt x="12444" y="12050"/>
                    </a:cubicBezTo>
                    <a:cubicBezTo>
                      <a:pt x="12652" y="12050"/>
                      <a:pt x="12845" y="11845"/>
                      <a:pt x="12707" y="11604"/>
                    </a:cubicBezTo>
                    <a:cubicBezTo>
                      <a:pt x="10978" y="8597"/>
                      <a:pt x="8898" y="5965"/>
                      <a:pt x="6216" y="3735"/>
                    </a:cubicBezTo>
                    <a:cubicBezTo>
                      <a:pt x="4411" y="2256"/>
                      <a:pt x="2381" y="1078"/>
                      <a:pt x="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3"/>
              <p:cNvSpPr/>
              <p:nvPr/>
            </p:nvSpPr>
            <p:spPr>
              <a:xfrm>
                <a:off x="1784535" y="1092467"/>
                <a:ext cx="33238" cy="79414"/>
              </a:xfrm>
              <a:custGeom>
                <a:avLst/>
                <a:gdLst/>
                <a:ahLst/>
                <a:cxnLst/>
                <a:rect l="l" t="t" r="r" b="b"/>
                <a:pathLst>
                  <a:path w="5660" h="13523" extrusionOk="0">
                    <a:moveTo>
                      <a:pt x="326" y="1"/>
                    </a:moveTo>
                    <a:cubicBezTo>
                      <a:pt x="226" y="51"/>
                      <a:pt x="126" y="101"/>
                      <a:pt x="0" y="176"/>
                    </a:cubicBezTo>
                    <a:cubicBezTo>
                      <a:pt x="727" y="1229"/>
                      <a:pt x="1404" y="2331"/>
                      <a:pt x="1980" y="3484"/>
                    </a:cubicBezTo>
                    <a:cubicBezTo>
                      <a:pt x="3509" y="6567"/>
                      <a:pt x="4211" y="10026"/>
                      <a:pt x="5113" y="13334"/>
                    </a:cubicBezTo>
                    <a:cubicBezTo>
                      <a:pt x="5143" y="13465"/>
                      <a:pt x="5242" y="13523"/>
                      <a:pt x="5345" y="13523"/>
                    </a:cubicBezTo>
                    <a:cubicBezTo>
                      <a:pt x="5498" y="13523"/>
                      <a:pt x="5659" y="13394"/>
                      <a:pt x="5614" y="13184"/>
                    </a:cubicBezTo>
                    <a:cubicBezTo>
                      <a:pt x="4938" y="9750"/>
                      <a:pt x="4010" y="6366"/>
                      <a:pt x="2406" y="3234"/>
                    </a:cubicBezTo>
                    <a:cubicBezTo>
                      <a:pt x="1830" y="2081"/>
                      <a:pt x="1103" y="1028"/>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3"/>
              <p:cNvSpPr/>
              <p:nvPr/>
            </p:nvSpPr>
            <p:spPr>
              <a:xfrm>
                <a:off x="1864518" y="1076129"/>
                <a:ext cx="14805" cy="61984"/>
              </a:xfrm>
              <a:custGeom>
                <a:avLst/>
                <a:gdLst/>
                <a:ahLst/>
                <a:cxnLst/>
                <a:rect l="l" t="t" r="r" b="b"/>
                <a:pathLst>
                  <a:path w="2521" h="10555" extrusionOk="0">
                    <a:moveTo>
                      <a:pt x="1994" y="1"/>
                    </a:moveTo>
                    <a:cubicBezTo>
                      <a:pt x="1092" y="3434"/>
                      <a:pt x="415" y="6943"/>
                      <a:pt x="14" y="10377"/>
                    </a:cubicBezTo>
                    <a:cubicBezTo>
                      <a:pt x="0" y="10489"/>
                      <a:pt x="105" y="10554"/>
                      <a:pt x="204" y="10554"/>
                    </a:cubicBezTo>
                    <a:cubicBezTo>
                      <a:pt x="281" y="10554"/>
                      <a:pt x="354" y="10515"/>
                      <a:pt x="365" y="10427"/>
                    </a:cubicBezTo>
                    <a:cubicBezTo>
                      <a:pt x="1117" y="7043"/>
                      <a:pt x="1894" y="3585"/>
                      <a:pt x="2521" y="151"/>
                    </a:cubicBezTo>
                    <a:cubicBezTo>
                      <a:pt x="2345" y="101"/>
                      <a:pt x="2170" y="51"/>
                      <a:pt x="19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3"/>
              <p:cNvSpPr/>
              <p:nvPr/>
            </p:nvSpPr>
            <p:spPr>
              <a:xfrm>
                <a:off x="1743322" y="1110061"/>
                <a:ext cx="221370" cy="187726"/>
              </a:xfrm>
              <a:custGeom>
                <a:avLst/>
                <a:gdLst/>
                <a:ahLst/>
                <a:cxnLst/>
                <a:rect l="l" t="t" r="r" b="b"/>
                <a:pathLst>
                  <a:path w="37696" h="31967" extrusionOk="0">
                    <a:moveTo>
                      <a:pt x="18541" y="0"/>
                    </a:moveTo>
                    <a:cubicBezTo>
                      <a:pt x="13481" y="0"/>
                      <a:pt x="10073" y="2696"/>
                      <a:pt x="8522" y="4498"/>
                    </a:cubicBezTo>
                    <a:cubicBezTo>
                      <a:pt x="6642" y="6654"/>
                      <a:pt x="1" y="20488"/>
                      <a:pt x="1" y="20488"/>
                    </a:cubicBezTo>
                    <a:cubicBezTo>
                      <a:pt x="1" y="20488"/>
                      <a:pt x="9249" y="29737"/>
                      <a:pt x="12006" y="31466"/>
                    </a:cubicBezTo>
                    <a:cubicBezTo>
                      <a:pt x="12556" y="31814"/>
                      <a:pt x="13537" y="31966"/>
                      <a:pt x="14791" y="31966"/>
                    </a:cubicBezTo>
                    <a:cubicBezTo>
                      <a:pt x="19764" y="31966"/>
                      <a:pt x="29041" y="29577"/>
                      <a:pt x="32883" y="27556"/>
                    </a:cubicBezTo>
                    <a:cubicBezTo>
                      <a:pt x="37695" y="25000"/>
                      <a:pt x="32557" y="12268"/>
                      <a:pt x="30778" y="8082"/>
                    </a:cubicBezTo>
                    <a:cubicBezTo>
                      <a:pt x="28998" y="3922"/>
                      <a:pt x="28497" y="1741"/>
                      <a:pt x="21705" y="338"/>
                    </a:cubicBezTo>
                    <a:cubicBezTo>
                      <a:pt x="20588" y="104"/>
                      <a:pt x="19533" y="0"/>
                      <a:pt x="18541" y="0"/>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3"/>
              <p:cNvSpPr/>
              <p:nvPr/>
            </p:nvSpPr>
            <p:spPr>
              <a:xfrm>
                <a:off x="1738905" y="1115111"/>
                <a:ext cx="207681" cy="190621"/>
              </a:xfrm>
              <a:custGeom>
                <a:avLst/>
                <a:gdLst/>
                <a:ahLst/>
                <a:cxnLst/>
                <a:rect l="l" t="t" r="r" b="b"/>
                <a:pathLst>
                  <a:path w="35365" h="32460" extrusionOk="0">
                    <a:moveTo>
                      <a:pt x="18954" y="1"/>
                    </a:moveTo>
                    <a:cubicBezTo>
                      <a:pt x="16849" y="1"/>
                      <a:pt x="14589" y="492"/>
                      <a:pt x="12382" y="1809"/>
                    </a:cubicBezTo>
                    <a:cubicBezTo>
                      <a:pt x="9500" y="3538"/>
                      <a:pt x="1" y="17423"/>
                      <a:pt x="477" y="21032"/>
                    </a:cubicBezTo>
                    <a:cubicBezTo>
                      <a:pt x="928" y="24666"/>
                      <a:pt x="7520" y="30180"/>
                      <a:pt x="15715" y="32110"/>
                    </a:cubicBezTo>
                    <a:cubicBezTo>
                      <a:pt x="16736" y="32350"/>
                      <a:pt x="17789" y="32459"/>
                      <a:pt x="18852" y="32459"/>
                    </a:cubicBezTo>
                    <a:cubicBezTo>
                      <a:pt x="26320" y="32459"/>
                      <a:pt x="34258" y="27058"/>
                      <a:pt x="34763" y="23789"/>
                    </a:cubicBezTo>
                    <a:cubicBezTo>
                      <a:pt x="35364" y="20054"/>
                      <a:pt x="29500" y="5418"/>
                      <a:pt x="28497" y="3739"/>
                    </a:cubicBezTo>
                    <a:cubicBezTo>
                      <a:pt x="27799" y="2587"/>
                      <a:pt x="23783" y="1"/>
                      <a:pt x="189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3"/>
              <p:cNvSpPr/>
              <p:nvPr/>
            </p:nvSpPr>
            <p:spPr>
              <a:xfrm>
                <a:off x="1738905" y="1115129"/>
                <a:ext cx="112893" cy="147635"/>
              </a:xfrm>
              <a:custGeom>
                <a:avLst/>
                <a:gdLst/>
                <a:ahLst/>
                <a:cxnLst/>
                <a:rect l="l" t="t" r="r" b="b"/>
                <a:pathLst>
                  <a:path w="19224" h="25140" extrusionOk="0">
                    <a:moveTo>
                      <a:pt x="19062" y="0"/>
                    </a:moveTo>
                    <a:cubicBezTo>
                      <a:pt x="16927" y="0"/>
                      <a:pt x="14630" y="486"/>
                      <a:pt x="12382" y="1806"/>
                    </a:cubicBezTo>
                    <a:cubicBezTo>
                      <a:pt x="9500" y="3535"/>
                      <a:pt x="1" y="17420"/>
                      <a:pt x="477" y="21029"/>
                    </a:cubicBezTo>
                    <a:cubicBezTo>
                      <a:pt x="627" y="22257"/>
                      <a:pt x="1480" y="23686"/>
                      <a:pt x="2858" y="25139"/>
                    </a:cubicBezTo>
                    <a:cubicBezTo>
                      <a:pt x="2858" y="24488"/>
                      <a:pt x="2908" y="23836"/>
                      <a:pt x="3033" y="23159"/>
                    </a:cubicBezTo>
                    <a:cubicBezTo>
                      <a:pt x="3835" y="19325"/>
                      <a:pt x="5991" y="15615"/>
                      <a:pt x="7820" y="12182"/>
                    </a:cubicBezTo>
                    <a:cubicBezTo>
                      <a:pt x="10527" y="7219"/>
                      <a:pt x="14061" y="2307"/>
                      <a:pt x="19224" y="1"/>
                    </a:cubicBezTo>
                    <a:cubicBezTo>
                      <a:pt x="19170" y="1"/>
                      <a:pt x="19116" y="0"/>
                      <a:pt x="19062" y="0"/>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3"/>
              <p:cNvSpPr/>
              <p:nvPr/>
            </p:nvSpPr>
            <p:spPr>
              <a:xfrm>
                <a:off x="1876668" y="1203886"/>
                <a:ext cx="16420" cy="15315"/>
              </a:xfrm>
              <a:custGeom>
                <a:avLst/>
                <a:gdLst/>
                <a:ahLst/>
                <a:cxnLst/>
                <a:rect l="l" t="t" r="r" b="b"/>
                <a:pathLst>
                  <a:path w="2796" h="2608" extrusionOk="0">
                    <a:moveTo>
                      <a:pt x="1554" y="0"/>
                    </a:moveTo>
                    <a:cubicBezTo>
                      <a:pt x="752" y="0"/>
                      <a:pt x="1" y="2556"/>
                      <a:pt x="1153" y="2607"/>
                    </a:cubicBezTo>
                    <a:cubicBezTo>
                      <a:pt x="1164" y="2607"/>
                      <a:pt x="1174" y="2607"/>
                      <a:pt x="1185" y="2607"/>
                    </a:cubicBezTo>
                    <a:cubicBezTo>
                      <a:pt x="2291" y="2607"/>
                      <a:pt x="2796" y="0"/>
                      <a:pt x="1554" y="0"/>
                    </a:cubicBezTo>
                    <a:close/>
                  </a:path>
                </a:pathLst>
              </a:custGeom>
              <a:solidFill>
                <a:srgbClr val="F2A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3"/>
              <p:cNvSpPr/>
              <p:nvPr/>
            </p:nvSpPr>
            <p:spPr>
              <a:xfrm>
                <a:off x="1802487" y="1193286"/>
                <a:ext cx="16455" cy="15462"/>
              </a:xfrm>
              <a:custGeom>
                <a:avLst/>
                <a:gdLst/>
                <a:ahLst/>
                <a:cxnLst/>
                <a:rect l="l" t="t" r="r" b="b"/>
                <a:pathLst>
                  <a:path w="2802" h="2633" extrusionOk="0">
                    <a:moveTo>
                      <a:pt x="1530" y="1"/>
                    </a:moveTo>
                    <a:cubicBezTo>
                      <a:pt x="728" y="1"/>
                      <a:pt x="1" y="2582"/>
                      <a:pt x="1129" y="2632"/>
                    </a:cubicBezTo>
                    <a:cubicBezTo>
                      <a:pt x="1134" y="2632"/>
                      <a:pt x="1140" y="2632"/>
                      <a:pt x="1145" y="2632"/>
                    </a:cubicBezTo>
                    <a:cubicBezTo>
                      <a:pt x="2287" y="2632"/>
                      <a:pt x="2802" y="1"/>
                      <a:pt x="1530" y="1"/>
                    </a:cubicBezTo>
                    <a:close/>
                  </a:path>
                </a:pathLst>
              </a:custGeom>
              <a:solidFill>
                <a:srgbClr val="F2A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3"/>
              <p:cNvSpPr/>
              <p:nvPr/>
            </p:nvSpPr>
            <p:spPr>
              <a:xfrm>
                <a:off x="1829571" y="1222578"/>
                <a:ext cx="109064" cy="83113"/>
              </a:xfrm>
              <a:custGeom>
                <a:avLst/>
                <a:gdLst/>
                <a:ahLst/>
                <a:cxnLst/>
                <a:rect l="l" t="t" r="r" b="b"/>
                <a:pathLst>
                  <a:path w="18572" h="14153" extrusionOk="0">
                    <a:moveTo>
                      <a:pt x="18472" y="0"/>
                    </a:moveTo>
                    <a:cubicBezTo>
                      <a:pt x="16191" y="1278"/>
                      <a:pt x="14236" y="3183"/>
                      <a:pt x="11930" y="4486"/>
                    </a:cubicBezTo>
                    <a:cubicBezTo>
                      <a:pt x="10752" y="5138"/>
                      <a:pt x="9574" y="5890"/>
                      <a:pt x="8346" y="6567"/>
                    </a:cubicBezTo>
                    <a:cubicBezTo>
                      <a:pt x="7093" y="3459"/>
                      <a:pt x="2983" y="1203"/>
                      <a:pt x="51" y="802"/>
                    </a:cubicBezTo>
                    <a:cubicBezTo>
                      <a:pt x="26" y="802"/>
                      <a:pt x="0" y="827"/>
                      <a:pt x="26" y="852"/>
                    </a:cubicBezTo>
                    <a:cubicBezTo>
                      <a:pt x="2632" y="2882"/>
                      <a:pt x="5765" y="3910"/>
                      <a:pt x="7018" y="7218"/>
                    </a:cubicBezTo>
                    <a:cubicBezTo>
                      <a:pt x="6692" y="7369"/>
                      <a:pt x="6391" y="7494"/>
                      <a:pt x="6066" y="7619"/>
                    </a:cubicBezTo>
                    <a:cubicBezTo>
                      <a:pt x="5526" y="7799"/>
                      <a:pt x="5672" y="8605"/>
                      <a:pt x="6143" y="8605"/>
                    </a:cubicBezTo>
                    <a:cubicBezTo>
                      <a:pt x="6197" y="8605"/>
                      <a:pt x="6255" y="8595"/>
                      <a:pt x="6316" y="8572"/>
                    </a:cubicBezTo>
                    <a:cubicBezTo>
                      <a:pt x="6667" y="8446"/>
                      <a:pt x="6993" y="8321"/>
                      <a:pt x="7319" y="8171"/>
                    </a:cubicBezTo>
                    <a:lnTo>
                      <a:pt x="7319" y="8171"/>
                    </a:lnTo>
                    <a:cubicBezTo>
                      <a:pt x="7494" y="8973"/>
                      <a:pt x="7419" y="9649"/>
                      <a:pt x="7168" y="10226"/>
                    </a:cubicBezTo>
                    <a:cubicBezTo>
                      <a:pt x="7018" y="10201"/>
                      <a:pt x="6843" y="10201"/>
                      <a:pt x="6667" y="10201"/>
                    </a:cubicBezTo>
                    <a:cubicBezTo>
                      <a:pt x="6658" y="10200"/>
                      <a:pt x="6649" y="10200"/>
                      <a:pt x="6640" y="10200"/>
                    </a:cubicBezTo>
                    <a:cubicBezTo>
                      <a:pt x="6131" y="10200"/>
                      <a:pt x="5847" y="10883"/>
                      <a:pt x="6241" y="11228"/>
                    </a:cubicBezTo>
                    <a:cubicBezTo>
                      <a:pt x="6291" y="11253"/>
                      <a:pt x="6316" y="11303"/>
                      <a:pt x="6366" y="11328"/>
                    </a:cubicBezTo>
                    <a:cubicBezTo>
                      <a:pt x="4938" y="12657"/>
                      <a:pt x="2331" y="13183"/>
                      <a:pt x="351" y="13835"/>
                    </a:cubicBezTo>
                    <a:cubicBezTo>
                      <a:pt x="1351" y="14053"/>
                      <a:pt x="2390" y="14152"/>
                      <a:pt x="3430" y="14152"/>
                    </a:cubicBezTo>
                    <a:cubicBezTo>
                      <a:pt x="3825" y="14152"/>
                      <a:pt x="4219" y="14138"/>
                      <a:pt x="4612" y="14110"/>
                    </a:cubicBezTo>
                    <a:cubicBezTo>
                      <a:pt x="5765" y="13559"/>
                      <a:pt x="6767" y="12832"/>
                      <a:pt x="7519" y="11880"/>
                    </a:cubicBezTo>
                    <a:cubicBezTo>
                      <a:pt x="8121" y="12030"/>
                      <a:pt x="8772" y="12080"/>
                      <a:pt x="9424" y="12156"/>
                    </a:cubicBezTo>
                    <a:cubicBezTo>
                      <a:pt x="10101" y="12256"/>
                      <a:pt x="10803" y="12331"/>
                      <a:pt x="11479" y="12331"/>
                    </a:cubicBezTo>
                    <a:cubicBezTo>
                      <a:pt x="11880" y="12156"/>
                      <a:pt x="12281" y="11980"/>
                      <a:pt x="12657" y="11780"/>
                    </a:cubicBezTo>
                    <a:cubicBezTo>
                      <a:pt x="11229" y="11379"/>
                      <a:pt x="9800" y="10752"/>
                      <a:pt x="8346" y="10426"/>
                    </a:cubicBezTo>
                    <a:cubicBezTo>
                      <a:pt x="8547" y="9950"/>
                      <a:pt x="8647" y="9449"/>
                      <a:pt x="8722" y="8922"/>
                    </a:cubicBezTo>
                    <a:cubicBezTo>
                      <a:pt x="8747" y="8446"/>
                      <a:pt x="8722" y="7970"/>
                      <a:pt x="8647" y="7519"/>
                    </a:cubicBezTo>
                    <a:cubicBezTo>
                      <a:pt x="9800" y="6892"/>
                      <a:pt x="10928" y="6165"/>
                      <a:pt x="12031" y="5514"/>
                    </a:cubicBezTo>
                    <a:cubicBezTo>
                      <a:pt x="14437" y="4085"/>
                      <a:pt x="16642" y="2406"/>
                      <a:pt x="18572" y="401"/>
                    </a:cubicBezTo>
                    <a:cubicBezTo>
                      <a:pt x="18547" y="276"/>
                      <a:pt x="18497" y="125"/>
                      <a:pt x="18472" y="0"/>
                    </a:cubicBezTo>
                    <a:close/>
                  </a:path>
                </a:pathLst>
              </a:custGeom>
              <a:solidFill>
                <a:srgbClr val="F2A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3"/>
              <p:cNvSpPr/>
              <p:nvPr/>
            </p:nvSpPr>
            <p:spPr>
              <a:xfrm>
                <a:off x="1804108" y="1187249"/>
                <a:ext cx="65208" cy="86126"/>
              </a:xfrm>
              <a:custGeom>
                <a:avLst/>
                <a:gdLst/>
                <a:ahLst/>
                <a:cxnLst/>
                <a:rect l="l" t="t" r="r" b="b"/>
                <a:pathLst>
                  <a:path w="11104" h="14666" extrusionOk="0">
                    <a:moveTo>
                      <a:pt x="7289" y="1"/>
                    </a:moveTo>
                    <a:cubicBezTo>
                      <a:pt x="6655" y="1"/>
                      <a:pt x="1" y="9001"/>
                      <a:pt x="126" y="10051"/>
                    </a:cubicBezTo>
                    <a:cubicBezTo>
                      <a:pt x="251" y="11104"/>
                      <a:pt x="2958" y="14362"/>
                      <a:pt x="4261" y="14638"/>
                    </a:cubicBezTo>
                    <a:cubicBezTo>
                      <a:pt x="4342" y="14656"/>
                      <a:pt x="4437" y="14665"/>
                      <a:pt x="4544" y="14665"/>
                    </a:cubicBezTo>
                    <a:cubicBezTo>
                      <a:pt x="6185" y="14665"/>
                      <a:pt x="10763" y="12619"/>
                      <a:pt x="10928" y="11655"/>
                    </a:cubicBezTo>
                    <a:cubicBezTo>
                      <a:pt x="11103" y="10603"/>
                      <a:pt x="8823" y="101"/>
                      <a:pt x="7294" y="1"/>
                    </a:cubicBezTo>
                    <a:cubicBezTo>
                      <a:pt x="7292" y="1"/>
                      <a:pt x="7291" y="1"/>
                      <a:pt x="72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3"/>
              <p:cNvSpPr/>
              <p:nvPr/>
            </p:nvSpPr>
            <p:spPr>
              <a:xfrm>
                <a:off x="1804255" y="1187548"/>
                <a:ext cx="41953" cy="75949"/>
              </a:xfrm>
              <a:custGeom>
                <a:avLst/>
                <a:gdLst/>
                <a:ahLst/>
                <a:cxnLst/>
                <a:rect l="l" t="t" r="r" b="b"/>
                <a:pathLst>
                  <a:path w="7144" h="12933" extrusionOk="0">
                    <a:moveTo>
                      <a:pt x="7144" y="0"/>
                    </a:moveTo>
                    <a:cubicBezTo>
                      <a:pt x="6066" y="702"/>
                      <a:pt x="1" y="8998"/>
                      <a:pt x="101" y="10000"/>
                    </a:cubicBezTo>
                    <a:cubicBezTo>
                      <a:pt x="176" y="10577"/>
                      <a:pt x="1053" y="11855"/>
                      <a:pt x="2056" y="12933"/>
                    </a:cubicBezTo>
                    <a:cubicBezTo>
                      <a:pt x="2357" y="10075"/>
                      <a:pt x="3134" y="7519"/>
                      <a:pt x="4462" y="4837"/>
                    </a:cubicBezTo>
                    <a:cubicBezTo>
                      <a:pt x="5289" y="3208"/>
                      <a:pt x="6116" y="1554"/>
                      <a:pt x="7144" y="0"/>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3"/>
              <p:cNvSpPr/>
              <p:nvPr/>
            </p:nvSpPr>
            <p:spPr>
              <a:xfrm>
                <a:off x="1804989" y="1243548"/>
                <a:ext cx="62413" cy="29803"/>
              </a:xfrm>
              <a:custGeom>
                <a:avLst/>
                <a:gdLst/>
                <a:ahLst/>
                <a:cxnLst/>
                <a:rect l="l" t="t" r="r" b="b"/>
                <a:pathLst>
                  <a:path w="10628" h="5075" extrusionOk="0">
                    <a:moveTo>
                      <a:pt x="3764" y="1"/>
                    </a:moveTo>
                    <a:cubicBezTo>
                      <a:pt x="2185" y="1"/>
                      <a:pt x="853" y="316"/>
                      <a:pt x="1" y="589"/>
                    </a:cubicBezTo>
                    <a:cubicBezTo>
                      <a:pt x="302" y="1742"/>
                      <a:pt x="2858" y="4775"/>
                      <a:pt x="4111" y="5051"/>
                    </a:cubicBezTo>
                    <a:cubicBezTo>
                      <a:pt x="4186" y="5067"/>
                      <a:pt x="4274" y="5074"/>
                      <a:pt x="4374" y="5074"/>
                    </a:cubicBezTo>
                    <a:cubicBezTo>
                      <a:pt x="5837" y="5074"/>
                      <a:pt x="9759" y="3425"/>
                      <a:pt x="10628" y="2369"/>
                    </a:cubicBezTo>
                    <a:cubicBezTo>
                      <a:pt x="8266" y="530"/>
                      <a:pt x="5808" y="1"/>
                      <a:pt x="3764" y="1"/>
                    </a:cubicBezTo>
                    <a:close/>
                  </a:path>
                </a:pathLst>
              </a:custGeom>
              <a:solidFill>
                <a:srgbClr val="6A38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3"/>
              <p:cNvSpPr/>
              <p:nvPr/>
            </p:nvSpPr>
            <p:spPr>
              <a:xfrm>
                <a:off x="1809305" y="1245692"/>
                <a:ext cx="15269" cy="5773"/>
              </a:xfrm>
              <a:custGeom>
                <a:avLst/>
                <a:gdLst/>
                <a:ahLst/>
                <a:cxnLst/>
                <a:rect l="l" t="t" r="r" b="b"/>
                <a:pathLst>
                  <a:path w="2600" h="983" extrusionOk="0">
                    <a:moveTo>
                      <a:pt x="1721" y="1"/>
                    </a:moveTo>
                    <a:cubicBezTo>
                      <a:pt x="1089" y="1"/>
                      <a:pt x="361" y="211"/>
                      <a:pt x="93" y="676"/>
                    </a:cubicBezTo>
                    <a:cubicBezTo>
                      <a:pt x="0" y="843"/>
                      <a:pt x="127" y="982"/>
                      <a:pt x="271" y="982"/>
                    </a:cubicBezTo>
                    <a:cubicBezTo>
                      <a:pt x="321" y="982"/>
                      <a:pt x="373" y="965"/>
                      <a:pt x="419" y="926"/>
                    </a:cubicBezTo>
                    <a:cubicBezTo>
                      <a:pt x="619" y="776"/>
                      <a:pt x="1045" y="701"/>
                      <a:pt x="1271" y="651"/>
                    </a:cubicBezTo>
                    <a:cubicBezTo>
                      <a:pt x="1672" y="550"/>
                      <a:pt x="2073" y="625"/>
                      <a:pt x="2449" y="450"/>
                    </a:cubicBezTo>
                    <a:cubicBezTo>
                      <a:pt x="2599" y="375"/>
                      <a:pt x="2549" y="149"/>
                      <a:pt x="2399" y="99"/>
                    </a:cubicBezTo>
                    <a:cubicBezTo>
                      <a:pt x="2212" y="35"/>
                      <a:pt x="1974" y="1"/>
                      <a:pt x="1721" y="1"/>
                    </a:cubicBezTo>
                    <a:close/>
                  </a:path>
                </a:pathLst>
              </a:custGeom>
              <a:solidFill>
                <a:srgbClr val="8442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3"/>
              <p:cNvSpPr/>
              <p:nvPr/>
            </p:nvSpPr>
            <p:spPr>
              <a:xfrm>
                <a:off x="1825554" y="1246021"/>
                <a:ext cx="4169" cy="2572"/>
              </a:xfrm>
              <a:custGeom>
                <a:avLst/>
                <a:gdLst/>
                <a:ahLst/>
                <a:cxnLst/>
                <a:rect l="l" t="t" r="r" b="b"/>
                <a:pathLst>
                  <a:path w="710" h="438" extrusionOk="0">
                    <a:moveTo>
                      <a:pt x="399" y="0"/>
                    </a:moveTo>
                    <a:cubicBezTo>
                      <a:pt x="224" y="0"/>
                      <a:pt x="0" y="70"/>
                      <a:pt x="58" y="244"/>
                    </a:cubicBezTo>
                    <a:cubicBezTo>
                      <a:pt x="96" y="377"/>
                      <a:pt x="249" y="438"/>
                      <a:pt x="397" y="438"/>
                    </a:cubicBezTo>
                    <a:cubicBezTo>
                      <a:pt x="445" y="438"/>
                      <a:pt x="492" y="431"/>
                      <a:pt x="534" y="419"/>
                    </a:cubicBezTo>
                    <a:cubicBezTo>
                      <a:pt x="710" y="344"/>
                      <a:pt x="710" y="93"/>
                      <a:pt x="534" y="18"/>
                    </a:cubicBezTo>
                    <a:cubicBezTo>
                      <a:pt x="500" y="7"/>
                      <a:pt x="452" y="0"/>
                      <a:pt x="399" y="0"/>
                    </a:cubicBezTo>
                    <a:close/>
                  </a:path>
                </a:pathLst>
              </a:custGeom>
              <a:solidFill>
                <a:srgbClr val="8442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3"/>
              <p:cNvSpPr/>
              <p:nvPr/>
            </p:nvSpPr>
            <p:spPr>
              <a:xfrm>
                <a:off x="1875347" y="1202705"/>
                <a:ext cx="16273" cy="15462"/>
              </a:xfrm>
              <a:custGeom>
                <a:avLst/>
                <a:gdLst/>
                <a:ahLst/>
                <a:cxnLst/>
                <a:rect l="l" t="t" r="r" b="b"/>
                <a:pathLst>
                  <a:path w="2771" h="2633" extrusionOk="0">
                    <a:moveTo>
                      <a:pt x="1529" y="1"/>
                    </a:moveTo>
                    <a:cubicBezTo>
                      <a:pt x="727" y="1"/>
                      <a:pt x="0" y="2582"/>
                      <a:pt x="1128" y="2632"/>
                    </a:cubicBezTo>
                    <a:cubicBezTo>
                      <a:pt x="1138" y="2633"/>
                      <a:pt x="1149" y="2633"/>
                      <a:pt x="1159" y="2633"/>
                    </a:cubicBezTo>
                    <a:cubicBezTo>
                      <a:pt x="2265" y="2633"/>
                      <a:pt x="2770" y="1"/>
                      <a:pt x="15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3"/>
              <p:cNvSpPr/>
              <p:nvPr/>
            </p:nvSpPr>
            <p:spPr>
              <a:xfrm>
                <a:off x="1880497" y="1204009"/>
                <a:ext cx="4686" cy="4792"/>
              </a:xfrm>
              <a:custGeom>
                <a:avLst/>
                <a:gdLst/>
                <a:ahLst/>
                <a:cxnLst/>
                <a:rect l="l" t="t" r="r" b="b"/>
                <a:pathLst>
                  <a:path w="798" h="816" extrusionOk="0">
                    <a:moveTo>
                      <a:pt x="634" y="1"/>
                    </a:moveTo>
                    <a:cubicBezTo>
                      <a:pt x="623" y="1"/>
                      <a:pt x="613" y="2"/>
                      <a:pt x="602" y="4"/>
                    </a:cubicBezTo>
                    <a:cubicBezTo>
                      <a:pt x="451" y="54"/>
                      <a:pt x="301" y="104"/>
                      <a:pt x="201" y="230"/>
                    </a:cubicBezTo>
                    <a:cubicBezTo>
                      <a:pt x="100" y="380"/>
                      <a:pt x="0" y="556"/>
                      <a:pt x="100" y="731"/>
                    </a:cubicBezTo>
                    <a:cubicBezTo>
                      <a:pt x="138" y="787"/>
                      <a:pt x="204" y="816"/>
                      <a:pt x="266" y="816"/>
                    </a:cubicBezTo>
                    <a:cubicBezTo>
                      <a:pt x="287" y="816"/>
                      <a:pt x="307" y="812"/>
                      <a:pt x="326" y="806"/>
                    </a:cubicBezTo>
                    <a:cubicBezTo>
                      <a:pt x="602" y="756"/>
                      <a:pt x="652" y="430"/>
                      <a:pt x="752" y="205"/>
                    </a:cubicBezTo>
                    <a:cubicBezTo>
                      <a:pt x="798" y="113"/>
                      <a:pt x="739"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3"/>
              <p:cNvSpPr/>
              <p:nvPr/>
            </p:nvSpPr>
            <p:spPr>
              <a:xfrm>
                <a:off x="1879170" y="1209359"/>
                <a:ext cx="3095" cy="3312"/>
              </a:xfrm>
              <a:custGeom>
                <a:avLst/>
                <a:gdLst/>
                <a:ahLst/>
                <a:cxnLst/>
                <a:rect l="l" t="t" r="r" b="b"/>
                <a:pathLst>
                  <a:path w="527" h="564" extrusionOk="0">
                    <a:moveTo>
                      <a:pt x="330" y="1"/>
                    </a:moveTo>
                    <a:cubicBezTo>
                      <a:pt x="256" y="1"/>
                      <a:pt x="178" y="33"/>
                      <a:pt x="126" y="96"/>
                    </a:cubicBezTo>
                    <a:cubicBezTo>
                      <a:pt x="101" y="121"/>
                      <a:pt x="76" y="146"/>
                      <a:pt x="76" y="196"/>
                    </a:cubicBezTo>
                    <a:cubicBezTo>
                      <a:pt x="1" y="296"/>
                      <a:pt x="26" y="396"/>
                      <a:pt x="101" y="497"/>
                    </a:cubicBezTo>
                    <a:cubicBezTo>
                      <a:pt x="101" y="497"/>
                      <a:pt x="126" y="497"/>
                      <a:pt x="126" y="522"/>
                    </a:cubicBezTo>
                    <a:cubicBezTo>
                      <a:pt x="155" y="551"/>
                      <a:pt x="210" y="563"/>
                      <a:pt x="266" y="563"/>
                    </a:cubicBezTo>
                    <a:cubicBezTo>
                      <a:pt x="306" y="563"/>
                      <a:pt x="345" y="557"/>
                      <a:pt x="377" y="547"/>
                    </a:cubicBezTo>
                    <a:cubicBezTo>
                      <a:pt x="377" y="547"/>
                      <a:pt x="377" y="522"/>
                      <a:pt x="402" y="522"/>
                    </a:cubicBezTo>
                    <a:cubicBezTo>
                      <a:pt x="477" y="497"/>
                      <a:pt x="527" y="396"/>
                      <a:pt x="527" y="321"/>
                    </a:cubicBezTo>
                    <a:cubicBezTo>
                      <a:pt x="527" y="271"/>
                      <a:pt x="527" y="246"/>
                      <a:pt x="527" y="196"/>
                    </a:cubicBezTo>
                    <a:cubicBezTo>
                      <a:pt x="527" y="64"/>
                      <a:pt x="433" y="1"/>
                      <a:pt x="3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3"/>
              <p:cNvSpPr/>
              <p:nvPr/>
            </p:nvSpPr>
            <p:spPr>
              <a:xfrm>
                <a:off x="1801019" y="1192258"/>
                <a:ext cx="16420" cy="15315"/>
              </a:xfrm>
              <a:custGeom>
                <a:avLst/>
                <a:gdLst/>
                <a:ahLst/>
                <a:cxnLst/>
                <a:rect l="l" t="t" r="r" b="b"/>
                <a:pathLst>
                  <a:path w="2796" h="2608" extrusionOk="0">
                    <a:moveTo>
                      <a:pt x="1554" y="0"/>
                    </a:moveTo>
                    <a:cubicBezTo>
                      <a:pt x="752" y="0"/>
                      <a:pt x="0" y="2557"/>
                      <a:pt x="1153" y="2607"/>
                    </a:cubicBezTo>
                    <a:cubicBezTo>
                      <a:pt x="1164" y="2607"/>
                      <a:pt x="1174" y="2607"/>
                      <a:pt x="1185" y="2607"/>
                    </a:cubicBezTo>
                    <a:cubicBezTo>
                      <a:pt x="2291" y="2607"/>
                      <a:pt x="2796" y="0"/>
                      <a:pt x="1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3"/>
              <p:cNvSpPr/>
              <p:nvPr/>
            </p:nvSpPr>
            <p:spPr>
              <a:xfrm>
                <a:off x="1806903" y="1192792"/>
                <a:ext cx="4076" cy="4128"/>
              </a:xfrm>
              <a:custGeom>
                <a:avLst/>
                <a:gdLst/>
                <a:ahLst/>
                <a:cxnLst/>
                <a:rect l="l" t="t" r="r" b="b"/>
                <a:pathLst>
                  <a:path w="694" h="703" extrusionOk="0">
                    <a:moveTo>
                      <a:pt x="462" y="1"/>
                    </a:moveTo>
                    <a:cubicBezTo>
                      <a:pt x="443" y="1"/>
                      <a:pt x="423" y="3"/>
                      <a:pt x="402" y="9"/>
                    </a:cubicBezTo>
                    <a:cubicBezTo>
                      <a:pt x="176" y="59"/>
                      <a:pt x="26" y="210"/>
                      <a:pt x="1" y="460"/>
                    </a:cubicBezTo>
                    <a:cubicBezTo>
                      <a:pt x="1" y="599"/>
                      <a:pt x="145" y="702"/>
                      <a:pt x="284" y="702"/>
                    </a:cubicBezTo>
                    <a:cubicBezTo>
                      <a:pt x="345" y="702"/>
                      <a:pt x="406" y="682"/>
                      <a:pt x="452" y="636"/>
                    </a:cubicBezTo>
                    <a:cubicBezTo>
                      <a:pt x="552" y="511"/>
                      <a:pt x="552" y="410"/>
                      <a:pt x="627" y="285"/>
                    </a:cubicBezTo>
                    <a:cubicBezTo>
                      <a:pt x="694" y="153"/>
                      <a:pt x="604" y="1"/>
                      <a:pt x="4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3"/>
              <p:cNvSpPr/>
              <p:nvPr/>
            </p:nvSpPr>
            <p:spPr>
              <a:xfrm>
                <a:off x="1805059" y="1197849"/>
                <a:ext cx="3471" cy="4152"/>
              </a:xfrm>
              <a:custGeom>
                <a:avLst/>
                <a:gdLst/>
                <a:ahLst/>
                <a:cxnLst/>
                <a:rect l="l" t="t" r="r" b="b"/>
                <a:pathLst>
                  <a:path w="591" h="707" extrusionOk="0">
                    <a:moveTo>
                      <a:pt x="365" y="1"/>
                    </a:moveTo>
                    <a:cubicBezTo>
                      <a:pt x="290" y="1"/>
                      <a:pt x="240" y="51"/>
                      <a:pt x="164" y="101"/>
                    </a:cubicBezTo>
                    <a:cubicBezTo>
                      <a:pt x="64" y="201"/>
                      <a:pt x="14" y="301"/>
                      <a:pt x="14" y="452"/>
                    </a:cubicBezTo>
                    <a:cubicBezTo>
                      <a:pt x="1" y="625"/>
                      <a:pt x="115" y="706"/>
                      <a:pt x="244" y="706"/>
                    </a:cubicBezTo>
                    <a:cubicBezTo>
                      <a:pt x="358" y="706"/>
                      <a:pt x="482" y="644"/>
                      <a:pt x="540" y="527"/>
                    </a:cubicBezTo>
                    <a:cubicBezTo>
                      <a:pt x="591" y="376"/>
                      <a:pt x="565" y="26"/>
                      <a:pt x="3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3"/>
              <p:cNvSpPr/>
              <p:nvPr/>
            </p:nvSpPr>
            <p:spPr>
              <a:xfrm>
                <a:off x="1748619" y="1213493"/>
                <a:ext cx="49235" cy="40191"/>
              </a:xfrm>
              <a:custGeom>
                <a:avLst/>
                <a:gdLst/>
                <a:ahLst/>
                <a:cxnLst/>
                <a:rect l="l" t="t" r="r" b="b"/>
                <a:pathLst>
                  <a:path w="8384" h="6844" extrusionOk="0">
                    <a:moveTo>
                      <a:pt x="33" y="1"/>
                    </a:moveTo>
                    <a:cubicBezTo>
                      <a:pt x="15" y="1"/>
                      <a:pt x="1" y="43"/>
                      <a:pt x="1" y="43"/>
                    </a:cubicBezTo>
                    <a:cubicBezTo>
                      <a:pt x="678" y="1998"/>
                      <a:pt x="1680" y="2499"/>
                      <a:pt x="3159" y="3853"/>
                    </a:cubicBezTo>
                    <a:cubicBezTo>
                      <a:pt x="4562" y="5156"/>
                      <a:pt x="6317" y="6284"/>
                      <a:pt x="8146" y="6835"/>
                    </a:cubicBezTo>
                    <a:cubicBezTo>
                      <a:pt x="8163" y="6841"/>
                      <a:pt x="8179" y="6843"/>
                      <a:pt x="8193" y="6843"/>
                    </a:cubicBezTo>
                    <a:cubicBezTo>
                      <a:pt x="8316" y="6843"/>
                      <a:pt x="8383" y="6677"/>
                      <a:pt x="8272" y="6610"/>
                    </a:cubicBezTo>
                    <a:cubicBezTo>
                      <a:pt x="6417" y="5632"/>
                      <a:pt x="4663" y="4730"/>
                      <a:pt x="3109" y="3327"/>
                    </a:cubicBezTo>
                    <a:cubicBezTo>
                      <a:pt x="1605" y="1998"/>
                      <a:pt x="1179" y="1622"/>
                      <a:pt x="51" y="18"/>
                    </a:cubicBezTo>
                    <a:cubicBezTo>
                      <a:pt x="45" y="6"/>
                      <a:pt x="39" y="1"/>
                      <a:pt x="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3"/>
              <p:cNvSpPr/>
              <p:nvPr/>
            </p:nvSpPr>
            <p:spPr>
              <a:xfrm>
                <a:off x="1765426" y="1272153"/>
                <a:ext cx="32211" cy="3459"/>
              </a:xfrm>
              <a:custGeom>
                <a:avLst/>
                <a:gdLst/>
                <a:ahLst/>
                <a:cxnLst/>
                <a:rect l="l" t="t" r="r" b="b"/>
                <a:pathLst>
                  <a:path w="5485" h="589" extrusionOk="0">
                    <a:moveTo>
                      <a:pt x="53" y="1"/>
                    </a:moveTo>
                    <a:cubicBezTo>
                      <a:pt x="0" y="1"/>
                      <a:pt x="21" y="104"/>
                      <a:pt x="21" y="104"/>
                    </a:cubicBezTo>
                    <a:cubicBezTo>
                      <a:pt x="948" y="405"/>
                      <a:pt x="1500" y="505"/>
                      <a:pt x="2452" y="556"/>
                    </a:cubicBezTo>
                    <a:cubicBezTo>
                      <a:pt x="2802" y="574"/>
                      <a:pt x="3159" y="588"/>
                      <a:pt x="3515" y="588"/>
                    </a:cubicBezTo>
                    <a:cubicBezTo>
                      <a:pt x="4153" y="588"/>
                      <a:pt x="4790" y="541"/>
                      <a:pt x="5385" y="380"/>
                    </a:cubicBezTo>
                    <a:cubicBezTo>
                      <a:pt x="5478" y="357"/>
                      <a:pt x="5484" y="202"/>
                      <a:pt x="5403" y="202"/>
                    </a:cubicBezTo>
                    <a:cubicBezTo>
                      <a:pt x="5397" y="202"/>
                      <a:pt x="5391" y="203"/>
                      <a:pt x="5385" y="205"/>
                    </a:cubicBezTo>
                    <a:cubicBezTo>
                      <a:pt x="4473" y="217"/>
                      <a:pt x="3626" y="264"/>
                      <a:pt x="2787" y="264"/>
                    </a:cubicBezTo>
                    <a:cubicBezTo>
                      <a:pt x="1896" y="264"/>
                      <a:pt x="1014" y="211"/>
                      <a:pt x="71" y="4"/>
                    </a:cubicBezTo>
                    <a:cubicBezTo>
                      <a:pt x="64" y="2"/>
                      <a:pt x="58" y="1"/>
                      <a:pt x="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3"/>
              <p:cNvSpPr/>
              <p:nvPr/>
            </p:nvSpPr>
            <p:spPr>
              <a:xfrm>
                <a:off x="1782473" y="1245387"/>
                <a:ext cx="15380" cy="8298"/>
              </a:xfrm>
              <a:custGeom>
                <a:avLst/>
                <a:gdLst/>
                <a:ahLst/>
                <a:cxnLst/>
                <a:rect l="l" t="t" r="r" b="b"/>
                <a:pathLst>
                  <a:path w="2619" h="1413" extrusionOk="0">
                    <a:moveTo>
                      <a:pt x="326" y="1"/>
                    </a:moveTo>
                    <a:cubicBezTo>
                      <a:pt x="226" y="101"/>
                      <a:pt x="101" y="226"/>
                      <a:pt x="0" y="352"/>
                    </a:cubicBezTo>
                    <a:cubicBezTo>
                      <a:pt x="777" y="778"/>
                      <a:pt x="1579" y="1154"/>
                      <a:pt x="2381" y="1404"/>
                    </a:cubicBezTo>
                    <a:cubicBezTo>
                      <a:pt x="2398" y="1410"/>
                      <a:pt x="2414" y="1412"/>
                      <a:pt x="2428" y="1412"/>
                    </a:cubicBezTo>
                    <a:cubicBezTo>
                      <a:pt x="2551" y="1412"/>
                      <a:pt x="2618" y="1246"/>
                      <a:pt x="2507" y="1179"/>
                    </a:cubicBezTo>
                    <a:cubicBezTo>
                      <a:pt x="1755" y="778"/>
                      <a:pt x="1028" y="402"/>
                      <a:pt x="326"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3"/>
              <p:cNvSpPr/>
              <p:nvPr/>
            </p:nvSpPr>
            <p:spPr>
              <a:xfrm>
                <a:off x="1776583" y="1273340"/>
                <a:ext cx="21053" cy="2273"/>
              </a:xfrm>
              <a:custGeom>
                <a:avLst/>
                <a:gdLst/>
                <a:ahLst/>
                <a:cxnLst/>
                <a:rect l="l" t="t" r="r" b="b"/>
                <a:pathLst>
                  <a:path w="3585" h="387" extrusionOk="0">
                    <a:moveTo>
                      <a:pt x="3503" y="0"/>
                    </a:moveTo>
                    <a:cubicBezTo>
                      <a:pt x="3497" y="0"/>
                      <a:pt x="3491" y="1"/>
                      <a:pt x="3485" y="3"/>
                    </a:cubicBezTo>
                    <a:cubicBezTo>
                      <a:pt x="2591" y="3"/>
                      <a:pt x="1751" y="56"/>
                      <a:pt x="926" y="56"/>
                    </a:cubicBezTo>
                    <a:cubicBezTo>
                      <a:pt x="616" y="56"/>
                      <a:pt x="308" y="48"/>
                      <a:pt x="1" y="28"/>
                    </a:cubicBezTo>
                    <a:lnTo>
                      <a:pt x="1" y="28"/>
                    </a:lnTo>
                    <a:cubicBezTo>
                      <a:pt x="26" y="128"/>
                      <a:pt x="51" y="228"/>
                      <a:pt x="51" y="329"/>
                    </a:cubicBezTo>
                    <a:cubicBezTo>
                      <a:pt x="226" y="329"/>
                      <a:pt x="377" y="354"/>
                      <a:pt x="552" y="354"/>
                    </a:cubicBezTo>
                    <a:cubicBezTo>
                      <a:pt x="902" y="372"/>
                      <a:pt x="1259" y="386"/>
                      <a:pt x="1615" y="386"/>
                    </a:cubicBezTo>
                    <a:cubicBezTo>
                      <a:pt x="2253" y="386"/>
                      <a:pt x="2890" y="339"/>
                      <a:pt x="3485" y="178"/>
                    </a:cubicBezTo>
                    <a:cubicBezTo>
                      <a:pt x="3578" y="155"/>
                      <a:pt x="3584" y="0"/>
                      <a:pt x="3503" y="0"/>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3"/>
              <p:cNvSpPr/>
              <p:nvPr/>
            </p:nvSpPr>
            <p:spPr>
              <a:xfrm>
                <a:off x="1863027" y="1222578"/>
                <a:ext cx="75608" cy="44314"/>
              </a:xfrm>
              <a:custGeom>
                <a:avLst/>
                <a:gdLst/>
                <a:ahLst/>
                <a:cxnLst/>
                <a:rect l="l" t="t" r="r" b="b"/>
                <a:pathLst>
                  <a:path w="12875" h="7546" extrusionOk="0">
                    <a:moveTo>
                      <a:pt x="12775" y="0"/>
                    </a:moveTo>
                    <a:cubicBezTo>
                      <a:pt x="8715" y="2932"/>
                      <a:pt x="4855" y="5539"/>
                      <a:pt x="143" y="7293"/>
                    </a:cubicBezTo>
                    <a:cubicBezTo>
                      <a:pt x="1" y="7341"/>
                      <a:pt x="83" y="7546"/>
                      <a:pt x="199" y="7546"/>
                    </a:cubicBezTo>
                    <a:cubicBezTo>
                      <a:pt x="205" y="7546"/>
                      <a:pt x="212" y="7545"/>
                      <a:pt x="218" y="7544"/>
                    </a:cubicBezTo>
                    <a:cubicBezTo>
                      <a:pt x="2549" y="7093"/>
                      <a:pt x="4629" y="5589"/>
                      <a:pt x="6659" y="4461"/>
                    </a:cubicBezTo>
                    <a:cubicBezTo>
                      <a:pt x="9065" y="3133"/>
                      <a:pt x="10745" y="1855"/>
                      <a:pt x="12825" y="50"/>
                    </a:cubicBezTo>
                    <a:cubicBezTo>
                      <a:pt x="12875" y="25"/>
                      <a:pt x="12775" y="0"/>
                      <a:pt x="127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3"/>
              <p:cNvSpPr/>
              <p:nvPr/>
            </p:nvSpPr>
            <p:spPr>
              <a:xfrm>
                <a:off x="1858980" y="1272882"/>
                <a:ext cx="44925" cy="19773"/>
              </a:xfrm>
              <a:custGeom>
                <a:avLst/>
                <a:gdLst/>
                <a:ahLst/>
                <a:cxnLst/>
                <a:rect l="l" t="t" r="r" b="b"/>
                <a:pathLst>
                  <a:path w="7650" h="3367" extrusionOk="0">
                    <a:moveTo>
                      <a:pt x="177" y="1"/>
                    </a:moveTo>
                    <a:cubicBezTo>
                      <a:pt x="79" y="1"/>
                      <a:pt x="1" y="132"/>
                      <a:pt x="80" y="231"/>
                    </a:cubicBezTo>
                    <a:cubicBezTo>
                      <a:pt x="882" y="1183"/>
                      <a:pt x="2511" y="1685"/>
                      <a:pt x="3639" y="2186"/>
                    </a:cubicBezTo>
                    <a:cubicBezTo>
                      <a:pt x="5343" y="2913"/>
                      <a:pt x="5619" y="3013"/>
                      <a:pt x="7424" y="3364"/>
                    </a:cubicBezTo>
                    <a:cubicBezTo>
                      <a:pt x="7439" y="3366"/>
                      <a:pt x="7453" y="3366"/>
                      <a:pt x="7466" y="3366"/>
                    </a:cubicBezTo>
                    <a:cubicBezTo>
                      <a:pt x="7649" y="3366"/>
                      <a:pt x="7649" y="3214"/>
                      <a:pt x="7649" y="3214"/>
                    </a:cubicBezTo>
                    <a:cubicBezTo>
                      <a:pt x="4717" y="2462"/>
                      <a:pt x="2737" y="1835"/>
                      <a:pt x="256" y="31"/>
                    </a:cubicBezTo>
                    <a:cubicBezTo>
                      <a:pt x="230" y="10"/>
                      <a:pt x="203" y="1"/>
                      <a:pt x="1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3"/>
              <p:cNvSpPr/>
              <p:nvPr/>
            </p:nvSpPr>
            <p:spPr>
              <a:xfrm>
                <a:off x="1776143" y="1226841"/>
                <a:ext cx="102869" cy="79731"/>
              </a:xfrm>
              <a:custGeom>
                <a:avLst/>
                <a:gdLst/>
                <a:ahLst/>
                <a:cxnLst/>
                <a:rect l="l" t="t" r="r" b="b"/>
                <a:pathLst>
                  <a:path w="17517" h="13577" extrusionOk="0">
                    <a:moveTo>
                      <a:pt x="8898" y="1"/>
                    </a:moveTo>
                    <a:cubicBezTo>
                      <a:pt x="4437" y="1"/>
                      <a:pt x="828" y="4738"/>
                      <a:pt x="327" y="5815"/>
                    </a:cubicBezTo>
                    <a:cubicBezTo>
                      <a:pt x="1" y="6517"/>
                      <a:pt x="1755" y="12357"/>
                      <a:pt x="7093" y="13334"/>
                    </a:cubicBezTo>
                    <a:cubicBezTo>
                      <a:pt x="8005" y="13502"/>
                      <a:pt x="8843" y="13576"/>
                      <a:pt x="9612" y="13576"/>
                    </a:cubicBezTo>
                    <a:cubicBezTo>
                      <a:pt x="15757" y="13576"/>
                      <a:pt x="17517" y="8795"/>
                      <a:pt x="17495" y="8171"/>
                    </a:cubicBezTo>
                    <a:cubicBezTo>
                      <a:pt x="17469" y="7470"/>
                      <a:pt x="14312" y="1"/>
                      <a:pt x="88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3"/>
              <p:cNvSpPr/>
              <p:nvPr/>
            </p:nvSpPr>
            <p:spPr>
              <a:xfrm>
                <a:off x="1799104" y="1226841"/>
                <a:ext cx="79907" cy="79731"/>
              </a:xfrm>
              <a:custGeom>
                <a:avLst/>
                <a:gdLst/>
                <a:ahLst/>
                <a:cxnLst/>
                <a:rect l="l" t="t" r="r" b="b"/>
                <a:pathLst>
                  <a:path w="13607" h="13577" extrusionOk="0">
                    <a:moveTo>
                      <a:pt x="4988" y="1"/>
                    </a:moveTo>
                    <a:cubicBezTo>
                      <a:pt x="4286" y="1"/>
                      <a:pt x="3635" y="126"/>
                      <a:pt x="2983" y="327"/>
                    </a:cubicBezTo>
                    <a:cubicBezTo>
                      <a:pt x="2557" y="753"/>
                      <a:pt x="2231" y="1204"/>
                      <a:pt x="2131" y="1630"/>
                    </a:cubicBezTo>
                    <a:cubicBezTo>
                      <a:pt x="1855" y="2758"/>
                      <a:pt x="3559" y="2482"/>
                      <a:pt x="4136" y="2933"/>
                    </a:cubicBezTo>
                    <a:cubicBezTo>
                      <a:pt x="4913" y="3510"/>
                      <a:pt x="3384" y="3810"/>
                      <a:pt x="2858" y="3936"/>
                    </a:cubicBezTo>
                    <a:cubicBezTo>
                      <a:pt x="878" y="4337"/>
                      <a:pt x="2381" y="5615"/>
                      <a:pt x="4286" y="5916"/>
                    </a:cubicBezTo>
                    <a:cubicBezTo>
                      <a:pt x="4838" y="6066"/>
                      <a:pt x="6366" y="6066"/>
                      <a:pt x="5514" y="6668"/>
                    </a:cubicBezTo>
                    <a:cubicBezTo>
                      <a:pt x="4687" y="7319"/>
                      <a:pt x="3108" y="7094"/>
                      <a:pt x="2081" y="7520"/>
                    </a:cubicBezTo>
                    <a:cubicBezTo>
                      <a:pt x="777" y="8071"/>
                      <a:pt x="126" y="9224"/>
                      <a:pt x="26" y="10627"/>
                    </a:cubicBezTo>
                    <a:cubicBezTo>
                      <a:pt x="0" y="11104"/>
                      <a:pt x="26" y="11580"/>
                      <a:pt x="101" y="12031"/>
                    </a:cubicBezTo>
                    <a:cubicBezTo>
                      <a:pt x="953" y="12633"/>
                      <a:pt x="1980" y="13109"/>
                      <a:pt x="3183" y="13334"/>
                    </a:cubicBezTo>
                    <a:cubicBezTo>
                      <a:pt x="4095" y="13502"/>
                      <a:pt x="4933" y="13576"/>
                      <a:pt x="5702" y="13576"/>
                    </a:cubicBezTo>
                    <a:cubicBezTo>
                      <a:pt x="11847" y="13576"/>
                      <a:pt x="13607" y="8795"/>
                      <a:pt x="13585" y="8171"/>
                    </a:cubicBezTo>
                    <a:cubicBezTo>
                      <a:pt x="13559" y="7470"/>
                      <a:pt x="10402" y="1"/>
                      <a:pt x="4988"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3"/>
              <p:cNvSpPr/>
              <p:nvPr/>
            </p:nvSpPr>
            <p:spPr>
              <a:xfrm>
                <a:off x="1787624" y="1257901"/>
                <a:ext cx="80512" cy="10159"/>
              </a:xfrm>
              <a:custGeom>
                <a:avLst/>
                <a:gdLst/>
                <a:ahLst/>
                <a:cxnLst/>
                <a:rect l="l" t="t" r="r" b="b"/>
                <a:pathLst>
                  <a:path w="13710" h="1730" extrusionOk="0">
                    <a:moveTo>
                      <a:pt x="1" y="0"/>
                    </a:moveTo>
                    <a:lnTo>
                      <a:pt x="1" y="0"/>
                    </a:lnTo>
                    <a:cubicBezTo>
                      <a:pt x="1981" y="627"/>
                      <a:pt x="4086" y="777"/>
                      <a:pt x="6116" y="1053"/>
                    </a:cubicBezTo>
                    <a:cubicBezTo>
                      <a:pt x="8547" y="1354"/>
                      <a:pt x="11028" y="1654"/>
                      <a:pt x="13484" y="1729"/>
                    </a:cubicBezTo>
                    <a:cubicBezTo>
                      <a:pt x="13660" y="1729"/>
                      <a:pt x="13710" y="1454"/>
                      <a:pt x="13534" y="1404"/>
                    </a:cubicBezTo>
                    <a:cubicBezTo>
                      <a:pt x="9123" y="451"/>
                      <a:pt x="4462" y="727"/>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3"/>
              <p:cNvSpPr/>
              <p:nvPr/>
            </p:nvSpPr>
            <p:spPr>
              <a:xfrm>
                <a:off x="1787917" y="1268935"/>
                <a:ext cx="73154" cy="10165"/>
              </a:xfrm>
              <a:custGeom>
                <a:avLst/>
                <a:gdLst/>
                <a:ahLst/>
                <a:cxnLst/>
                <a:rect l="l" t="t" r="r" b="b"/>
                <a:pathLst>
                  <a:path w="12457" h="1731" extrusionOk="0">
                    <a:moveTo>
                      <a:pt x="76" y="1"/>
                    </a:moveTo>
                    <a:cubicBezTo>
                      <a:pt x="26" y="1"/>
                      <a:pt x="1" y="76"/>
                      <a:pt x="76" y="101"/>
                    </a:cubicBezTo>
                    <a:cubicBezTo>
                      <a:pt x="3321" y="1075"/>
                      <a:pt x="7146" y="1731"/>
                      <a:pt x="10678" y="1731"/>
                    </a:cubicBezTo>
                    <a:cubicBezTo>
                      <a:pt x="11238" y="1731"/>
                      <a:pt x="11790" y="1714"/>
                      <a:pt x="12332" y="1680"/>
                    </a:cubicBezTo>
                    <a:cubicBezTo>
                      <a:pt x="12457" y="1680"/>
                      <a:pt x="12457" y="1480"/>
                      <a:pt x="12332" y="1480"/>
                    </a:cubicBezTo>
                    <a:cubicBezTo>
                      <a:pt x="8246" y="1028"/>
                      <a:pt x="4086" y="1028"/>
                      <a:pt x="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3"/>
              <p:cNvSpPr/>
              <p:nvPr/>
            </p:nvSpPr>
            <p:spPr>
              <a:xfrm>
                <a:off x="1791200" y="1280974"/>
                <a:ext cx="59571" cy="8010"/>
              </a:xfrm>
              <a:custGeom>
                <a:avLst/>
                <a:gdLst/>
                <a:ahLst/>
                <a:cxnLst/>
                <a:rect l="l" t="t" r="r" b="b"/>
                <a:pathLst>
                  <a:path w="10144" h="1364" extrusionOk="0">
                    <a:moveTo>
                      <a:pt x="48" y="1"/>
                    </a:moveTo>
                    <a:cubicBezTo>
                      <a:pt x="13" y="1"/>
                      <a:pt x="0" y="56"/>
                      <a:pt x="43" y="56"/>
                    </a:cubicBezTo>
                    <a:cubicBezTo>
                      <a:pt x="2485" y="969"/>
                      <a:pt x="5241" y="1364"/>
                      <a:pt x="7900" y="1364"/>
                    </a:cubicBezTo>
                    <a:cubicBezTo>
                      <a:pt x="8599" y="1364"/>
                      <a:pt x="9290" y="1336"/>
                      <a:pt x="9968" y="1284"/>
                    </a:cubicBezTo>
                    <a:cubicBezTo>
                      <a:pt x="10144" y="1259"/>
                      <a:pt x="10144" y="1008"/>
                      <a:pt x="9968" y="1008"/>
                    </a:cubicBezTo>
                    <a:cubicBezTo>
                      <a:pt x="6660" y="958"/>
                      <a:pt x="3251" y="983"/>
                      <a:pt x="68" y="6"/>
                    </a:cubicBezTo>
                    <a:cubicBezTo>
                      <a:pt x="61" y="2"/>
                      <a:pt x="54" y="1"/>
                      <a:pt x="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3"/>
              <p:cNvSpPr/>
              <p:nvPr/>
            </p:nvSpPr>
            <p:spPr>
              <a:xfrm>
                <a:off x="1726984" y="1062587"/>
                <a:ext cx="79314" cy="56341"/>
              </a:xfrm>
              <a:custGeom>
                <a:avLst/>
                <a:gdLst/>
                <a:ahLst/>
                <a:cxnLst/>
                <a:rect l="l" t="t" r="r" b="b"/>
                <a:pathLst>
                  <a:path w="13506" h="9594" extrusionOk="0">
                    <a:moveTo>
                      <a:pt x="7689" y="0"/>
                    </a:moveTo>
                    <a:cubicBezTo>
                      <a:pt x="6812" y="0"/>
                      <a:pt x="5898" y="348"/>
                      <a:pt x="5013" y="1179"/>
                    </a:cubicBezTo>
                    <a:cubicBezTo>
                      <a:pt x="1" y="5865"/>
                      <a:pt x="5765" y="9224"/>
                      <a:pt x="7219" y="9575"/>
                    </a:cubicBezTo>
                    <a:cubicBezTo>
                      <a:pt x="7271" y="9587"/>
                      <a:pt x="7333" y="9593"/>
                      <a:pt x="7404" y="9593"/>
                    </a:cubicBezTo>
                    <a:cubicBezTo>
                      <a:pt x="8631" y="9593"/>
                      <a:pt x="12493" y="7836"/>
                      <a:pt x="12682" y="7244"/>
                    </a:cubicBezTo>
                    <a:cubicBezTo>
                      <a:pt x="13506" y="4480"/>
                      <a:pt x="10834" y="0"/>
                      <a:pt x="76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3"/>
              <p:cNvSpPr/>
              <p:nvPr/>
            </p:nvSpPr>
            <p:spPr>
              <a:xfrm>
                <a:off x="1756664" y="1081456"/>
                <a:ext cx="34055" cy="25704"/>
              </a:xfrm>
              <a:custGeom>
                <a:avLst/>
                <a:gdLst/>
                <a:ahLst/>
                <a:cxnLst/>
                <a:rect l="l" t="t" r="r" b="b"/>
                <a:pathLst>
                  <a:path w="5799" h="4377" extrusionOk="0">
                    <a:moveTo>
                      <a:pt x="2402" y="0"/>
                    </a:moveTo>
                    <a:cubicBezTo>
                      <a:pt x="2300" y="0"/>
                      <a:pt x="2196" y="7"/>
                      <a:pt x="2090" y="21"/>
                    </a:cubicBezTo>
                    <a:cubicBezTo>
                      <a:pt x="135" y="278"/>
                      <a:pt x="0" y="4376"/>
                      <a:pt x="2837" y="4376"/>
                    </a:cubicBezTo>
                    <a:cubicBezTo>
                      <a:pt x="3601" y="4376"/>
                      <a:pt x="4581" y="4079"/>
                      <a:pt x="5799" y="3329"/>
                    </a:cubicBezTo>
                    <a:cubicBezTo>
                      <a:pt x="5799" y="3329"/>
                      <a:pt x="4674" y="0"/>
                      <a:pt x="24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3"/>
              <p:cNvSpPr/>
              <p:nvPr/>
            </p:nvSpPr>
            <p:spPr>
              <a:xfrm>
                <a:off x="1754791" y="1079547"/>
                <a:ext cx="36962" cy="24118"/>
              </a:xfrm>
              <a:custGeom>
                <a:avLst/>
                <a:gdLst/>
                <a:ahLst/>
                <a:cxnLst/>
                <a:rect l="l" t="t" r="r" b="b"/>
                <a:pathLst>
                  <a:path w="6294" h="4107" extrusionOk="0">
                    <a:moveTo>
                      <a:pt x="2363" y="1"/>
                    </a:moveTo>
                    <a:cubicBezTo>
                      <a:pt x="1549" y="1"/>
                      <a:pt x="745" y="392"/>
                      <a:pt x="103" y="1348"/>
                    </a:cubicBezTo>
                    <a:cubicBezTo>
                      <a:pt x="1" y="1512"/>
                      <a:pt x="149" y="1676"/>
                      <a:pt x="302" y="1676"/>
                    </a:cubicBezTo>
                    <a:cubicBezTo>
                      <a:pt x="337" y="1676"/>
                      <a:pt x="371" y="1668"/>
                      <a:pt x="404" y="1649"/>
                    </a:cubicBezTo>
                    <a:cubicBezTo>
                      <a:pt x="1235" y="1154"/>
                      <a:pt x="1852" y="750"/>
                      <a:pt x="2573" y="750"/>
                    </a:cubicBezTo>
                    <a:cubicBezTo>
                      <a:pt x="2983" y="750"/>
                      <a:pt x="3427" y="880"/>
                      <a:pt x="3963" y="1198"/>
                    </a:cubicBezTo>
                    <a:cubicBezTo>
                      <a:pt x="5015" y="1825"/>
                      <a:pt x="5667" y="3003"/>
                      <a:pt x="6143" y="4080"/>
                    </a:cubicBezTo>
                    <a:cubicBezTo>
                      <a:pt x="6152" y="4098"/>
                      <a:pt x="6173" y="4106"/>
                      <a:pt x="6197" y="4106"/>
                    </a:cubicBezTo>
                    <a:cubicBezTo>
                      <a:pt x="6241" y="4106"/>
                      <a:pt x="6293" y="4079"/>
                      <a:pt x="6293" y="4030"/>
                    </a:cubicBezTo>
                    <a:cubicBezTo>
                      <a:pt x="6119" y="2028"/>
                      <a:pt x="4215" y="1"/>
                      <a:pt x="2363" y="1"/>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3"/>
              <p:cNvSpPr/>
              <p:nvPr/>
            </p:nvSpPr>
            <p:spPr>
              <a:xfrm>
                <a:off x="1926268" y="1096067"/>
                <a:ext cx="75068" cy="55865"/>
              </a:xfrm>
              <a:custGeom>
                <a:avLst/>
                <a:gdLst/>
                <a:ahLst/>
                <a:cxnLst/>
                <a:rect l="l" t="t" r="r" b="b"/>
                <a:pathLst>
                  <a:path w="12783" h="9513" extrusionOk="0">
                    <a:moveTo>
                      <a:pt x="5871" y="1"/>
                    </a:moveTo>
                    <a:cubicBezTo>
                      <a:pt x="3020" y="1"/>
                      <a:pt x="1" y="3348"/>
                      <a:pt x="126" y="5979"/>
                    </a:cubicBezTo>
                    <a:cubicBezTo>
                      <a:pt x="176" y="6631"/>
                      <a:pt x="3911" y="9513"/>
                      <a:pt x="4913" y="9513"/>
                    </a:cubicBezTo>
                    <a:cubicBezTo>
                      <a:pt x="6392" y="9513"/>
                      <a:pt x="12783" y="7583"/>
                      <a:pt x="8998" y="1869"/>
                    </a:cubicBezTo>
                    <a:cubicBezTo>
                      <a:pt x="8124" y="536"/>
                      <a:pt x="7011" y="1"/>
                      <a:pt x="5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3"/>
              <p:cNvSpPr/>
              <p:nvPr/>
            </p:nvSpPr>
            <p:spPr>
              <a:xfrm>
                <a:off x="1938482" y="1117495"/>
                <a:ext cx="36151" cy="25017"/>
              </a:xfrm>
              <a:custGeom>
                <a:avLst/>
                <a:gdLst/>
                <a:ahLst/>
                <a:cxnLst/>
                <a:rect l="l" t="t" r="r" b="b"/>
                <a:pathLst>
                  <a:path w="6156" h="4260" extrusionOk="0">
                    <a:moveTo>
                      <a:pt x="3522" y="0"/>
                    </a:moveTo>
                    <a:cubicBezTo>
                      <a:pt x="1662" y="0"/>
                      <a:pt x="1" y="2180"/>
                      <a:pt x="1" y="2180"/>
                    </a:cubicBezTo>
                    <a:cubicBezTo>
                      <a:pt x="1259" y="3702"/>
                      <a:pt x="2366" y="4260"/>
                      <a:pt x="3244" y="4260"/>
                    </a:cubicBezTo>
                    <a:cubicBezTo>
                      <a:pt x="5360" y="4260"/>
                      <a:pt x="6156" y="1029"/>
                      <a:pt x="4562" y="250"/>
                    </a:cubicBezTo>
                    <a:cubicBezTo>
                      <a:pt x="4215" y="74"/>
                      <a:pt x="3865" y="0"/>
                      <a:pt x="35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3"/>
              <p:cNvSpPr/>
              <p:nvPr/>
            </p:nvSpPr>
            <p:spPr>
              <a:xfrm>
                <a:off x="1936762" y="1116250"/>
                <a:ext cx="39757" cy="16437"/>
              </a:xfrm>
              <a:custGeom>
                <a:avLst/>
                <a:gdLst/>
                <a:ahLst/>
                <a:cxnLst/>
                <a:rect l="l" t="t" r="r" b="b"/>
                <a:pathLst>
                  <a:path w="6770" h="2799" extrusionOk="0">
                    <a:moveTo>
                      <a:pt x="4095" y="0"/>
                    </a:moveTo>
                    <a:cubicBezTo>
                      <a:pt x="2495" y="0"/>
                      <a:pt x="684" y="1158"/>
                      <a:pt x="18" y="2692"/>
                    </a:cubicBezTo>
                    <a:cubicBezTo>
                      <a:pt x="1" y="2746"/>
                      <a:pt x="45" y="2799"/>
                      <a:pt x="91" y="2799"/>
                    </a:cubicBezTo>
                    <a:cubicBezTo>
                      <a:pt x="110" y="2799"/>
                      <a:pt x="129" y="2790"/>
                      <a:pt x="144" y="2768"/>
                    </a:cubicBezTo>
                    <a:cubicBezTo>
                      <a:pt x="946" y="1915"/>
                      <a:pt x="1923" y="1013"/>
                      <a:pt x="3126" y="763"/>
                    </a:cubicBezTo>
                    <a:cubicBezTo>
                      <a:pt x="3407" y="705"/>
                      <a:pt x="3655" y="678"/>
                      <a:pt x="3879" y="678"/>
                    </a:cubicBezTo>
                    <a:cubicBezTo>
                      <a:pt x="5016" y="678"/>
                      <a:pt x="5522" y="1378"/>
                      <a:pt x="6359" y="2342"/>
                    </a:cubicBezTo>
                    <a:cubicBezTo>
                      <a:pt x="6398" y="2388"/>
                      <a:pt x="6453" y="2408"/>
                      <a:pt x="6509" y="2408"/>
                    </a:cubicBezTo>
                    <a:cubicBezTo>
                      <a:pt x="6636" y="2408"/>
                      <a:pt x="6770" y="2305"/>
                      <a:pt x="6735" y="2166"/>
                    </a:cubicBezTo>
                    <a:cubicBezTo>
                      <a:pt x="6322" y="620"/>
                      <a:pt x="5265" y="0"/>
                      <a:pt x="4095" y="0"/>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3" name="Google Shape;5123;p63"/>
          <p:cNvGrpSpPr/>
          <p:nvPr/>
        </p:nvGrpSpPr>
        <p:grpSpPr>
          <a:xfrm>
            <a:off x="4895691" y="2608402"/>
            <a:ext cx="1540798" cy="2004380"/>
            <a:chOff x="5038641" y="2573327"/>
            <a:chExt cx="1540798" cy="2004380"/>
          </a:xfrm>
        </p:grpSpPr>
        <p:sp>
          <p:nvSpPr>
            <p:cNvPr id="5124" name="Google Shape;5124;p63"/>
            <p:cNvSpPr/>
            <p:nvPr/>
          </p:nvSpPr>
          <p:spPr>
            <a:xfrm>
              <a:off x="5081130" y="4402390"/>
              <a:ext cx="1427169" cy="175316"/>
            </a:xfrm>
            <a:custGeom>
              <a:avLst/>
              <a:gdLst/>
              <a:ahLst/>
              <a:cxnLst/>
              <a:rect l="l" t="t" r="r" b="b"/>
              <a:pathLst>
                <a:path w="11991" h="1473" extrusionOk="0">
                  <a:moveTo>
                    <a:pt x="5996" y="1"/>
                  </a:moveTo>
                  <a:cubicBezTo>
                    <a:pt x="2686" y="1"/>
                    <a:pt x="1" y="331"/>
                    <a:pt x="1" y="741"/>
                  </a:cubicBezTo>
                  <a:cubicBezTo>
                    <a:pt x="1" y="1143"/>
                    <a:pt x="2686" y="1473"/>
                    <a:pt x="5996" y="1473"/>
                  </a:cubicBezTo>
                  <a:cubicBezTo>
                    <a:pt x="9305" y="1473"/>
                    <a:pt x="11991" y="1143"/>
                    <a:pt x="11991" y="741"/>
                  </a:cubicBezTo>
                  <a:cubicBezTo>
                    <a:pt x="11991" y="331"/>
                    <a:pt x="9305" y="1"/>
                    <a:pt x="5996" y="1"/>
                  </a:cubicBezTo>
                  <a:close/>
                </a:path>
              </a:pathLst>
            </a:custGeom>
            <a:solidFill>
              <a:srgbClr val="7F3DEC">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3"/>
            <p:cNvSpPr/>
            <p:nvPr/>
          </p:nvSpPr>
          <p:spPr>
            <a:xfrm>
              <a:off x="5072679" y="3877998"/>
              <a:ext cx="495004" cy="581413"/>
            </a:xfrm>
            <a:custGeom>
              <a:avLst/>
              <a:gdLst/>
              <a:ahLst/>
              <a:cxnLst/>
              <a:rect l="l" t="t" r="r" b="b"/>
              <a:pathLst>
                <a:path w="4159" h="4885" extrusionOk="0">
                  <a:moveTo>
                    <a:pt x="1626" y="0"/>
                  </a:moveTo>
                  <a:cubicBezTo>
                    <a:pt x="1471" y="0"/>
                    <a:pt x="1308" y="46"/>
                    <a:pt x="1142" y="152"/>
                  </a:cubicBezTo>
                  <a:cubicBezTo>
                    <a:pt x="0" y="856"/>
                    <a:pt x="946" y="2533"/>
                    <a:pt x="1472" y="3274"/>
                  </a:cubicBezTo>
                  <a:cubicBezTo>
                    <a:pt x="1731" y="3622"/>
                    <a:pt x="2097" y="4005"/>
                    <a:pt x="1990" y="4041"/>
                  </a:cubicBezTo>
                  <a:cubicBezTo>
                    <a:pt x="1874" y="4068"/>
                    <a:pt x="785" y="4773"/>
                    <a:pt x="982" y="4853"/>
                  </a:cubicBezTo>
                  <a:cubicBezTo>
                    <a:pt x="1033" y="4877"/>
                    <a:pt x="1213" y="4885"/>
                    <a:pt x="1451" y="4885"/>
                  </a:cubicBezTo>
                  <a:cubicBezTo>
                    <a:pt x="1752" y="4885"/>
                    <a:pt x="2146" y="4872"/>
                    <a:pt x="2489" y="4862"/>
                  </a:cubicBezTo>
                  <a:cubicBezTo>
                    <a:pt x="2909" y="4844"/>
                    <a:pt x="3248" y="4826"/>
                    <a:pt x="3248" y="4826"/>
                  </a:cubicBezTo>
                  <a:cubicBezTo>
                    <a:pt x="3248" y="4826"/>
                    <a:pt x="3252" y="4827"/>
                    <a:pt x="3260" y="4827"/>
                  </a:cubicBezTo>
                  <a:cubicBezTo>
                    <a:pt x="3372" y="4827"/>
                    <a:pt x="4159" y="4718"/>
                    <a:pt x="3203" y="1543"/>
                  </a:cubicBezTo>
                  <a:cubicBezTo>
                    <a:pt x="3194" y="1516"/>
                    <a:pt x="2926" y="910"/>
                    <a:pt x="2498" y="464"/>
                  </a:cubicBezTo>
                  <a:cubicBezTo>
                    <a:pt x="2256" y="203"/>
                    <a:pt x="1956" y="0"/>
                    <a:pt x="1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3"/>
            <p:cNvSpPr/>
            <p:nvPr/>
          </p:nvSpPr>
          <p:spPr>
            <a:xfrm>
              <a:off x="5232995" y="3975593"/>
              <a:ext cx="39396" cy="34159"/>
            </a:xfrm>
            <a:custGeom>
              <a:avLst/>
              <a:gdLst/>
              <a:ahLst/>
              <a:cxnLst/>
              <a:rect l="l" t="t" r="r" b="b"/>
              <a:pathLst>
                <a:path w="331" h="287" extrusionOk="0">
                  <a:moveTo>
                    <a:pt x="161" y="1"/>
                  </a:moveTo>
                  <a:cubicBezTo>
                    <a:pt x="72" y="1"/>
                    <a:pt x="0" y="63"/>
                    <a:pt x="0" y="143"/>
                  </a:cubicBezTo>
                  <a:cubicBezTo>
                    <a:pt x="0" y="224"/>
                    <a:pt x="72" y="286"/>
                    <a:pt x="161" y="286"/>
                  </a:cubicBezTo>
                  <a:cubicBezTo>
                    <a:pt x="259" y="286"/>
                    <a:pt x="330" y="224"/>
                    <a:pt x="330" y="143"/>
                  </a:cubicBezTo>
                  <a:cubicBezTo>
                    <a:pt x="330" y="63"/>
                    <a:pt x="259" y="1"/>
                    <a:pt x="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3"/>
            <p:cNvSpPr/>
            <p:nvPr/>
          </p:nvSpPr>
          <p:spPr>
            <a:xfrm>
              <a:off x="5238231" y="4103061"/>
              <a:ext cx="43680" cy="49988"/>
            </a:xfrm>
            <a:custGeom>
              <a:avLst/>
              <a:gdLst/>
              <a:ahLst/>
              <a:cxnLst/>
              <a:rect l="l" t="t" r="r" b="b"/>
              <a:pathLst>
                <a:path w="367" h="420" extrusionOk="0">
                  <a:moveTo>
                    <a:pt x="188" y="0"/>
                  </a:moveTo>
                  <a:cubicBezTo>
                    <a:pt x="81" y="0"/>
                    <a:pt x="1" y="98"/>
                    <a:pt x="1" y="214"/>
                  </a:cubicBezTo>
                  <a:cubicBezTo>
                    <a:pt x="1" y="321"/>
                    <a:pt x="81" y="419"/>
                    <a:pt x="188" y="419"/>
                  </a:cubicBezTo>
                  <a:cubicBezTo>
                    <a:pt x="286" y="419"/>
                    <a:pt x="367" y="321"/>
                    <a:pt x="367" y="214"/>
                  </a:cubicBezTo>
                  <a:cubicBezTo>
                    <a:pt x="367" y="98"/>
                    <a:pt x="286" y="0"/>
                    <a:pt x="1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3"/>
            <p:cNvSpPr/>
            <p:nvPr/>
          </p:nvSpPr>
          <p:spPr>
            <a:xfrm>
              <a:off x="5244658" y="3933103"/>
              <a:ext cx="323020" cy="523569"/>
            </a:xfrm>
            <a:custGeom>
              <a:avLst/>
              <a:gdLst/>
              <a:ahLst/>
              <a:cxnLst/>
              <a:rect l="l" t="t" r="r" b="b"/>
              <a:pathLst>
                <a:path w="2714" h="4399" extrusionOk="0">
                  <a:moveTo>
                    <a:pt x="1053" y="1"/>
                  </a:moveTo>
                  <a:cubicBezTo>
                    <a:pt x="759" y="598"/>
                    <a:pt x="0" y="2392"/>
                    <a:pt x="1044" y="4399"/>
                  </a:cubicBezTo>
                  <a:cubicBezTo>
                    <a:pt x="1464" y="4381"/>
                    <a:pt x="1803" y="4363"/>
                    <a:pt x="1803" y="4363"/>
                  </a:cubicBezTo>
                  <a:cubicBezTo>
                    <a:pt x="1803" y="4363"/>
                    <a:pt x="1807" y="4364"/>
                    <a:pt x="1815" y="4364"/>
                  </a:cubicBezTo>
                  <a:cubicBezTo>
                    <a:pt x="1927" y="4364"/>
                    <a:pt x="2714" y="4255"/>
                    <a:pt x="1758" y="1080"/>
                  </a:cubicBezTo>
                  <a:cubicBezTo>
                    <a:pt x="1749" y="1053"/>
                    <a:pt x="1481" y="447"/>
                    <a:pt x="1053"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3"/>
            <p:cNvSpPr/>
            <p:nvPr/>
          </p:nvSpPr>
          <p:spPr>
            <a:xfrm>
              <a:off x="6029096" y="3877998"/>
              <a:ext cx="495123" cy="581413"/>
            </a:xfrm>
            <a:custGeom>
              <a:avLst/>
              <a:gdLst/>
              <a:ahLst/>
              <a:cxnLst/>
              <a:rect l="l" t="t" r="r" b="b"/>
              <a:pathLst>
                <a:path w="4160" h="4885" extrusionOk="0">
                  <a:moveTo>
                    <a:pt x="2538" y="0"/>
                  </a:moveTo>
                  <a:cubicBezTo>
                    <a:pt x="2208" y="0"/>
                    <a:pt x="1910" y="203"/>
                    <a:pt x="1661" y="464"/>
                  </a:cubicBezTo>
                  <a:cubicBezTo>
                    <a:pt x="1233" y="910"/>
                    <a:pt x="966" y="1516"/>
                    <a:pt x="957" y="1543"/>
                  </a:cubicBezTo>
                  <a:cubicBezTo>
                    <a:pt x="1" y="4718"/>
                    <a:pt x="787" y="4827"/>
                    <a:pt x="899" y="4827"/>
                  </a:cubicBezTo>
                  <a:cubicBezTo>
                    <a:pt x="908" y="4827"/>
                    <a:pt x="912" y="4826"/>
                    <a:pt x="912" y="4826"/>
                  </a:cubicBezTo>
                  <a:cubicBezTo>
                    <a:pt x="912" y="4826"/>
                    <a:pt x="1251" y="4844"/>
                    <a:pt x="1670" y="4862"/>
                  </a:cubicBezTo>
                  <a:cubicBezTo>
                    <a:pt x="2014" y="4872"/>
                    <a:pt x="2410" y="4885"/>
                    <a:pt x="2714" y="4885"/>
                  </a:cubicBezTo>
                  <a:cubicBezTo>
                    <a:pt x="2954" y="4885"/>
                    <a:pt x="3136" y="4877"/>
                    <a:pt x="3187" y="4853"/>
                  </a:cubicBezTo>
                  <a:cubicBezTo>
                    <a:pt x="3374" y="4773"/>
                    <a:pt x="2286" y="4068"/>
                    <a:pt x="2179" y="4041"/>
                  </a:cubicBezTo>
                  <a:cubicBezTo>
                    <a:pt x="2063" y="4005"/>
                    <a:pt x="2429" y="3622"/>
                    <a:pt x="2687" y="3274"/>
                  </a:cubicBezTo>
                  <a:cubicBezTo>
                    <a:pt x="3223" y="2533"/>
                    <a:pt x="4159" y="856"/>
                    <a:pt x="3026" y="152"/>
                  </a:cubicBezTo>
                  <a:cubicBezTo>
                    <a:pt x="2857" y="46"/>
                    <a:pt x="2694" y="0"/>
                    <a:pt x="25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3"/>
            <p:cNvSpPr/>
            <p:nvPr/>
          </p:nvSpPr>
          <p:spPr>
            <a:xfrm>
              <a:off x="6324495" y="3975593"/>
              <a:ext cx="40467" cy="34159"/>
            </a:xfrm>
            <a:custGeom>
              <a:avLst/>
              <a:gdLst/>
              <a:ahLst/>
              <a:cxnLst/>
              <a:rect l="l" t="t" r="r" b="b"/>
              <a:pathLst>
                <a:path w="340" h="287" extrusionOk="0">
                  <a:moveTo>
                    <a:pt x="170" y="1"/>
                  </a:moveTo>
                  <a:cubicBezTo>
                    <a:pt x="72" y="1"/>
                    <a:pt x="0" y="63"/>
                    <a:pt x="0" y="143"/>
                  </a:cubicBezTo>
                  <a:cubicBezTo>
                    <a:pt x="0" y="224"/>
                    <a:pt x="72" y="286"/>
                    <a:pt x="170" y="286"/>
                  </a:cubicBezTo>
                  <a:cubicBezTo>
                    <a:pt x="259" y="286"/>
                    <a:pt x="339" y="224"/>
                    <a:pt x="339" y="143"/>
                  </a:cubicBezTo>
                  <a:cubicBezTo>
                    <a:pt x="339" y="63"/>
                    <a:pt x="259" y="1"/>
                    <a:pt x="1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3"/>
            <p:cNvSpPr/>
            <p:nvPr/>
          </p:nvSpPr>
          <p:spPr>
            <a:xfrm>
              <a:off x="6314854" y="4103061"/>
              <a:ext cx="43680" cy="49988"/>
            </a:xfrm>
            <a:custGeom>
              <a:avLst/>
              <a:gdLst/>
              <a:ahLst/>
              <a:cxnLst/>
              <a:rect l="l" t="t" r="r" b="b"/>
              <a:pathLst>
                <a:path w="367" h="420" extrusionOk="0">
                  <a:moveTo>
                    <a:pt x="188" y="0"/>
                  </a:moveTo>
                  <a:cubicBezTo>
                    <a:pt x="81" y="0"/>
                    <a:pt x="1" y="98"/>
                    <a:pt x="1" y="214"/>
                  </a:cubicBezTo>
                  <a:cubicBezTo>
                    <a:pt x="1" y="321"/>
                    <a:pt x="81" y="419"/>
                    <a:pt x="188" y="419"/>
                  </a:cubicBezTo>
                  <a:cubicBezTo>
                    <a:pt x="286" y="419"/>
                    <a:pt x="367" y="321"/>
                    <a:pt x="367" y="214"/>
                  </a:cubicBezTo>
                  <a:cubicBezTo>
                    <a:pt x="367" y="98"/>
                    <a:pt x="286" y="0"/>
                    <a:pt x="1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3"/>
            <p:cNvSpPr/>
            <p:nvPr/>
          </p:nvSpPr>
          <p:spPr>
            <a:xfrm>
              <a:off x="6029096" y="3933103"/>
              <a:ext cx="323139" cy="523569"/>
            </a:xfrm>
            <a:custGeom>
              <a:avLst/>
              <a:gdLst/>
              <a:ahLst/>
              <a:cxnLst/>
              <a:rect l="l" t="t" r="r" b="b"/>
              <a:pathLst>
                <a:path w="2715" h="4399" extrusionOk="0">
                  <a:moveTo>
                    <a:pt x="1661" y="1"/>
                  </a:moveTo>
                  <a:cubicBezTo>
                    <a:pt x="1233" y="447"/>
                    <a:pt x="966" y="1053"/>
                    <a:pt x="957" y="1080"/>
                  </a:cubicBezTo>
                  <a:cubicBezTo>
                    <a:pt x="1" y="4255"/>
                    <a:pt x="787" y="4364"/>
                    <a:pt x="899" y="4364"/>
                  </a:cubicBezTo>
                  <a:cubicBezTo>
                    <a:pt x="908" y="4364"/>
                    <a:pt x="912" y="4363"/>
                    <a:pt x="912" y="4363"/>
                  </a:cubicBezTo>
                  <a:cubicBezTo>
                    <a:pt x="912" y="4363"/>
                    <a:pt x="1251" y="4381"/>
                    <a:pt x="1670" y="4399"/>
                  </a:cubicBezTo>
                  <a:cubicBezTo>
                    <a:pt x="2714" y="2392"/>
                    <a:pt x="1965" y="598"/>
                    <a:pt x="1661"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3"/>
            <p:cNvSpPr/>
            <p:nvPr/>
          </p:nvSpPr>
          <p:spPr>
            <a:xfrm>
              <a:off x="5493165" y="4012488"/>
              <a:ext cx="576652" cy="510477"/>
            </a:xfrm>
            <a:custGeom>
              <a:avLst/>
              <a:gdLst/>
              <a:ahLst/>
              <a:cxnLst/>
              <a:rect l="l" t="t" r="r" b="b"/>
              <a:pathLst>
                <a:path w="4845" h="4289" extrusionOk="0">
                  <a:moveTo>
                    <a:pt x="2611" y="1"/>
                  </a:moveTo>
                  <a:cubicBezTo>
                    <a:pt x="2580" y="1"/>
                    <a:pt x="2548" y="1"/>
                    <a:pt x="2516" y="3"/>
                  </a:cubicBezTo>
                  <a:cubicBezTo>
                    <a:pt x="0" y="101"/>
                    <a:pt x="339" y="3785"/>
                    <a:pt x="339" y="3785"/>
                  </a:cubicBezTo>
                  <a:cubicBezTo>
                    <a:pt x="339" y="3785"/>
                    <a:pt x="1149" y="4289"/>
                    <a:pt x="2501" y="4289"/>
                  </a:cubicBezTo>
                  <a:cubicBezTo>
                    <a:pt x="3160" y="4289"/>
                    <a:pt x="3949" y="4169"/>
                    <a:pt x="4835" y="3812"/>
                  </a:cubicBezTo>
                  <a:cubicBezTo>
                    <a:pt x="4835" y="3812"/>
                    <a:pt x="4844" y="3705"/>
                    <a:pt x="4835" y="3518"/>
                  </a:cubicBezTo>
                  <a:cubicBezTo>
                    <a:pt x="4826" y="2697"/>
                    <a:pt x="4639" y="404"/>
                    <a:pt x="3042" y="47"/>
                  </a:cubicBezTo>
                  <a:cubicBezTo>
                    <a:pt x="2909" y="18"/>
                    <a:pt x="2764" y="1"/>
                    <a:pt x="26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3"/>
            <p:cNvSpPr/>
            <p:nvPr/>
          </p:nvSpPr>
          <p:spPr>
            <a:xfrm>
              <a:off x="5493165" y="4012488"/>
              <a:ext cx="576652" cy="510477"/>
            </a:xfrm>
            <a:custGeom>
              <a:avLst/>
              <a:gdLst/>
              <a:ahLst/>
              <a:cxnLst/>
              <a:rect l="l" t="t" r="r" b="b"/>
              <a:pathLst>
                <a:path w="4845" h="4289" extrusionOk="0">
                  <a:moveTo>
                    <a:pt x="2611" y="1"/>
                  </a:moveTo>
                  <a:cubicBezTo>
                    <a:pt x="2580" y="1"/>
                    <a:pt x="2548" y="1"/>
                    <a:pt x="2516" y="3"/>
                  </a:cubicBezTo>
                  <a:cubicBezTo>
                    <a:pt x="0" y="101"/>
                    <a:pt x="339" y="3785"/>
                    <a:pt x="339" y="3785"/>
                  </a:cubicBezTo>
                  <a:cubicBezTo>
                    <a:pt x="339" y="3785"/>
                    <a:pt x="1149" y="4289"/>
                    <a:pt x="2501" y="4289"/>
                  </a:cubicBezTo>
                  <a:cubicBezTo>
                    <a:pt x="3160" y="4289"/>
                    <a:pt x="3949" y="4169"/>
                    <a:pt x="4835" y="3812"/>
                  </a:cubicBezTo>
                  <a:cubicBezTo>
                    <a:pt x="4835" y="3812"/>
                    <a:pt x="4844" y="3705"/>
                    <a:pt x="4835" y="3518"/>
                  </a:cubicBezTo>
                  <a:cubicBezTo>
                    <a:pt x="4550" y="3606"/>
                    <a:pt x="4213" y="3675"/>
                    <a:pt x="3869" y="3675"/>
                  </a:cubicBezTo>
                  <a:cubicBezTo>
                    <a:pt x="3375" y="3675"/>
                    <a:pt x="2866" y="3531"/>
                    <a:pt x="2471" y="3090"/>
                  </a:cubicBezTo>
                  <a:cubicBezTo>
                    <a:pt x="1588" y="2117"/>
                    <a:pt x="2551" y="663"/>
                    <a:pt x="3042" y="47"/>
                  </a:cubicBezTo>
                  <a:cubicBezTo>
                    <a:pt x="2909" y="18"/>
                    <a:pt x="2764" y="1"/>
                    <a:pt x="2611"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3"/>
            <p:cNvSpPr/>
            <p:nvPr/>
          </p:nvSpPr>
          <p:spPr>
            <a:xfrm>
              <a:off x="5312617" y="3813134"/>
              <a:ext cx="990722" cy="712811"/>
            </a:xfrm>
            <a:custGeom>
              <a:avLst/>
              <a:gdLst/>
              <a:ahLst/>
              <a:cxnLst/>
              <a:rect l="l" t="t" r="r" b="b"/>
              <a:pathLst>
                <a:path w="8324" h="5989" extrusionOk="0">
                  <a:moveTo>
                    <a:pt x="1606" y="1"/>
                  </a:moveTo>
                  <a:cubicBezTo>
                    <a:pt x="1606" y="1"/>
                    <a:pt x="1392" y="322"/>
                    <a:pt x="1169" y="839"/>
                  </a:cubicBezTo>
                  <a:cubicBezTo>
                    <a:pt x="919" y="1410"/>
                    <a:pt x="643" y="2213"/>
                    <a:pt x="589" y="3096"/>
                  </a:cubicBezTo>
                  <a:cubicBezTo>
                    <a:pt x="500" y="4773"/>
                    <a:pt x="803" y="5362"/>
                    <a:pt x="803" y="5362"/>
                  </a:cubicBezTo>
                  <a:cubicBezTo>
                    <a:pt x="803" y="5362"/>
                    <a:pt x="0" y="5558"/>
                    <a:pt x="125" y="5737"/>
                  </a:cubicBezTo>
                  <a:cubicBezTo>
                    <a:pt x="177" y="5803"/>
                    <a:pt x="470" y="5831"/>
                    <a:pt x="808" y="5831"/>
                  </a:cubicBezTo>
                  <a:cubicBezTo>
                    <a:pt x="1342" y="5831"/>
                    <a:pt x="1988" y="5760"/>
                    <a:pt x="1972" y="5657"/>
                  </a:cubicBezTo>
                  <a:cubicBezTo>
                    <a:pt x="1937" y="5482"/>
                    <a:pt x="2107" y="1931"/>
                    <a:pt x="4040" y="1931"/>
                  </a:cubicBezTo>
                  <a:cubicBezTo>
                    <a:pt x="4084" y="1931"/>
                    <a:pt x="4130" y="1933"/>
                    <a:pt x="4175" y="1937"/>
                  </a:cubicBezTo>
                  <a:cubicBezTo>
                    <a:pt x="6245" y="2115"/>
                    <a:pt x="5906" y="5657"/>
                    <a:pt x="6111" y="5764"/>
                  </a:cubicBezTo>
                  <a:cubicBezTo>
                    <a:pt x="6262" y="5845"/>
                    <a:pt x="7297" y="5989"/>
                    <a:pt x="7853" y="5989"/>
                  </a:cubicBezTo>
                  <a:cubicBezTo>
                    <a:pt x="8087" y="5989"/>
                    <a:pt x="8236" y="5963"/>
                    <a:pt x="8199" y="5897"/>
                  </a:cubicBezTo>
                  <a:cubicBezTo>
                    <a:pt x="8065" y="5666"/>
                    <a:pt x="7271" y="5576"/>
                    <a:pt x="7351" y="5478"/>
                  </a:cubicBezTo>
                  <a:cubicBezTo>
                    <a:pt x="7423" y="5389"/>
                    <a:pt x="8324" y="3141"/>
                    <a:pt x="7102" y="928"/>
                  </a:cubicBezTo>
                  <a:cubicBezTo>
                    <a:pt x="6968" y="688"/>
                    <a:pt x="6807" y="438"/>
                    <a:pt x="6611" y="197"/>
                  </a:cubicBezTo>
                  <a:lnTo>
                    <a:pt x="1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3"/>
            <p:cNvSpPr/>
            <p:nvPr/>
          </p:nvSpPr>
          <p:spPr>
            <a:xfrm>
              <a:off x="5501615" y="4045694"/>
              <a:ext cx="36182" cy="55344"/>
            </a:xfrm>
            <a:custGeom>
              <a:avLst/>
              <a:gdLst/>
              <a:ahLst/>
              <a:cxnLst/>
              <a:rect l="l" t="t" r="r" b="b"/>
              <a:pathLst>
                <a:path w="304" h="465" extrusionOk="0">
                  <a:moveTo>
                    <a:pt x="152" y="0"/>
                  </a:moveTo>
                  <a:cubicBezTo>
                    <a:pt x="63" y="0"/>
                    <a:pt x="0" y="107"/>
                    <a:pt x="0" y="232"/>
                  </a:cubicBezTo>
                  <a:cubicBezTo>
                    <a:pt x="0" y="366"/>
                    <a:pt x="63" y="464"/>
                    <a:pt x="152" y="464"/>
                  </a:cubicBezTo>
                  <a:cubicBezTo>
                    <a:pt x="232" y="464"/>
                    <a:pt x="304" y="366"/>
                    <a:pt x="304" y="232"/>
                  </a:cubicBezTo>
                  <a:cubicBezTo>
                    <a:pt x="304" y="107"/>
                    <a:pt x="232" y="0"/>
                    <a:pt x="1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3"/>
            <p:cNvSpPr/>
            <p:nvPr/>
          </p:nvSpPr>
          <p:spPr>
            <a:xfrm>
              <a:off x="5828672" y="3944767"/>
              <a:ext cx="17020" cy="19281"/>
            </a:xfrm>
            <a:custGeom>
              <a:avLst/>
              <a:gdLst/>
              <a:ahLst/>
              <a:cxnLst/>
              <a:rect l="l" t="t" r="r" b="b"/>
              <a:pathLst>
                <a:path w="143" h="162" extrusionOk="0">
                  <a:moveTo>
                    <a:pt x="71" y="1"/>
                  </a:moveTo>
                  <a:cubicBezTo>
                    <a:pt x="36" y="1"/>
                    <a:pt x="0" y="37"/>
                    <a:pt x="0" y="81"/>
                  </a:cubicBezTo>
                  <a:cubicBezTo>
                    <a:pt x="0" y="126"/>
                    <a:pt x="36" y="161"/>
                    <a:pt x="71" y="161"/>
                  </a:cubicBezTo>
                  <a:cubicBezTo>
                    <a:pt x="116" y="161"/>
                    <a:pt x="143" y="126"/>
                    <a:pt x="143" y="81"/>
                  </a:cubicBezTo>
                  <a:cubicBezTo>
                    <a:pt x="143" y="37"/>
                    <a:pt x="116" y="1"/>
                    <a:pt x="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3"/>
            <p:cNvSpPr/>
            <p:nvPr/>
          </p:nvSpPr>
          <p:spPr>
            <a:xfrm>
              <a:off x="6084557" y="4156143"/>
              <a:ext cx="55225" cy="55344"/>
            </a:xfrm>
            <a:custGeom>
              <a:avLst/>
              <a:gdLst/>
              <a:ahLst/>
              <a:cxnLst/>
              <a:rect l="l" t="t" r="r" b="b"/>
              <a:pathLst>
                <a:path w="464" h="465" extrusionOk="0">
                  <a:moveTo>
                    <a:pt x="232" y="0"/>
                  </a:moveTo>
                  <a:cubicBezTo>
                    <a:pt x="98" y="0"/>
                    <a:pt x="0" y="107"/>
                    <a:pt x="0" y="232"/>
                  </a:cubicBezTo>
                  <a:cubicBezTo>
                    <a:pt x="0" y="366"/>
                    <a:pt x="98" y="464"/>
                    <a:pt x="232" y="464"/>
                  </a:cubicBezTo>
                  <a:cubicBezTo>
                    <a:pt x="357" y="464"/>
                    <a:pt x="464" y="366"/>
                    <a:pt x="464" y="232"/>
                  </a:cubicBezTo>
                  <a:cubicBezTo>
                    <a:pt x="464" y="107"/>
                    <a:pt x="357" y="0"/>
                    <a:pt x="2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3"/>
            <p:cNvSpPr/>
            <p:nvPr/>
          </p:nvSpPr>
          <p:spPr>
            <a:xfrm>
              <a:off x="5451747" y="3813134"/>
              <a:ext cx="706146" cy="132350"/>
            </a:xfrm>
            <a:custGeom>
              <a:avLst/>
              <a:gdLst/>
              <a:ahLst/>
              <a:cxnLst/>
              <a:rect l="l" t="t" r="r" b="b"/>
              <a:pathLst>
                <a:path w="5933" h="1112" extrusionOk="0">
                  <a:moveTo>
                    <a:pt x="437" y="1"/>
                  </a:moveTo>
                  <a:cubicBezTo>
                    <a:pt x="437" y="1"/>
                    <a:pt x="223" y="322"/>
                    <a:pt x="0" y="839"/>
                  </a:cubicBezTo>
                  <a:cubicBezTo>
                    <a:pt x="500" y="937"/>
                    <a:pt x="1535" y="1071"/>
                    <a:pt x="3238" y="1107"/>
                  </a:cubicBezTo>
                  <a:cubicBezTo>
                    <a:pt x="3380" y="1110"/>
                    <a:pt x="3517" y="1112"/>
                    <a:pt x="3651" y="1112"/>
                  </a:cubicBezTo>
                  <a:cubicBezTo>
                    <a:pt x="4619" y="1112"/>
                    <a:pt x="5376" y="1030"/>
                    <a:pt x="5933" y="928"/>
                  </a:cubicBezTo>
                  <a:cubicBezTo>
                    <a:pt x="5799" y="688"/>
                    <a:pt x="5638" y="438"/>
                    <a:pt x="5442" y="197"/>
                  </a:cubicBezTo>
                  <a:lnTo>
                    <a:pt x="437" y="1"/>
                  </a:ln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3"/>
            <p:cNvSpPr/>
            <p:nvPr/>
          </p:nvSpPr>
          <p:spPr>
            <a:xfrm>
              <a:off x="5048281" y="2573327"/>
              <a:ext cx="1522623" cy="1321717"/>
            </a:xfrm>
            <a:custGeom>
              <a:avLst/>
              <a:gdLst/>
              <a:ahLst/>
              <a:cxnLst/>
              <a:rect l="l" t="t" r="r" b="b"/>
              <a:pathLst>
                <a:path w="12793" h="11105" extrusionOk="0">
                  <a:moveTo>
                    <a:pt x="2950" y="1"/>
                  </a:moveTo>
                  <a:cubicBezTo>
                    <a:pt x="2694" y="1"/>
                    <a:pt x="2400" y="83"/>
                    <a:pt x="2061" y="283"/>
                  </a:cubicBezTo>
                  <a:cubicBezTo>
                    <a:pt x="152" y="1408"/>
                    <a:pt x="1490" y="2915"/>
                    <a:pt x="1981" y="3147"/>
                  </a:cubicBezTo>
                  <a:cubicBezTo>
                    <a:pt x="1981" y="3147"/>
                    <a:pt x="1945" y="3183"/>
                    <a:pt x="1882" y="3245"/>
                  </a:cubicBezTo>
                  <a:cubicBezTo>
                    <a:pt x="1472" y="3656"/>
                    <a:pt x="0" y="5342"/>
                    <a:pt x="259" y="7911"/>
                  </a:cubicBezTo>
                  <a:cubicBezTo>
                    <a:pt x="526" y="10632"/>
                    <a:pt x="3854" y="11051"/>
                    <a:pt x="6165" y="11096"/>
                  </a:cubicBezTo>
                  <a:cubicBezTo>
                    <a:pt x="6263" y="11096"/>
                    <a:pt x="6361" y="11105"/>
                    <a:pt x="6450" y="11105"/>
                  </a:cubicBezTo>
                  <a:lnTo>
                    <a:pt x="6495" y="11105"/>
                  </a:lnTo>
                  <a:cubicBezTo>
                    <a:pt x="6584" y="11105"/>
                    <a:pt x="6682" y="11096"/>
                    <a:pt x="6780" y="11096"/>
                  </a:cubicBezTo>
                  <a:cubicBezTo>
                    <a:pt x="9091" y="11051"/>
                    <a:pt x="12418" y="10632"/>
                    <a:pt x="12686" y="7911"/>
                  </a:cubicBezTo>
                  <a:cubicBezTo>
                    <a:pt x="12730" y="7536"/>
                    <a:pt x="12730" y="7170"/>
                    <a:pt x="12695" y="6831"/>
                  </a:cubicBezTo>
                  <a:cubicBezTo>
                    <a:pt x="12498" y="4512"/>
                    <a:pt x="10964" y="3147"/>
                    <a:pt x="10964" y="3147"/>
                  </a:cubicBezTo>
                  <a:cubicBezTo>
                    <a:pt x="11455" y="2915"/>
                    <a:pt x="12793" y="1408"/>
                    <a:pt x="10884" y="283"/>
                  </a:cubicBezTo>
                  <a:cubicBezTo>
                    <a:pt x="10545" y="83"/>
                    <a:pt x="10250" y="1"/>
                    <a:pt x="9995" y="1"/>
                  </a:cubicBezTo>
                  <a:cubicBezTo>
                    <a:pt x="8917" y="1"/>
                    <a:pt x="8531" y="1465"/>
                    <a:pt x="8466" y="1747"/>
                  </a:cubicBezTo>
                  <a:cubicBezTo>
                    <a:pt x="8118" y="1595"/>
                    <a:pt x="7208" y="1515"/>
                    <a:pt x="7101" y="1515"/>
                  </a:cubicBezTo>
                  <a:cubicBezTo>
                    <a:pt x="6976" y="1515"/>
                    <a:pt x="7360" y="1300"/>
                    <a:pt x="7208" y="1131"/>
                  </a:cubicBezTo>
                  <a:cubicBezTo>
                    <a:pt x="7187" y="1108"/>
                    <a:pt x="7155" y="1097"/>
                    <a:pt x="7116" y="1097"/>
                  </a:cubicBezTo>
                  <a:cubicBezTo>
                    <a:pt x="6867" y="1097"/>
                    <a:pt x="6311" y="1491"/>
                    <a:pt x="6165" y="1515"/>
                  </a:cubicBezTo>
                  <a:cubicBezTo>
                    <a:pt x="6162" y="1515"/>
                    <a:pt x="6160" y="1515"/>
                    <a:pt x="6158" y="1515"/>
                  </a:cubicBezTo>
                  <a:cubicBezTo>
                    <a:pt x="6015" y="1515"/>
                    <a:pt x="6679" y="933"/>
                    <a:pt x="6468" y="792"/>
                  </a:cubicBezTo>
                  <a:cubicBezTo>
                    <a:pt x="6455" y="783"/>
                    <a:pt x="6435" y="778"/>
                    <a:pt x="6411" y="778"/>
                  </a:cubicBezTo>
                  <a:cubicBezTo>
                    <a:pt x="6042" y="778"/>
                    <a:pt x="4487" y="1791"/>
                    <a:pt x="4487" y="1791"/>
                  </a:cubicBezTo>
                  <a:cubicBezTo>
                    <a:pt x="4487" y="1791"/>
                    <a:pt x="4143" y="1"/>
                    <a:pt x="29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3"/>
            <p:cNvSpPr/>
            <p:nvPr/>
          </p:nvSpPr>
          <p:spPr>
            <a:xfrm>
              <a:off x="5311545" y="2652711"/>
              <a:ext cx="134969" cy="198644"/>
            </a:xfrm>
            <a:custGeom>
              <a:avLst/>
              <a:gdLst/>
              <a:ahLst/>
              <a:cxnLst/>
              <a:rect l="l" t="t" r="r" b="b"/>
              <a:pathLst>
                <a:path w="1134" h="1669" extrusionOk="0">
                  <a:moveTo>
                    <a:pt x="545" y="0"/>
                  </a:moveTo>
                  <a:cubicBezTo>
                    <a:pt x="322" y="0"/>
                    <a:pt x="161" y="268"/>
                    <a:pt x="72" y="821"/>
                  </a:cubicBezTo>
                  <a:cubicBezTo>
                    <a:pt x="9" y="1195"/>
                    <a:pt x="1" y="1561"/>
                    <a:pt x="1" y="1579"/>
                  </a:cubicBezTo>
                  <a:cubicBezTo>
                    <a:pt x="1" y="1633"/>
                    <a:pt x="36" y="1668"/>
                    <a:pt x="90" y="1668"/>
                  </a:cubicBezTo>
                  <a:cubicBezTo>
                    <a:pt x="143" y="1668"/>
                    <a:pt x="179" y="1633"/>
                    <a:pt x="179" y="1579"/>
                  </a:cubicBezTo>
                  <a:cubicBezTo>
                    <a:pt x="197" y="999"/>
                    <a:pt x="331" y="178"/>
                    <a:pt x="545" y="178"/>
                  </a:cubicBezTo>
                  <a:cubicBezTo>
                    <a:pt x="732" y="178"/>
                    <a:pt x="910" y="794"/>
                    <a:pt x="946" y="1552"/>
                  </a:cubicBezTo>
                  <a:cubicBezTo>
                    <a:pt x="946" y="1593"/>
                    <a:pt x="983" y="1634"/>
                    <a:pt x="1031" y="1634"/>
                  </a:cubicBezTo>
                  <a:cubicBezTo>
                    <a:pt x="1035" y="1634"/>
                    <a:pt x="1040" y="1633"/>
                    <a:pt x="1044" y="1633"/>
                  </a:cubicBezTo>
                  <a:cubicBezTo>
                    <a:pt x="1089" y="1633"/>
                    <a:pt x="1133" y="1588"/>
                    <a:pt x="1125" y="1543"/>
                  </a:cubicBezTo>
                  <a:cubicBezTo>
                    <a:pt x="1125" y="1526"/>
                    <a:pt x="1107" y="1169"/>
                    <a:pt x="1035" y="803"/>
                  </a:cubicBezTo>
                  <a:cubicBezTo>
                    <a:pt x="937" y="259"/>
                    <a:pt x="777" y="0"/>
                    <a:pt x="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3"/>
            <p:cNvSpPr/>
            <p:nvPr/>
          </p:nvSpPr>
          <p:spPr>
            <a:xfrm>
              <a:off x="6207620" y="2652711"/>
              <a:ext cx="134969" cy="198644"/>
            </a:xfrm>
            <a:custGeom>
              <a:avLst/>
              <a:gdLst/>
              <a:ahLst/>
              <a:cxnLst/>
              <a:rect l="l" t="t" r="r" b="b"/>
              <a:pathLst>
                <a:path w="1134" h="1669" extrusionOk="0">
                  <a:moveTo>
                    <a:pt x="581" y="0"/>
                  </a:moveTo>
                  <a:cubicBezTo>
                    <a:pt x="358" y="0"/>
                    <a:pt x="197" y="259"/>
                    <a:pt x="90" y="803"/>
                  </a:cubicBezTo>
                  <a:cubicBezTo>
                    <a:pt x="19" y="1169"/>
                    <a:pt x="1" y="1526"/>
                    <a:pt x="1" y="1543"/>
                  </a:cubicBezTo>
                  <a:cubicBezTo>
                    <a:pt x="1" y="1588"/>
                    <a:pt x="37" y="1633"/>
                    <a:pt x="90" y="1633"/>
                  </a:cubicBezTo>
                  <a:cubicBezTo>
                    <a:pt x="94" y="1633"/>
                    <a:pt x="98" y="1634"/>
                    <a:pt x="102" y="1634"/>
                  </a:cubicBezTo>
                  <a:cubicBezTo>
                    <a:pt x="142" y="1634"/>
                    <a:pt x="179" y="1593"/>
                    <a:pt x="179" y="1552"/>
                  </a:cubicBezTo>
                  <a:cubicBezTo>
                    <a:pt x="224" y="794"/>
                    <a:pt x="402" y="178"/>
                    <a:pt x="581" y="178"/>
                  </a:cubicBezTo>
                  <a:cubicBezTo>
                    <a:pt x="795" y="178"/>
                    <a:pt x="929" y="999"/>
                    <a:pt x="947" y="1579"/>
                  </a:cubicBezTo>
                  <a:cubicBezTo>
                    <a:pt x="947" y="1633"/>
                    <a:pt x="991" y="1668"/>
                    <a:pt x="1036" y="1668"/>
                  </a:cubicBezTo>
                  <a:lnTo>
                    <a:pt x="1045" y="1668"/>
                  </a:lnTo>
                  <a:cubicBezTo>
                    <a:pt x="1089" y="1668"/>
                    <a:pt x="1134" y="1633"/>
                    <a:pt x="1134" y="1579"/>
                  </a:cubicBezTo>
                  <a:cubicBezTo>
                    <a:pt x="1125" y="1561"/>
                    <a:pt x="1116" y="1195"/>
                    <a:pt x="1054" y="821"/>
                  </a:cubicBezTo>
                  <a:cubicBezTo>
                    <a:pt x="964" y="268"/>
                    <a:pt x="813" y="0"/>
                    <a:pt x="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3"/>
            <p:cNvSpPr/>
            <p:nvPr/>
          </p:nvSpPr>
          <p:spPr>
            <a:xfrm>
              <a:off x="6137639" y="3597593"/>
              <a:ext cx="223043" cy="173293"/>
            </a:xfrm>
            <a:custGeom>
              <a:avLst/>
              <a:gdLst/>
              <a:ahLst/>
              <a:cxnLst/>
              <a:rect l="l" t="t" r="r" b="b"/>
              <a:pathLst>
                <a:path w="1874" h="1456" extrusionOk="0">
                  <a:moveTo>
                    <a:pt x="1174" y="0"/>
                  </a:moveTo>
                  <a:cubicBezTo>
                    <a:pt x="983" y="0"/>
                    <a:pt x="771" y="65"/>
                    <a:pt x="580" y="197"/>
                  </a:cubicBezTo>
                  <a:cubicBezTo>
                    <a:pt x="170" y="474"/>
                    <a:pt x="0" y="929"/>
                    <a:pt x="196" y="1223"/>
                  </a:cubicBezTo>
                  <a:cubicBezTo>
                    <a:pt x="304" y="1377"/>
                    <a:pt x="487" y="1455"/>
                    <a:pt x="696" y="1455"/>
                  </a:cubicBezTo>
                  <a:cubicBezTo>
                    <a:pt x="886" y="1455"/>
                    <a:pt x="1098" y="1390"/>
                    <a:pt x="1294" y="1259"/>
                  </a:cubicBezTo>
                  <a:cubicBezTo>
                    <a:pt x="1704" y="982"/>
                    <a:pt x="1874" y="518"/>
                    <a:pt x="1677" y="233"/>
                  </a:cubicBezTo>
                  <a:cubicBezTo>
                    <a:pt x="1570" y="79"/>
                    <a:pt x="1384" y="0"/>
                    <a:pt x="1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3"/>
            <p:cNvSpPr/>
            <p:nvPr/>
          </p:nvSpPr>
          <p:spPr>
            <a:xfrm>
              <a:off x="6187507" y="3531776"/>
              <a:ext cx="28803" cy="39396"/>
            </a:xfrm>
            <a:custGeom>
              <a:avLst/>
              <a:gdLst/>
              <a:ahLst/>
              <a:cxnLst/>
              <a:rect l="l" t="t" r="r" b="b"/>
              <a:pathLst>
                <a:path w="242" h="331" extrusionOk="0">
                  <a:moveTo>
                    <a:pt x="116" y="1"/>
                  </a:moveTo>
                  <a:cubicBezTo>
                    <a:pt x="54" y="1"/>
                    <a:pt x="0" y="72"/>
                    <a:pt x="0" y="170"/>
                  </a:cubicBezTo>
                  <a:cubicBezTo>
                    <a:pt x="0" y="259"/>
                    <a:pt x="54" y="331"/>
                    <a:pt x="116" y="331"/>
                  </a:cubicBezTo>
                  <a:cubicBezTo>
                    <a:pt x="188" y="331"/>
                    <a:pt x="241" y="259"/>
                    <a:pt x="241" y="170"/>
                  </a:cubicBezTo>
                  <a:cubicBezTo>
                    <a:pt x="241" y="72"/>
                    <a:pt x="188" y="1"/>
                    <a:pt x="1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3"/>
            <p:cNvSpPr/>
            <p:nvPr/>
          </p:nvSpPr>
          <p:spPr>
            <a:xfrm>
              <a:off x="6391382" y="3175080"/>
              <a:ext cx="70103" cy="120091"/>
            </a:xfrm>
            <a:custGeom>
              <a:avLst/>
              <a:gdLst/>
              <a:ahLst/>
              <a:cxnLst/>
              <a:rect l="l" t="t" r="r" b="b"/>
              <a:pathLst>
                <a:path w="589" h="1009" extrusionOk="0">
                  <a:moveTo>
                    <a:pt x="295" y="0"/>
                  </a:moveTo>
                  <a:cubicBezTo>
                    <a:pt x="134" y="0"/>
                    <a:pt x="0" y="232"/>
                    <a:pt x="0" y="509"/>
                  </a:cubicBezTo>
                  <a:cubicBezTo>
                    <a:pt x="0" y="785"/>
                    <a:pt x="134" y="1008"/>
                    <a:pt x="295" y="1008"/>
                  </a:cubicBezTo>
                  <a:cubicBezTo>
                    <a:pt x="455" y="1008"/>
                    <a:pt x="589" y="785"/>
                    <a:pt x="589" y="509"/>
                  </a:cubicBezTo>
                  <a:cubicBezTo>
                    <a:pt x="589" y="232"/>
                    <a:pt x="455" y="0"/>
                    <a:pt x="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3"/>
            <p:cNvSpPr/>
            <p:nvPr/>
          </p:nvSpPr>
          <p:spPr>
            <a:xfrm>
              <a:off x="6339372" y="3104979"/>
              <a:ext cx="40467" cy="41538"/>
            </a:xfrm>
            <a:custGeom>
              <a:avLst/>
              <a:gdLst/>
              <a:ahLst/>
              <a:cxnLst/>
              <a:rect l="l" t="t" r="r" b="b"/>
              <a:pathLst>
                <a:path w="340" h="349" extrusionOk="0">
                  <a:moveTo>
                    <a:pt x="170" y="0"/>
                  </a:moveTo>
                  <a:cubicBezTo>
                    <a:pt x="80" y="0"/>
                    <a:pt x="0" y="81"/>
                    <a:pt x="0" y="179"/>
                  </a:cubicBezTo>
                  <a:cubicBezTo>
                    <a:pt x="0" y="268"/>
                    <a:pt x="80" y="348"/>
                    <a:pt x="170" y="348"/>
                  </a:cubicBezTo>
                  <a:cubicBezTo>
                    <a:pt x="259" y="348"/>
                    <a:pt x="339" y="268"/>
                    <a:pt x="339" y="179"/>
                  </a:cubicBezTo>
                  <a:cubicBezTo>
                    <a:pt x="339" y="81"/>
                    <a:pt x="259" y="0"/>
                    <a:pt x="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3"/>
            <p:cNvSpPr/>
            <p:nvPr/>
          </p:nvSpPr>
          <p:spPr>
            <a:xfrm>
              <a:off x="5439964" y="3642224"/>
              <a:ext cx="72364" cy="67008"/>
            </a:xfrm>
            <a:custGeom>
              <a:avLst/>
              <a:gdLst/>
              <a:ahLst/>
              <a:cxnLst/>
              <a:rect l="l" t="t" r="r" b="b"/>
              <a:pathLst>
                <a:path w="608" h="563" extrusionOk="0">
                  <a:moveTo>
                    <a:pt x="304" y="0"/>
                  </a:moveTo>
                  <a:cubicBezTo>
                    <a:pt x="144" y="0"/>
                    <a:pt x="1" y="125"/>
                    <a:pt x="1" y="277"/>
                  </a:cubicBezTo>
                  <a:cubicBezTo>
                    <a:pt x="1" y="438"/>
                    <a:pt x="144" y="562"/>
                    <a:pt x="304" y="562"/>
                  </a:cubicBezTo>
                  <a:cubicBezTo>
                    <a:pt x="474" y="562"/>
                    <a:pt x="608" y="438"/>
                    <a:pt x="608" y="277"/>
                  </a:cubicBezTo>
                  <a:cubicBezTo>
                    <a:pt x="608" y="125"/>
                    <a:pt x="474" y="0"/>
                    <a:pt x="3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3"/>
            <p:cNvSpPr/>
            <p:nvPr/>
          </p:nvSpPr>
          <p:spPr>
            <a:xfrm>
              <a:off x="5590758" y="3626276"/>
              <a:ext cx="33088" cy="42609"/>
            </a:xfrm>
            <a:custGeom>
              <a:avLst/>
              <a:gdLst/>
              <a:ahLst/>
              <a:cxnLst/>
              <a:rect l="l" t="t" r="r" b="b"/>
              <a:pathLst>
                <a:path w="278" h="358" extrusionOk="0">
                  <a:moveTo>
                    <a:pt x="135" y="1"/>
                  </a:moveTo>
                  <a:cubicBezTo>
                    <a:pt x="63" y="1"/>
                    <a:pt x="1" y="81"/>
                    <a:pt x="1" y="179"/>
                  </a:cubicBezTo>
                  <a:cubicBezTo>
                    <a:pt x="1" y="277"/>
                    <a:pt x="63" y="357"/>
                    <a:pt x="135" y="357"/>
                  </a:cubicBezTo>
                  <a:cubicBezTo>
                    <a:pt x="215" y="357"/>
                    <a:pt x="277" y="277"/>
                    <a:pt x="277" y="179"/>
                  </a:cubicBezTo>
                  <a:cubicBezTo>
                    <a:pt x="277" y="81"/>
                    <a:pt x="215" y="1"/>
                    <a:pt x="1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3"/>
            <p:cNvSpPr/>
            <p:nvPr/>
          </p:nvSpPr>
          <p:spPr>
            <a:xfrm>
              <a:off x="5444249" y="3534989"/>
              <a:ext cx="28803" cy="32969"/>
            </a:xfrm>
            <a:custGeom>
              <a:avLst/>
              <a:gdLst/>
              <a:ahLst/>
              <a:cxnLst/>
              <a:rect l="l" t="t" r="r" b="b"/>
              <a:pathLst>
                <a:path w="242" h="277" extrusionOk="0">
                  <a:moveTo>
                    <a:pt x="117" y="0"/>
                  </a:moveTo>
                  <a:cubicBezTo>
                    <a:pt x="54" y="0"/>
                    <a:pt x="1" y="63"/>
                    <a:pt x="1" y="143"/>
                  </a:cubicBezTo>
                  <a:cubicBezTo>
                    <a:pt x="1" y="215"/>
                    <a:pt x="54" y="277"/>
                    <a:pt x="117" y="277"/>
                  </a:cubicBezTo>
                  <a:cubicBezTo>
                    <a:pt x="188" y="277"/>
                    <a:pt x="242" y="215"/>
                    <a:pt x="242" y="143"/>
                  </a:cubicBezTo>
                  <a:cubicBezTo>
                    <a:pt x="242" y="63"/>
                    <a:pt x="188" y="0"/>
                    <a:pt x="1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3"/>
            <p:cNvSpPr/>
            <p:nvPr/>
          </p:nvSpPr>
          <p:spPr>
            <a:xfrm>
              <a:off x="5038641" y="2959539"/>
              <a:ext cx="1524884" cy="935497"/>
            </a:xfrm>
            <a:custGeom>
              <a:avLst/>
              <a:gdLst/>
              <a:ahLst/>
              <a:cxnLst/>
              <a:rect l="l" t="t" r="r" b="b"/>
              <a:pathLst>
                <a:path w="12812" h="7860" extrusionOk="0">
                  <a:moveTo>
                    <a:pt x="1963" y="0"/>
                  </a:moveTo>
                  <a:lnTo>
                    <a:pt x="1963" y="0"/>
                  </a:lnTo>
                  <a:cubicBezTo>
                    <a:pt x="1553" y="411"/>
                    <a:pt x="81" y="2097"/>
                    <a:pt x="340" y="4666"/>
                  </a:cubicBezTo>
                  <a:cubicBezTo>
                    <a:pt x="607" y="7387"/>
                    <a:pt x="3935" y="7806"/>
                    <a:pt x="6246" y="7851"/>
                  </a:cubicBezTo>
                  <a:cubicBezTo>
                    <a:pt x="6344" y="7851"/>
                    <a:pt x="6442" y="7860"/>
                    <a:pt x="6531" y="7860"/>
                  </a:cubicBezTo>
                  <a:lnTo>
                    <a:pt x="6576" y="7860"/>
                  </a:lnTo>
                  <a:cubicBezTo>
                    <a:pt x="6665" y="7860"/>
                    <a:pt x="6763" y="7851"/>
                    <a:pt x="6861" y="7851"/>
                  </a:cubicBezTo>
                  <a:cubicBezTo>
                    <a:pt x="9172" y="7806"/>
                    <a:pt x="12499" y="7387"/>
                    <a:pt x="12767" y="4666"/>
                  </a:cubicBezTo>
                  <a:cubicBezTo>
                    <a:pt x="12811" y="4291"/>
                    <a:pt x="12811" y="3925"/>
                    <a:pt x="12776" y="3586"/>
                  </a:cubicBezTo>
                  <a:lnTo>
                    <a:pt x="12776" y="3586"/>
                  </a:lnTo>
                  <a:cubicBezTo>
                    <a:pt x="11900" y="4571"/>
                    <a:pt x="9949" y="6598"/>
                    <a:pt x="6610" y="6598"/>
                  </a:cubicBezTo>
                  <a:cubicBezTo>
                    <a:pt x="6139" y="6598"/>
                    <a:pt x="5640" y="6557"/>
                    <a:pt x="5113" y="6468"/>
                  </a:cubicBezTo>
                  <a:cubicBezTo>
                    <a:pt x="1" y="5594"/>
                    <a:pt x="1758" y="812"/>
                    <a:pt x="1963" y="0"/>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3"/>
            <p:cNvSpPr/>
            <p:nvPr/>
          </p:nvSpPr>
          <p:spPr>
            <a:xfrm>
              <a:off x="5271199" y="2937045"/>
              <a:ext cx="176388" cy="57606"/>
            </a:xfrm>
            <a:custGeom>
              <a:avLst/>
              <a:gdLst/>
              <a:ahLst/>
              <a:cxnLst/>
              <a:rect l="l" t="t" r="r" b="b"/>
              <a:pathLst>
                <a:path w="1482" h="484" extrusionOk="0">
                  <a:moveTo>
                    <a:pt x="111" y="1"/>
                  </a:moveTo>
                  <a:cubicBezTo>
                    <a:pt x="70" y="1"/>
                    <a:pt x="26" y="33"/>
                    <a:pt x="18" y="73"/>
                  </a:cubicBezTo>
                  <a:cubicBezTo>
                    <a:pt x="1" y="127"/>
                    <a:pt x="36" y="171"/>
                    <a:pt x="81" y="180"/>
                  </a:cubicBezTo>
                  <a:lnTo>
                    <a:pt x="1357" y="484"/>
                  </a:lnTo>
                  <a:lnTo>
                    <a:pt x="1383" y="484"/>
                  </a:lnTo>
                  <a:cubicBezTo>
                    <a:pt x="1419" y="484"/>
                    <a:pt x="1464" y="457"/>
                    <a:pt x="1472" y="412"/>
                  </a:cubicBezTo>
                  <a:cubicBezTo>
                    <a:pt x="1481" y="368"/>
                    <a:pt x="1455" y="314"/>
                    <a:pt x="1401" y="305"/>
                  </a:cubicBezTo>
                  <a:lnTo>
                    <a:pt x="125" y="2"/>
                  </a:lnTo>
                  <a:cubicBezTo>
                    <a:pt x="121" y="1"/>
                    <a:pt x="116" y="1"/>
                    <a:pt x="1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3"/>
            <p:cNvSpPr/>
            <p:nvPr/>
          </p:nvSpPr>
          <p:spPr>
            <a:xfrm>
              <a:off x="6187507" y="2937045"/>
              <a:ext cx="177459" cy="57606"/>
            </a:xfrm>
            <a:custGeom>
              <a:avLst/>
              <a:gdLst/>
              <a:ahLst/>
              <a:cxnLst/>
              <a:rect l="l" t="t" r="r" b="b"/>
              <a:pathLst>
                <a:path w="1491" h="484" extrusionOk="0">
                  <a:moveTo>
                    <a:pt x="1388" y="1"/>
                  </a:moveTo>
                  <a:cubicBezTo>
                    <a:pt x="1384" y="1"/>
                    <a:pt x="1379" y="1"/>
                    <a:pt x="1374" y="2"/>
                  </a:cubicBezTo>
                  <a:lnTo>
                    <a:pt x="81" y="305"/>
                  </a:lnTo>
                  <a:cubicBezTo>
                    <a:pt x="36" y="314"/>
                    <a:pt x="0" y="359"/>
                    <a:pt x="9" y="412"/>
                  </a:cubicBezTo>
                  <a:cubicBezTo>
                    <a:pt x="18" y="457"/>
                    <a:pt x="63" y="484"/>
                    <a:pt x="99" y="484"/>
                  </a:cubicBezTo>
                  <a:lnTo>
                    <a:pt x="125" y="484"/>
                  </a:lnTo>
                  <a:lnTo>
                    <a:pt x="1410" y="180"/>
                  </a:lnTo>
                  <a:cubicBezTo>
                    <a:pt x="1463" y="171"/>
                    <a:pt x="1490" y="127"/>
                    <a:pt x="1481" y="73"/>
                  </a:cubicBezTo>
                  <a:cubicBezTo>
                    <a:pt x="1473" y="33"/>
                    <a:pt x="1430" y="1"/>
                    <a:pt x="13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3"/>
            <p:cNvSpPr/>
            <p:nvPr/>
          </p:nvSpPr>
          <p:spPr>
            <a:xfrm>
              <a:off x="5051375" y="3370150"/>
              <a:ext cx="372890" cy="98072"/>
            </a:xfrm>
            <a:custGeom>
              <a:avLst/>
              <a:gdLst/>
              <a:ahLst/>
              <a:cxnLst/>
              <a:rect l="l" t="t" r="r" b="b"/>
              <a:pathLst>
                <a:path w="3133" h="824" extrusionOk="0">
                  <a:moveTo>
                    <a:pt x="3036" y="1"/>
                  </a:moveTo>
                  <a:cubicBezTo>
                    <a:pt x="3030" y="1"/>
                    <a:pt x="3023" y="2"/>
                    <a:pt x="3016" y="3"/>
                  </a:cubicBezTo>
                  <a:lnTo>
                    <a:pt x="81" y="645"/>
                  </a:lnTo>
                  <a:cubicBezTo>
                    <a:pt x="37" y="654"/>
                    <a:pt x="1" y="698"/>
                    <a:pt x="10" y="752"/>
                  </a:cubicBezTo>
                  <a:cubicBezTo>
                    <a:pt x="19" y="797"/>
                    <a:pt x="63" y="823"/>
                    <a:pt x="99" y="823"/>
                  </a:cubicBezTo>
                  <a:lnTo>
                    <a:pt x="117" y="823"/>
                  </a:lnTo>
                  <a:lnTo>
                    <a:pt x="3052" y="181"/>
                  </a:lnTo>
                  <a:cubicBezTo>
                    <a:pt x="3105" y="172"/>
                    <a:pt x="3132" y="119"/>
                    <a:pt x="3123" y="74"/>
                  </a:cubicBezTo>
                  <a:cubicBezTo>
                    <a:pt x="3115" y="27"/>
                    <a:pt x="3080" y="1"/>
                    <a:pt x="30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3"/>
            <p:cNvSpPr/>
            <p:nvPr/>
          </p:nvSpPr>
          <p:spPr>
            <a:xfrm>
              <a:off x="6205597" y="3370150"/>
              <a:ext cx="373842" cy="98072"/>
            </a:xfrm>
            <a:custGeom>
              <a:avLst/>
              <a:gdLst/>
              <a:ahLst/>
              <a:cxnLst/>
              <a:rect l="l" t="t" r="r" b="b"/>
              <a:pathLst>
                <a:path w="3141" h="824" extrusionOk="0">
                  <a:moveTo>
                    <a:pt x="105" y="1"/>
                  </a:moveTo>
                  <a:cubicBezTo>
                    <a:pt x="61" y="1"/>
                    <a:pt x="26" y="27"/>
                    <a:pt x="18" y="74"/>
                  </a:cubicBezTo>
                  <a:cubicBezTo>
                    <a:pt x="0" y="119"/>
                    <a:pt x="36" y="172"/>
                    <a:pt x="80" y="181"/>
                  </a:cubicBezTo>
                  <a:lnTo>
                    <a:pt x="3015" y="823"/>
                  </a:lnTo>
                  <a:lnTo>
                    <a:pt x="3042" y="823"/>
                  </a:lnTo>
                  <a:cubicBezTo>
                    <a:pt x="3078" y="823"/>
                    <a:pt x="3113" y="797"/>
                    <a:pt x="3131" y="752"/>
                  </a:cubicBezTo>
                  <a:cubicBezTo>
                    <a:pt x="3140" y="698"/>
                    <a:pt x="3105" y="654"/>
                    <a:pt x="3060" y="645"/>
                  </a:cubicBezTo>
                  <a:lnTo>
                    <a:pt x="125" y="3"/>
                  </a:lnTo>
                  <a:cubicBezTo>
                    <a:pt x="118" y="2"/>
                    <a:pt x="111" y="1"/>
                    <a:pt x="1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3"/>
            <p:cNvSpPr/>
            <p:nvPr/>
          </p:nvSpPr>
          <p:spPr>
            <a:xfrm>
              <a:off x="5386883" y="2920858"/>
              <a:ext cx="862300" cy="518689"/>
            </a:xfrm>
            <a:custGeom>
              <a:avLst/>
              <a:gdLst/>
              <a:ahLst/>
              <a:cxnLst/>
              <a:rect l="l" t="t" r="r" b="b"/>
              <a:pathLst>
                <a:path w="7245" h="4358" extrusionOk="0">
                  <a:moveTo>
                    <a:pt x="1898" y="1"/>
                  </a:moveTo>
                  <a:cubicBezTo>
                    <a:pt x="1076" y="1"/>
                    <a:pt x="526" y="92"/>
                    <a:pt x="411" y="530"/>
                  </a:cubicBezTo>
                  <a:cubicBezTo>
                    <a:pt x="340" y="798"/>
                    <a:pt x="251" y="1199"/>
                    <a:pt x="170" y="1637"/>
                  </a:cubicBezTo>
                  <a:cubicBezTo>
                    <a:pt x="153" y="1735"/>
                    <a:pt x="135" y="1833"/>
                    <a:pt x="117" y="1922"/>
                  </a:cubicBezTo>
                  <a:cubicBezTo>
                    <a:pt x="72" y="2234"/>
                    <a:pt x="28" y="2547"/>
                    <a:pt x="10" y="2823"/>
                  </a:cubicBezTo>
                  <a:cubicBezTo>
                    <a:pt x="1" y="2921"/>
                    <a:pt x="1" y="3019"/>
                    <a:pt x="1" y="3109"/>
                  </a:cubicBezTo>
                  <a:cubicBezTo>
                    <a:pt x="1" y="3287"/>
                    <a:pt x="10" y="3430"/>
                    <a:pt x="46" y="3528"/>
                  </a:cubicBezTo>
                  <a:cubicBezTo>
                    <a:pt x="215" y="4027"/>
                    <a:pt x="563" y="4286"/>
                    <a:pt x="3534" y="4349"/>
                  </a:cubicBezTo>
                  <a:cubicBezTo>
                    <a:pt x="3560" y="4358"/>
                    <a:pt x="3587" y="4358"/>
                    <a:pt x="3623" y="4358"/>
                  </a:cubicBezTo>
                  <a:cubicBezTo>
                    <a:pt x="3650" y="4358"/>
                    <a:pt x="3676" y="4358"/>
                    <a:pt x="3703" y="4349"/>
                  </a:cubicBezTo>
                  <a:cubicBezTo>
                    <a:pt x="6674" y="4286"/>
                    <a:pt x="7022" y="4027"/>
                    <a:pt x="7191" y="3528"/>
                  </a:cubicBezTo>
                  <a:cubicBezTo>
                    <a:pt x="7191" y="3510"/>
                    <a:pt x="7200" y="3501"/>
                    <a:pt x="7200" y="3483"/>
                  </a:cubicBezTo>
                  <a:cubicBezTo>
                    <a:pt x="7236" y="3349"/>
                    <a:pt x="7245" y="3144"/>
                    <a:pt x="7227" y="2903"/>
                  </a:cubicBezTo>
                  <a:cubicBezTo>
                    <a:pt x="7227" y="2814"/>
                    <a:pt x="7218" y="2716"/>
                    <a:pt x="7209" y="2609"/>
                  </a:cubicBezTo>
                  <a:cubicBezTo>
                    <a:pt x="7182" y="2377"/>
                    <a:pt x="7156" y="2136"/>
                    <a:pt x="7111" y="1886"/>
                  </a:cubicBezTo>
                  <a:cubicBezTo>
                    <a:pt x="7093" y="1788"/>
                    <a:pt x="7075" y="1699"/>
                    <a:pt x="7057" y="1601"/>
                  </a:cubicBezTo>
                  <a:cubicBezTo>
                    <a:pt x="6986" y="1182"/>
                    <a:pt x="6897" y="789"/>
                    <a:pt x="6826" y="530"/>
                  </a:cubicBezTo>
                  <a:cubicBezTo>
                    <a:pt x="6714" y="90"/>
                    <a:pt x="6163" y="1"/>
                    <a:pt x="5345" y="1"/>
                  </a:cubicBezTo>
                  <a:cubicBezTo>
                    <a:pt x="4854" y="1"/>
                    <a:pt x="4268" y="33"/>
                    <a:pt x="3623" y="40"/>
                  </a:cubicBezTo>
                  <a:cubicBezTo>
                    <a:pt x="3230" y="40"/>
                    <a:pt x="2865" y="22"/>
                    <a:pt x="2534" y="13"/>
                  </a:cubicBezTo>
                  <a:cubicBezTo>
                    <a:pt x="2308" y="6"/>
                    <a:pt x="2095" y="1"/>
                    <a:pt x="18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3"/>
            <p:cNvSpPr/>
            <p:nvPr/>
          </p:nvSpPr>
          <p:spPr>
            <a:xfrm>
              <a:off x="5400689" y="3002028"/>
              <a:ext cx="832545" cy="167818"/>
            </a:xfrm>
            <a:custGeom>
              <a:avLst/>
              <a:gdLst/>
              <a:ahLst/>
              <a:cxnLst/>
              <a:rect l="l" t="t" r="r" b="b"/>
              <a:pathLst>
                <a:path w="6995" h="1410" extrusionOk="0">
                  <a:moveTo>
                    <a:pt x="3025" y="286"/>
                  </a:moveTo>
                  <a:cubicBezTo>
                    <a:pt x="3052" y="286"/>
                    <a:pt x="3052" y="294"/>
                    <a:pt x="3052" y="294"/>
                  </a:cubicBezTo>
                  <a:cubicBezTo>
                    <a:pt x="3070" y="330"/>
                    <a:pt x="3061" y="428"/>
                    <a:pt x="2989" y="553"/>
                  </a:cubicBezTo>
                  <a:cubicBezTo>
                    <a:pt x="2972" y="500"/>
                    <a:pt x="2954" y="437"/>
                    <a:pt x="2963" y="402"/>
                  </a:cubicBezTo>
                  <a:cubicBezTo>
                    <a:pt x="2963" y="286"/>
                    <a:pt x="3007" y="286"/>
                    <a:pt x="3025" y="286"/>
                  </a:cubicBezTo>
                  <a:close/>
                  <a:moveTo>
                    <a:pt x="1000" y="402"/>
                  </a:moveTo>
                  <a:cubicBezTo>
                    <a:pt x="1018" y="402"/>
                    <a:pt x="1036" y="402"/>
                    <a:pt x="1036" y="455"/>
                  </a:cubicBezTo>
                  <a:cubicBezTo>
                    <a:pt x="1036" y="491"/>
                    <a:pt x="1027" y="526"/>
                    <a:pt x="1009" y="571"/>
                  </a:cubicBezTo>
                  <a:cubicBezTo>
                    <a:pt x="1009" y="562"/>
                    <a:pt x="1000" y="562"/>
                    <a:pt x="1000" y="553"/>
                  </a:cubicBezTo>
                  <a:cubicBezTo>
                    <a:pt x="955" y="464"/>
                    <a:pt x="964" y="410"/>
                    <a:pt x="973" y="402"/>
                  </a:cubicBezTo>
                  <a:close/>
                  <a:moveTo>
                    <a:pt x="4783" y="294"/>
                  </a:moveTo>
                  <a:cubicBezTo>
                    <a:pt x="4800" y="294"/>
                    <a:pt x="4818" y="303"/>
                    <a:pt x="4818" y="312"/>
                  </a:cubicBezTo>
                  <a:cubicBezTo>
                    <a:pt x="4845" y="348"/>
                    <a:pt x="4854" y="446"/>
                    <a:pt x="4783" y="589"/>
                  </a:cubicBezTo>
                  <a:cubicBezTo>
                    <a:pt x="4765" y="616"/>
                    <a:pt x="4747" y="642"/>
                    <a:pt x="4729" y="669"/>
                  </a:cubicBezTo>
                  <a:cubicBezTo>
                    <a:pt x="4676" y="580"/>
                    <a:pt x="4649" y="500"/>
                    <a:pt x="4649" y="437"/>
                  </a:cubicBezTo>
                  <a:cubicBezTo>
                    <a:pt x="4640" y="330"/>
                    <a:pt x="4693" y="303"/>
                    <a:pt x="4756" y="303"/>
                  </a:cubicBezTo>
                  <a:cubicBezTo>
                    <a:pt x="4765" y="294"/>
                    <a:pt x="4774" y="294"/>
                    <a:pt x="4783" y="294"/>
                  </a:cubicBezTo>
                  <a:close/>
                  <a:moveTo>
                    <a:pt x="6210" y="321"/>
                  </a:moveTo>
                  <a:cubicBezTo>
                    <a:pt x="6272" y="330"/>
                    <a:pt x="6299" y="357"/>
                    <a:pt x="6308" y="384"/>
                  </a:cubicBezTo>
                  <a:cubicBezTo>
                    <a:pt x="6344" y="446"/>
                    <a:pt x="6344" y="580"/>
                    <a:pt x="6272" y="723"/>
                  </a:cubicBezTo>
                  <a:cubicBezTo>
                    <a:pt x="6156" y="571"/>
                    <a:pt x="6121" y="410"/>
                    <a:pt x="6147" y="348"/>
                  </a:cubicBezTo>
                  <a:cubicBezTo>
                    <a:pt x="6156" y="339"/>
                    <a:pt x="6165" y="321"/>
                    <a:pt x="6201" y="321"/>
                  </a:cubicBezTo>
                  <a:close/>
                  <a:moveTo>
                    <a:pt x="3025" y="0"/>
                  </a:moveTo>
                  <a:cubicBezTo>
                    <a:pt x="2820" y="0"/>
                    <a:pt x="2668" y="161"/>
                    <a:pt x="2668" y="393"/>
                  </a:cubicBezTo>
                  <a:cubicBezTo>
                    <a:pt x="2668" y="517"/>
                    <a:pt x="2704" y="651"/>
                    <a:pt x="2784" y="785"/>
                  </a:cubicBezTo>
                  <a:cubicBezTo>
                    <a:pt x="2713" y="848"/>
                    <a:pt x="2615" y="910"/>
                    <a:pt x="2490" y="955"/>
                  </a:cubicBezTo>
                  <a:cubicBezTo>
                    <a:pt x="2370" y="995"/>
                    <a:pt x="2222" y="1027"/>
                    <a:pt x="2051" y="1027"/>
                  </a:cubicBezTo>
                  <a:cubicBezTo>
                    <a:pt x="2031" y="1027"/>
                    <a:pt x="2011" y="1027"/>
                    <a:pt x="1990" y="1026"/>
                  </a:cubicBezTo>
                  <a:cubicBezTo>
                    <a:pt x="1642" y="1017"/>
                    <a:pt x="1384" y="928"/>
                    <a:pt x="1214" y="803"/>
                  </a:cubicBezTo>
                  <a:cubicBezTo>
                    <a:pt x="1286" y="687"/>
                    <a:pt x="1321" y="571"/>
                    <a:pt x="1321" y="464"/>
                  </a:cubicBezTo>
                  <a:cubicBezTo>
                    <a:pt x="1321" y="268"/>
                    <a:pt x="1205" y="125"/>
                    <a:pt x="1018" y="116"/>
                  </a:cubicBezTo>
                  <a:cubicBezTo>
                    <a:pt x="1007" y="115"/>
                    <a:pt x="997" y="115"/>
                    <a:pt x="987" y="115"/>
                  </a:cubicBezTo>
                  <a:cubicBezTo>
                    <a:pt x="877" y="115"/>
                    <a:pt x="790" y="159"/>
                    <a:pt x="732" y="241"/>
                  </a:cubicBezTo>
                  <a:cubicBezTo>
                    <a:pt x="652" y="366"/>
                    <a:pt x="661" y="535"/>
                    <a:pt x="750" y="705"/>
                  </a:cubicBezTo>
                  <a:cubicBezTo>
                    <a:pt x="777" y="749"/>
                    <a:pt x="804" y="794"/>
                    <a:pt x="839" y="830"/>
                  </a:cubicBezTo>
                  <a:cubicBezTo>
                    <a:pt x="732" y="937"/>
                    <a:pt x="599" y="1017"/>
                    <a:pt x="438" y="1017"/>
                  </a:cubicBezTo>
                  <a:cubicBezTo>
                    <a:pt x="260" y="1017"/>
                    <a:pt x="144" y="990"/>
                    <a:pt x="54" y="955"/>
                  </a:cubicBezTo>
                  <a:cubicBezTo>
                    <a:pt x="37" y="1053"/>
                    <a:pt x="19" y="1151"/>
                    <a:pt x="1" y="1240"/>
                  </a:cubicBezTo>
                  <a:cubicBezTo>
                    <a:pt x="108" y="1276"/>
                    <a:pt x="242" y="1303"/>
                    <a:pt x="411" y="1303"/>
                  </a:cubicBezTo>
                  <a:lnTo>
                    <a:pt x="447" y="1303"/>
                  </a:lnTo>
                  <a:cubicBezTo>
                    <a:pt x="688" y="1303"/>
                    <a:pt x="893" y="1187"/>
                    <a:pt x="1045" y="1035"/>
                  </a:cubicBezTo>
                  <a:cubicBezTo>
                    <a:pt x="1259" y="1187"/>
                    <a:pt x="1571" y="1311"/>
                    <a:pt x="1981" y="1320"/>
                  </a:cubicBezTo>
                  <a:cubicBezTo>
                    <a:pt x="2204" y="1320"/>
                    <a:pt x="2392" y="1294"/>
                    <a:pt x="2543" y="1240"/>
                  </a:cubicBezTo>
                  <a:cubicBezTo>
                    <a:pt x="2722" y="1178"/>
                    <a:pt x="2865" y="1097"/>
                    <a:pt x="2972" y="1008"/>
                  </a:cubicBezTo>
                  <a:cubicBezTo>
                    <a:pt x="3168" y="1195"/>
                    <a:pt x="3471" y="1338"/>
                    <a:pt x="3873" y="1338"/>
                  </a:cubicBezTo>
                  <a:cubicBezTo>
                    <a:pt x="3887" y="1339"/>
                    <a:pt x="3900" y="1339"/>
                    <a:pt x="3914" y="1339"/>
                  </a:cubicBezTo>
                  <a:cubicBezTo>
                    <a:pt x="4252" y="1339"/>
                    <a:pt x="4523" y="1234"/>
                    <a:pt x="4711" y="1088"/>
                  </a:cubicBezTo>
                  <a:cubicBezTo>
                    <a:pt x="4907" y="1258"/>
                    <a:pt x="5184" y="1383"/>
                    <a:pt x="5523" y="1401"/>
                  </a:cubicBezTo>
                  <a:cubicBezTo>
                    <a:pt x="5550" y="1410"/>
                    <a:pt x="5585" y="1410"/>
                    <a:pt x="5612" y="1410"/>
                  </a:cubicBezTo>
                  <a:cubicBezTo>
                    <a:pt x="5889" y="1410"/>
                    <a:pt x="6139" y="1311"/>
                    <a:pt x="6317" y="1142"/>
                  </a:cubicBezTo>
                  <a:cubicBezTo>
                    <a:pt x="6443" y="1213"/>
                    <a:pt x="6578" y="1251"/>
                    <a:pt x="6720" y="1251"/>
                  </a:cubicBezTo>
                  <a:cubicBezTo>
                    <a:pt x="6810" y="1251"/>
                    <a:pt x="6902" y="1236"/>
                    <a:pt x="6995" y="1204"/>
                  </a:cubicBezTo>
                  <a:cubicBezTo>
                    <a:pt x="6977" y="1106"/>
                    <a:pt x="6959" y="1017"/>
                    <a:pt x="6941" y="919"/>
                  </a:cubicBezTo>
                  <a:cubicBezTo>
                    <a:pt x="6941" y="919"/>
                    <a:pt x="6933" y="919"/>
                    <a:pt x="6933" y="928"/>
                  </a:cubicBezTo>
                  <a:cubicBezTo>
                    <a:pt x="6860" y="953"/>
                    <a:pt x="6793" y="964"/>
                    <a:pt x="6732" y="964"/>
                  </a:cubicBezTo>
                  <a:cubicBezTo>
                    <a:pt x="6643" y="964"/>
                    <a:pt x="6568" y="942"/>
                    <a:pt x="6504" y="910"/>
                  </a:cubicBezTo>
                  <a:cubicBezTo>
                    <a:pt x="6629" y="678"/>
                    <a:pt x="6656" y="428"/>
                    <a:pt x="6558" y="250"/>
                  </a:cubicBezTo>
                  <a:cubicBezTo>
                    <a:pt x="6495" y="116"/>
                    <a:pt x="6371" y="45"/>
                    <a:pt x="6219" y="36"/>
                  </a:cubicBezTo>
                  <a:cubicBezTo>
                    <a:pt x="6067" y="36"/>
                    <a:pt x="5942" y="107"/>
                    <a:pt x="5889" y="232"/>
                  </a:cubicBezTo>
                  <a:cubicBezTo>
                    <a:pt x="5800" y="419"/>
                    <a:pt x="5889" y="723"/>
                    <a:pt x="6094" y="955"/>
                  </a:cubicBezTo>
                  <a:cubicBezTo>
                    <a:pt x="5988" y="1036"/>
                    <a:pt x="5838" y="1117"/>
                    <a:pt x="5609" y="1117"/>
                  </a:cubicBezTo>
                  <a:cubicBezTo>
                    <a:pt x="5587" y="1117"/>
                    <a:pt x="5564" y="1117"/>
                    <a:pt x="5541" y="1115"/>
                  </a:cubicBezTo>
                  <a:cubicBezTo>
                    <a:pt x="5282" y="1097"/>
                    <a:pt x="5077" y="1008"/>
                    <a:pt x="4925" y="883"/>
                  </a:cubicBezTo>
                  <a:cubicBezTo>
                    <a:pt x="4970" y="830"/>
                    <a:pt x="5006" y="776"/>
                    <a:pt x="5032" y="723"/>
                  </a:cubicBezTo>
                  <a:cubicBezTo>
                    <a:pt x="5148" y="509"/>
                    <a:pt x="5157" y="286"/>
                    <a:pt x="5059" y="143"/>
                  </a:cubicBezTo>
                  <a:cubicBezTo>
                    <a:pt x="4994" y="56"/>
                    <a:pt x="4900" y="10"/>
                    <a:pt x="4790" y="10"/>
                  </a:cubicBezTo>
                  <a:cubicBezTo>
                    <a:pt x="4765" y="10"/>
                    <a:pt x="4738" y="13"/>
                    <a:pt x="4711" y="18"/>
                  </a:cubicBezTo>
                  <a:cubicBezTo>
                    <a:pt x="4488" y="45"/>
                    <a:pt x="4345" y="214"/>
                    <a:pt x="4354" y="446"/>
                  </a:cubicBezTo>
                  <a:cubicBezTo>
                    <a:pt x="4363" y="580"/>
                    <a:pt x="4417" y="732"/>
                    <a:pt x="4524" y="874"/>
                  </a:cubicBezTo>
                  <a:cubicBezTo>
                    <a:pt x="4371" y="976"/>
                    <a:pt x="4171" y="1053"/>
                    <a:pt x="3922" y="1053"/>
                  </a:cubicBezTo>
                  <a:cubicBezTo>
                    <a:pt x="3909" y="1053"/>
                    <a:pt x="3895" y="1053"/>
                    <a:pt x="3882" y="1053"/>
                  </a:cubicBezTo>
                  <a:cubicBezTo>
                    <a:pt x="3543" y="1053"/>
                    <a:pt x="3311" y="937"/>
                    <a:pt x="3168" y="812"/>
                  </a:cubicBezTo>
                  <a:cubicBezTo>
                    <a:pt x="3195" y="767"/>
                    <a:pt x="3221" y="732"/>
                    <a:pt x="3239" y="714"/>
                  </a:cubicBezTo>
                  <a:cubicBezTo>
                    <a:pt x="3355" y="509"/>
                    <a:pt x="3382" y="294"/>
                    <a:pt x="3302" y="152"/>
                  </a:cubicBezTo>
                  <a:cubicBezTo>
                    <a:pt x="3248" y="54"/>
                    <a:pt x="3150" y="0"/>
                    <a:pt x="3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3"/>
            <p:cNvSpPr/>
            <p:nvPr/>
          </p:nvSpPr>
          <p:spPr>
            <a:xfrm>
              <a:off x="5386883" y="3231375"/>
              <a:ext cx="860158" cy="87123"/>
            </a:xfrm>
            <a:custGeom>
              <a:avLst/>
              <a:gdLst/>
              <a:ahLst/>
              <a:cxnLst/>
              <a:rect l="l" t="t" r="r" b="b"/>
              <a:pathLst>
                <a:path w="7227" h="732" extrusionOk="0">
                  <a:moveTo>
                    <a:pt x="7209" y="0"/>
                  </a:moveTo>
                  <a:cubicBezTo>
                    <a:pt x="6060" y="339"/>
                    <a:pt x="4681" y="448"/>
                    <a:pt x="3435" y="448"/>
                  </a:cubicBezTo>
                  <a:cubicBezTo>
                    <a:pt x="3336" y="448"/>
                    <a:pt x="3238" y="447"/>
                    <a:pt x="3141" y="446"/>
                  </a:cubicBezTo>
                  <a:cubicBezTo>
                    <a:pt x="1687" y="419"/>
                    <a:pt x="447" y="277"/>
                    <a:pt x="10" y="214"/>
                  </a:cubicBezTo>
                  <a:cubicBezTo>
                    <a:pt x="1" y="312"/>
                    <a:pt x="1" y="410"/>
                    <a:pt x="1" y="500"/>
                  </a:cubicBezTo>
                  <a:cubicBezTo>
                    <a:pt x="393" y="553"/>
                    <a:pt x="1348" y="669"/>
                    <a:pt x="2508" y="714"/>
                  </a:cubicBezTo>
                  <a:cubicBezTo>
                    <a:pt x="2784" y="732"/>
                    <a:pt x="3088" y="732"/>
                    <a:pt x="3400" y="732"/>
                  </a:cubicBezTo>
                  <a:lnTo>
                    <a:pt x="3427" y="732"/>
                  </a:lnTo>
                  <a:cubicBezTo>
                    <a:pt x="4622" y="732"/>
                    <a:pt x="6032" y="642"/>
                    <a:pt x="7227" y="294"/>
                  </a:cubicBezTo>
                  <a:cubicBezTo>
                    <a:pt x="7227" y="205"/>
                    <a:pt x="7218" y="107"/>
                    <a:pt x="72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3"/>
            <p:cNvSpPr/>
            <p:nvPr/>
          </p:nvSpPr>
          <p:spPr>
            <a:xfrm>
              <a:off x="5386883" y="2920858"/>
              <a:ext cx="857063" cy="518689"/>
            </a:xfrm>
            <a:custGeom>
              <a:avLst/>
              <a:gdLst/>
              <a:ahLst/>
              <a:cxnLst/>
              <a:rect l="l" t="t" r="r" b="b"/>
              <a:pathLst>
                <a:path w="7201" h="4358" extrusionOk="0">
                  <a:moveTo>
                    <a:pt x="1898" y="1"/>
                  </a:moveTo>
                  <a:cubicBezTo>
                    <a:pt x="1076" y="1"/>
                    <a:pt x="526" y="92"/>
                    <a:pt x="411" y="530"/>
                  </a:cubicBezTo>
                  <a:cubicBezTo>
                    <a:pt x="340" y="798"/>
                    <a:pt x="251" y="1199"/>
                    <a:pt x="170" y="1637"/>
                  </a:cubicBezTo>
                  <a:cubicBezTo>
                    <a:pt x="153" y="1735"/>
                    <a:pt x="135" y="1833"/>
                    <a:pt x="117" y="1922"/>
                  </a:cubicBezTo>
                  <a:cubicBezTo>
                    <a:pt x="72" y="2234"/>
                    <a:pt x="28" y="2547"/>
                    <a:pt x="10" y="2823"/>
                  </a:cubicBezTo>
                  <a:cubicBezTo>
                    <a:pt x="1" y="2921"/>
                    <a:pt x="1" y="3019"/>
                    <a:pt x="1" y="3109"/>
                  </a:cubicBezTo>
                  <a:cubicBezTo>
                    <a:pt x="1" y="3287"/>
                    <a:pt x="10" y="3430"/>
                    <a:pt x="46" y="3528"/>
                  </a:cubicBezTo>
                  <a:cubicBezTo>
                    <a:pt x="215" y="4027"/>
                    <a:pt x="563" y="4286"/>
                    <a:pt x="3534" y="4349"/>
                  </a:cubicBezTo>
                  <a:cubicBezTo>
                    <a:pt x="3560" y="4358"/>
                    <a:pt x="3587" y="4358"/>
                    <a:pt x="3623" y="4358"/>
                  </a:cubicBezTo>
                  <a:cubicBezTo>
                    <a:pt x="3650" y="4358"/>
                    <a:pt x="3676" y="4358"/>
                    <a:pt x="3703" y="4349"/>
                  </a:cubicBezTo>
                  <a:cubicBezTo>
                    <a:pt x="6674" y="4286"/>
                    <a:pt x="7022" y="4027"/>
                    <a:pt x="7191" y="3528"/>
                  </a:cubicBezTo>
                  <a:cubicBezTo>
                    <a:pt x="7191" y="3510"/>
                    <a:pt x="7200" y="3501"/>
                    <a:pt x="7200" y="3483"/>
                  </a:cubicBezTo>
                  <a:lnTo>
                    <a:pt x="7200" y="3483"/>
                  </a:lnTo>
                  <a:cubicBezTo>
                    <a:pt x="6531" y="3671"/>
                    <a:pt x="5719" y="3804"/>
                    <a:pt x="4783" y="3822"/>
                  </a:cubicBezTo>
                  <a:cubicBezTo>
                    <a:pt x="4769" y="3822"/>
                    <a:pt x="4755" y="3823"/>
                    <a:pt x="4741" y="3823"/>
                  </a:cubicBezTo>
                  <a:cubicBezTo>
                    <a:pt x="4156" y="3823"/>
                    <a:pt x="3722" y="3637"/>
                    <a:pt x="3400" y="3341"/>
                  </a:cubicBezTo>
                  <a:cubicBezTo>
                    <a:pt x="3302" y="3251"/>
                    <a:pt x="3221" y="3153"/>
                    <a:pt x="3141" y="3055"/>
                  </a:cubicBezTo>
                  <a:cubicBezTo>
                    <a:pt x="2909" y="2725"/>
                    <a:pt x="2758" y="2332"/>
                    <a:pt x="2659" y="1922"/>
                  </a:cubicBezTo>
                  <a:cubicBezTo>
                    <a:pt x="2642" y="1824"/>
                    <a:pt x="2624" y="1735"/>
                    <a:pt x="2606" y="1637"/>
                  </a:cubicBezTo>
                  <a:cubicBezTo>
                    <a:pt x="2499" y="1030"/>
                    <a:pt x="2508" y="432"/>
                    <a:pt x="2534" y="13"/>
                  </a:cubicBezTo>
                  <a:cubicBezTo>
                    <a:pt x="2308" y="6"/>
                    <a:pt x="2095" y="1"/>
                    <a:pt x="1898" y="1"/>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0"/>
        <p:cNvGrpSpPr/>
        <p:nvPr/>
      </p:nvGrpSpPr>
      <p:grpSpPr>
        <a:xfrm>
          <a:off x="0" y="0"/>
          <a:ext cx="0" cy="0"/>
          <a:chOff x="0" y="0"/>
          <a:chExt cx="0" cy="0"/>
        </a:xfrm>
      </p:grpSpPr>
      <p:pic>
        <p:nvPicPr>
          <p:cNvPr id="3" name="Picture 2">
            <a:extLst>
              <a:ext uri="{FF2B5EF4-FFF2-40B4-BE49-F238E27FC236}">
                <a16:creationId xmlns:a16="http://schemas.microsoft.com/office/drawing/2014/main" id="{9A1CC8BC-DE76-44B7-A7BC-AE0BBFD4442B}"/>
              </a:ext>
            </a:extLst>
          </p:cNvPr>
          <p:cNvPicPr>
            <a:picLocks noChangeAspect="1"/>
          </p:cNvPicPr>
          <p:nvPr/>
        </p:nvPicPr>
        <p:blipFill>
          <a:blip r:embed="rId3"/>
          <a:stretch>
            <a:fillRect/>
          </a:stretch>
        </p:blipFill>
        <p:spPr>
          <a:xfrm>
            <a:off x="1080720" y="3256811"/>
            <a:ext cx="1334273" cy="1334273"/>
          </a:xfrm>
          <a:prstGeom prst="rect">
            <a:avLst/>
          </a:prstGeom>
        </p:spPr>
      </p:pic>
      <p:grpSp>
        <p:nvGrpSpPr>
          <p:cNvPr id="1653" name="Google Shape;1653;p35"/>
          <p:cNvGrpSpPr/>
          <p:nvPr/>
        </p:nvGrpSpPr>
        <p:grpSpPr>
          <a:xfrm>
            <a:off x="-804930" y="2225756"/>
            <a:ext cx="2050709" cy="2369703"/>
            <a:chOff x="6841700" y="1046625"/>
            <a:chExt cx="410150" cy="473950"/>
          </a:xfrm>
        </p:grpSpPr>
        <p:sp>
          <p:nvSpPr>
            <p:cNvPr id="1654" name="Google Shape;1654;p35"/>
            <p:cNvSpPr/>
            <p:nvPr/>
          </p:nvSpPr>
          <p:spPr>
            <a:xfrm>
              <a:off x="6841700" y="1489775"/>
              <a:ext cx="305325" cy="30800"/>
            </a:xfrm>
            <a:custGeom>
              <a:avLst/>
              <a:gdLst/>
              <a:ahLst/>
              <a:cxnLst/>
              <a:rect l="l" t="t" r="r" b="b"/>
              <a:pathLst>
                <a:path w="12213" h="1232" extrusionOk="0">
                  <a:moveTo>
                    <a:pt x="6102" y="0"/>
                  </a:moveTo>
                  <a:cubicBezTo>
                    <a:pt x="2730" y="0"/>
                    <a:pt x="0" y="277"/>
                    <a:pt x="0" y="616"/>
                  </a:cubicBezTo>
                  <a:cubicBezTo>
                    <a:pt x="0" y="955"/>
                    <a:pt x="2730" y="1232"/>
                    <a:pt x="6102" y="1232"/>
                  </a:cubicBezTo>
                  <a:cubicBezTo>
                    <a:pt x="9474" y="1232"/>
                    <a:pt x="12213" y="955"/>
                    <a:pt x="12213" y="616"/>
                  </a:cubicBezTo>
                  <a:cubicBezTo>
                    <a:pt x="12213" y="277"/>
                    <a:pt x="9474" y="0"/>
                    <a:pt x="6102" y="0"/>
                  </a:cubicBezTo>
                  <a:close/>
                </a:path>
              </a:pathLst>
            </a:custGeom>
            <a:solidFill>
              <a:srgbClr val="C9CAD2">
                <a:alpha val="4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5"/>
            <p:cNvSpPr/>
            <p:nvPr/>
          </p:nvSpPr>
          <p:spPr>
            <a:xfrm>
              <a:off x="6866675" y="1067425"/>
              <a:ext cx="374250" cy="448275"/>
            </a:xfrm>
            <a:custGeom>
              <a:avLst/>
              <a:gdLst/>
              <a:ahLst/>
              <a:cxnLst/>
              <a:rect l="l" t="t" r="r" b="b"/>
              <a:pathLst>
                <a:path w="14970" h="17931" extrusionOk="0">
                  <a:moveTo>
                    <a:pt x="1055" y="0"/>
                  </a:moveTo>
                  <a:cubicBezTo>
                    <a:pt x="994" y="0"/>
                    <a:pt x="934" y="16"/>
                    <a:pt x="874" y="52"/>
                  </a:cubicBezTo>
                  <a:cubicBezTo>
                    <a:pt x="651" y="185"/>
                    <a:pt x="598" y="676"/>
                    <a:pt x="651" y="1301"/>
                  </a:cubicBezTo>
                  <a:cubicBezTo>
                    <a:pt x="741" y="2478"/>
                    <a:pt x="1169" y="4093"/>
                    <a:pt x="1401" y="4601"/>
                  </a:cubicBezTo>
                  <a:cubicBezTo>
                    <a:pt x="1758" y="5395"/>
                    <a:pt x="1856" y="5181"/>
                    <a:pt x="1927" y="5262"/>
                  </a:cubicBezTo>
                  <a:cubicBezTo>
                    <a:pt x="1999" y="5351"/>
                    <a:pt x="2578" y="6671"/>
                    <a:pt x="2534" y="6769"/>
                  </a:cubicBezTo>
                  <a:cubicBezTo>
                    <a:pt x="2489" y="6867"/>
                    <a:pt x="1499" y="8214"/>
                    <a:pt x="1044" y="9909"/>
                  </a:cubicBezTo>
                  <a:cubicBezTo>
                    <a:pt x="591" y="11605"/>
                    <a:pt x="695" y="13389"/>
                    <a:pt x="802" y="13389"/>
                  </a:cubicBezTo>
                  <a:cubicBezTo>
                    <a:pt x="802" y="13389"/>
                    <a:pt x="803" y="13389"/>
                    <a:pt x="803" y="13389"/>
                  </a:cubicBezTo>
                  <a:cubicBezTo>
                    <a:pt x="890" y="13381"/>
                    <a:pt x="982" y="13246"/>
                    <a:pt x="1014" y="13246"/>
                  </a:cubicBezTo>
                  <a:cubicBezTo>
                    <a:pt x="1022" y="13246"/>
                    <a:pt x="1026" y="13254"/>
                    <a:pt x="1026" y="13273"/>
                  </a:cubicBezTo>
                  <a:cubicBezTo>
                    <a:pt x="1026" y="13335"/>
                    <a:pt x="509" y="14843"/>
                    <a:pt x="232" y="16011"/>
                  </a:cubicBezTo>
                  <a:cubicBezTo>
                    <a:pt x="80" y="16671"/>
                    <a:pt x="0" y="17216"/>
                    <a:pt x="143" y="17323"/>
                  </a:cubicBezTo>
                  <a:cubicBezTo>
                    <a:pt x="191" y="17356"/>
                    <a:pt x="249" y="17371"/>
                    <a:pt x="314" y="17371"/>
                  </a:cubicBezTo>
                  <a:cubicBezTo>
                    <a:pt x="580" y="17371"/>
                    <a:pt x="965" y="17130"/>
                    <a:pt x="1258" y="16930"/>
                  </a:cubicBezTo>
                  <a:cubicBezTo>
                    <a:pt x="1303" y="16894"/>
                    <a:pt x="1347" y="16868"/>
                    <a:pt x="1383" y="16841"/>
                  </a:cubicBezTo>
                  <a:cubicBezTo>
                    <a:pt x="1536" y="16734"/>
                    <a:pt x="1656" y="16646"/>
                    <a:pt x="1687" y="16646"/>
                  </a:cubicBezTo>
                  <a:cubicBezTo>
                    <a:pt x="1693" y="16646"/>
                    <a:pt x="1695" y="16649"/>
                    <a:pt x="1695" y="16654"/>
                  </a:cubicBezTo>
                  <a:cubicBezTo>
                    <a:pt x="1715" y="16727"/>
                    <a:pt x="1700" y="16844"/>
                    <a:pt x="1776" y="16844"/>
                  </a:cubicBezTo>
                  <a:cubicBezTo>
                    <a:pt x="1802" y="16844"/>
                    <a:pt x="1839" y="16831"/>
                    <a:pt x="1891" y="16796"/>
                  </a:cubicBezTo>
                  <a:cubicBezTo>
                    <a:pt x="2092" y="16666"/>
                    <a:pt x="3018" y="15912"/>
                    <a:pt x="3192" y="15912"/>
                  </a:cubicBezTo>
                  <a:cubicBezTo>
                    <a:pt x="3196" y="15912"/>
                    <a:pt x="3200" y="15912"/>
                    <a:pt x="3203" y="15913"/>
                  </a:cubicBezTo>
                  <a:cubicBezTo>
                    <a:pt x="3346" y="15949"/>
                    <a:pt x="6611" y="15976"/>
                    <a:pt x="6718" y="16011"/>
                  </a:cubicBezTo>
                  <a:cubicBezTo>
                    <a:pt x="6822" y="16046"/>
                    <a:pt x="7635" y="16789"/>
                    <a:pt x="7738" y="16789"/>
                  </a:cubicBezTo>
                  <a:cubicBezTo>
                    <a:pt x="7740" y="16789"/>
                    <a:pt x="7742" y="16788"/>
                    <a:pt x="7744" y="16787"/>
                  </a:cubicBezTo>
                  <a:cubicBezTo>
                    <a:pt x="7808" y="16755"/>
                    <a:pt x="7750" y="16565"/>
                    <a:pt x="7782" y="16565"/>
                  </a:cubicBezTo>
                  <a:lnTo>
                    <a:pt x="7782" y="16565"/>
                  </a:lnTo>
                  <a:cubicBezTo>
                    <a:pt x="7786" y="16565"/>
                    <a:pt x="7791" y="16568"/>
                    <a:pt x="7797" y="16573"/>
                  </a:cubicBezTo>
                  <a:cubicBezTo>
                    <a:pt x="7833" y="16600"/>
                    <a:pt x="8118" y="16957"/>
                    <a:pt x="8341" y="17207"/>
                  </a:cubicBezTo>
                  <a:cubicBezTo>
                    <a:pt x="8452" y="17326"/>
                    <a:pt x="8547" y="17421"/>
                    <a:pt x="8578" y="17421"/>
                  </a:cubicBezTo>
                  <a:cubicBezTo>
                    <a:pt x="8580" y="17421"/>
                    <a:pt x="8581" y="17421"/>
                    <a:pt x="8582" y="17421"/>
                  </a:cubicBezTo>
                  <a:cubicBezTo>
                    <a:pt x="8584" y="17420"/>
                    <a:pt x="8585" y="17420"/>
                    <a:pt x="8587" y="17420"/>
                  </a:cubicBezTo>
                  <a:cubicBezTo>
                    <a:pt x="8627" y="17420"/>
                    <a:pt x="8740" y="17524"/>
                    <a:pt x="8886" y="17635"/>
                  </a:cubicBezTo>
                  <a:cubicBezTo>
                    <a:pt x="9057" y="17777"/>
                    <a:pt x="9278" y="17931"/>
                    <a:pt x="9487" y="17931"/>
                  </a:cubicBezTo>
                  <a:cubicBezTo>
                    <a:pt x="9528" y="17931"/>
                    <a:pt x="9569" y="17925"/>
                    <a:pt x="9608" y="17911"/>
                  </a:cubicBezTo>
                  <a:cubicBezTo>
                    <a:pt x="9787" y="17849"/>
                    <a:pt x="9822" y="17207"/>
                    <a:pt x="9804" y="16502"/>
                  </a:cubicBezTo>
                  <a:cubicBezTo>
                    <a:pt x="9778" y="15583"/>
                    <a:pt x="9685" y="14563"/>
                    <a:pt x="9745" y="14563"/>
                  </a:cubicBezTo>
                  <a:lnTo>
                    <a:pt x="9745" y="14563"/>
                  </a:lnTo>
                  <a:cubicBezTo>
                    <a:pt x="9747" y="14563"/>
                    <a:pt x="9749" y="14564"/>
                    <a:pt x="9751" y="14566"/>
                  </a:cubicBezTo>
                  <a:cubicBezTo>
                    <a:pt x="9817" y="14619"/>
                    <a:pt x="9872" y="14654"/>
                    <a:pt x="9913" y="14654"/>
                  </a:cubicBezTo>
                  <a:cubicBezTo>
                    <a:pt x="9955" y="14654"/>
                    <a:pt x="9983" y="14617"/>
                    <a:pt x="9992" y="14522"/>
                  </a:cubicBezTo>
                  <a:cubicBezTo>
                    <a:pt x="10018" y="14345"/>
                    <a:pt x="10089" y="12362"/>
                    <a:pt x="10220" y="12362"/>
                  </a:cubicBezTo>
                  <a:cubicBezTo>
                    <a:pt x="10221" y="12362"/>
                    <a:pt x="10223" y="12362"/>
                    <a:pt x="10224" y="12363"/>
                  </a:cubicBezTo>
                  <a:cubicBezTo>
                    <a:pt x="10245" y="12369"/>
                    <a:pt x="10319" y="12372"/>
                    <a:pt x="10429" y="12372"/>
                  </a:cubicBezTo>
                  <a:cubicBezTo>
                    <a:pt x="10971" y="12372"/>
                    <a:pt x="12374" y="12298"/>
                    <a:pt x="12374" y="12157"/>
                  </a:cubicBezTo>
                  <a:cubicBezTo>
                    <a:pt x="12374" y="11988"/>
                    <a:pt x="11945" y="11943"/>
                    <a:pt x="12106" y="11908"/>
                  </a:cubicBezTo>
                  <a:cubicBezTo>
                    <a:pt x="12276" y="11872"/>
                    <a:pt x="13890" y="11444"/>
                    <a:pt x="13855" y="11319"/>
                  </a:cubicBezTo>
                  <a:cubicBezTo>
                    <a:pt x="13819" y="11203"/>
                    <a:pt x="13578" y="11239"/>
                    <a:pt x="13676" y="11167"/>
                  </a:cubicBezTo>
                  <a:cubicBezTo>
                    <a:pt x="13703" y="11149"/>
                    <a:pt x="13819" y="11051"/>
                    <a:pt x="13979" y="10917"/>
                  </a:cubicBezTo>
                  <a:cubicBezTo>
                    <a:pt x="14363" y="10570"/>
                    <a:pt x="14970" y="9981"/>
                    <a:pt x="14845" y="9722"/>
                  </a:cubicBezTo>
                  <a:cubicBezTo>
                    <a:pt x="14811" y="9644"/>
                    <a:pt x="14671" y="9614"/>
                    <a:pt x="14471" y="9614"/>
                  </a:cubicBezTo>
                  <a:cubicBezTo>
                    <a:pt x="14143" y="9614"/>
                    <a:pt x="13652" y="9696"/>
                    <a:pt x="13203" y="9784"/>
                  </a:cubicBezTo>
                  <a:cubicBezTo>
                    <a:pt x="12641" y="9900"/>
                    <a:pt x="12142" y="10034"/>
                    <a:pt x="12142" y="10034"/>
                  </a:cubicBezTo>
                  <a:cubicBezTo>
                    <a:pt x="12142" y="10034"/>
                    <a:pt x="11988" y="10058"/>
                    <a:pt x="11707" y="10058"/>
                  </a:cubicBezTo>
                  <a:cubicBezTo>
                    <a:pt x="10908" y="10058"/>
                    <a:pt x="9082" y="9863"/>
                    <a:pt x="6869" y="8357"/>
                  </a:cubicBezTo>
                  <a:cubicBezTo>
                    <a:pt x="3890" y="6323"/>
                    <a:pt x="2926" y="3709"/>
                    <a:pt x="3301" y="2666"/>
                  </a:cubicBezTo>
                  <a:cubicBezTo>
                    <a:pt x="3301" y="2666"/>
                    <a:pt x="2600" y="1426"/>
                    <a:pt x="2468" y="1426"/>
                  </a:cubicBezTo>
                  <a:cubicBezTo>
                    <a:pt x="2462" y="1426"/>
                    <a:pt x="2457" y="1429"/>
                    <a:pt x="2453" y="1434"/>
                  </a:cubicBezTo>
                  <a:cubicBezTo>
                    <a:pt x="2364" y="1568"/>
                    <a:pt x="2311" y="1577"/>
                    <a:pt x="2311" y="1577"/>
                  </a:cubicBezTo>
                  <a:cubicBezTo>
                    <a:pt x="2311" y="1577"/>
                    <a:pt x="2150" y="1202"/>
                    <a:pt x="1918" y="810"/>
                  </a:cubicBezTo>
                  <a:cubicBezTo>
                    <a:pt x="1680" y="408"/>
                    <a:pt x="1361" y="0"/>
                    <a:pt x="10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5"/>
            <p:cNvSpPr/>
            <p:nvPr/>
          </p:nvSpPr>
          <p:spPr>
            <a:xfrm>
              <a:off x="6879825" y="1230175"/>
              <a:ext cx="227950" cy="202075"/>
            </a:xfrm>
            <a:custGeom>
              <a:avLst/>
              <a:gdLst/>
              <a:ahLst/>
              <a:cxnLst/>
              <a:rect l="l" t="t" r="r" b="b"/>
              <a:pathLst>
                <a:path w="9118" h="8083" extrusionOk="0">
                  <a:moveTo>
                    <a:pt x="3515" y="0"/>
                  </a:moveTo>
                  <a:lnTo>
                    <a:pt x="3515" y="0"/>
                  </a:lnTo>
                  <a:cubicBezTo>
                    <a:pt x="3515" y="1"/>
                    <a:pt x="1" y="6111"/>
                    <a:pt x="3694" y="7681"/>
                  </a:cubicBezTo>
                  <a:cubicBezTo>
                    <a:pt x="4350" y="7960"/>
                    <a:pt x="4922" y="8082"/>
                    <a:pt x="5422" y="8082"/>
                  </a:cubicBezTo>
                  <a:cubicBezTo>
                    <a:pt x="5962" y="8082"/>
                    <a:pt x="6418" y="7940"/>
                    <a:pt x="6807" y="7699"/>
                  </a:cubicBezTo>
                  <a:cubicBezTo>
                    <a:pt x="8101" y="6923"/>
                    <a:pt x="8681" y="5094"/>
                    <a:pt x="9118" y="3836"/>
                  </a:cubicBezTo>
                  <a:cubicBezTo>
                    <a:pt x="9118" y="3836"/>
                    <a:pt x="8904" y="3694"/>
                    <a:pt x="7476" y="2757"/>
                  </a:cubicBezTo>
                  <a:cubicBezTo>
                    <a:pt x="6504" y="2133"/>
                    <a:pt x="5050" y="1098"/>
                    <a:pt x="4202" y="491"/>
                  </a:cubicBezTo>
                  <a:cubicBezTo>
                    <a:pt x="3783" y="188"/>
                    <a:pt x="3516" y="1"/>
                    <a:pt x="35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5"/>
            <p:cNvSpPr/>
            <p:nvPr/>
          </p:nvSpPr>
          <p:spPr>
            <a:xfrm>
              <a:off x="6879825" y="1230175"/>
              <a:ext cx="170200" cy="202075"/>
            </a:xfrm>
            <a:custGeom>
              <a:avLst/>
              <a:gdLst/>
              <a:ahLst/>
              <a:cxnLst/>
              <a:rect l="l" t="t" r="r" b="b"/>
              <a:pathLst>
                <a:path w="6808" h="8083" extrusionOk="0">
                  <a:moveTo>
                    <a:pt x="3515" y="0"/>
                  </a:moveTo>
                  <a:lnTo>
                    <a:pt x="3515" y="0"/>
                  </a:lnTo>
                  <a:cubicBezTo>
                    <a:pt x="3515" y="1"/>
                    <a:pt x="1" y="6111"/>
                    <a:pt x="3694" y="7681"/>
                  </a:cubicBezTo>
                  <a:cubicBezTo>
                    <a:pt x="4350" y="7960"/>
                    <a:pt x="4922" y="8082"/>
                    <a:pt x="5422" y="8082"/>
                  </a:cubicBezTo>
                  <a:cubicBezTo>
                    <a:pt x="5962" y="8082"/>
                    <a:pt x="6418" y="7940"/>
                    <a:pt x="6807" y="7699"/>
                  </a:cubicBezTo>
                  <a:cubicBezTo>
                    <a:pt x="2311" y="7342"/>
                    <a:pt x="3578" y="2489"/>
                    <a:pt x="4202" y="491"/>
                  </a:cubicBezTo>
                  <a:cubicBezTo>
                    <a:pt x="3783" y="188"/>
                    <a:pt x="3516" y="1"/>
                    <a:pt x="3515" y="0"/>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5"/>
            <p:cNvSpPr/>
            <p:nvPr/>
          </p:nvSpPr>
          <p:spPr>
            <a:xfrm>
              <a:off x="6890750" y="1455175"/>
              <a:ext cx="202325" cy="53125"/>
            </a:xfrm>
            <a:custGeom>
              <a:avLst/>
              <a:gdLst/>
              <a:ahLst/>
              <a:cxnLst/>
              <a:rect l="l" t="t" r="r" b="b"/>
              <a:pathLst>
                <a:path w="8093" h="2125" extrusionOk="0">
                  <a:moveTo>
                    <a:pt x="4547" y="0"/>
                  </a:moveTo>
                  <a:cubicBezTo>
                    <a:pt x="3481" y="0"/>
                    <a:pt x="2158" y="20"/>
                    <a:pt x="2061" y="20"/>
                  </a:cubicBezTo>
                  <a:cubicBezTo>
                    <a:pt x="1892" y="20"/>
                    <a:pt x="1446" y="466"/>
                    <a:pt x="1267" y="671"/>
                  </a:cubicBezTo>
                  <a:cubicBezTo>
                    <a:pt x="1227" y="713"/>
                    <a:pt x="1196" y="730"/>
                    <a:pt x="1172" y="730"/>
                  </a:cubicBezTo>
                  <a:cubicBezTo>
                    <a:pt x="1084" y="730"/>
                    <a:pt x="1083" y="504"/>
                    <a:pt x="1027" y="448"/>
                  </a:cubicBezTo>
                  <a:cubicBezTo>
                    <a:pt x="1024" y="445"/>
                    <a:pt x="1020" y="444"/>
                    <a:pt x="1015" y="444"/>
                  </a:cubicBezTo>
                  <a:cubicBezTo>
                    <a:pt x="885" y="444"/>
                    <a:pt x="1" y="1295"/>
                    <a:pt x="1" y="1295"/>
                  </a:cubicBezTo>
                  <a:lnTo>
                    <a:pt x="295" y="1420"/>
                  </a:lnTo>
                  <a:cubicBezTo>
                    <a:pt x="340" y="1384"/>
                    <a:pt x="384" y="1358"/>
                    <a:pt x="420" y="1331"/>
                  </a:cubicBezTo>
                  <a:cubicBezTo>
                    <a:pt x="573" y="1224"/>
                    <a:pt x="693" y="1136"/>
                    <a:pt x="724" y="1136"/>
                  </a:cubicBezTo>
                  <a:cubicBezTo>
                    <a:pt x="730" y="1136"/>
                    <a:pt x="732" y="1139"/>
                    <a:pt x="732" y="1144"/>
                  </a:cubicBezTo>
                  <a:cubicBezTo>
                    <a:pt x="752" y="1217"/>
                    <a:pt x="737" y="1334"/>
                    <a:pt x="813" y="1334"/>
                  </a:cubicBezTo>
                  <a:cubicBezTo>
                    <a:pt x="839" y="1334"/>
                    <a:pt x="876" y="1321"/>
                    <a:pt x="928" y="1286"/>
                  </a:cubicBezTo>
                  <a:cubicBezTo>
                    <a:pt x="1129" y="1156"/>
                    <a:pt x="2055" y="402"/>
                    <a:pt x="2229" y="402"/>
                  </a:cubicBezTo>
                  <a:cubicBezTo>
                    <a:pt x="2233" y="402"/>
                    <a:pt x="2237" y="402"/>
                    <a:pt x="2240" y="403"/>
                  </a:cubicBezTo>
                  <a:cubicBezTo>
                    <a:pt x="2383" y="439"/>
                    <a:pt x="5648" y="466"/>
                    <a:pt x="5755" y="501"/>
                  </a:cubicBezTo>
                  <a:cubicBezTo>
                    <a:pt x="5859" y="536"/>
                    <a:pt x="6672" y="1279"/>
                    <a:pt x="6775" y="1279"/>
                  </a:cubicBezTo>
                  <a:cubicBezTo>
                    <a:pt x="6777" y="1279"/>
                    <a:pt x="6779" y="1278"/>
                    <a:pt x="6781" y="1277"/>
                  </a:cubicBezTo>
                  <a:cubicBezTo>
                    <a:pt x="6845" y="1245"/>
                    <a:pt x="6787" y="1055"/>
                    <a:pt x="6819" y="1055"/>
                  </a:cubicBezTo>
                  <a:lnTo>
                    <a:pt x="6819" y="1055"/>
                  </a:lnTo>
                  <a:cubicBezTo>
                    <a:pt x="6823" y="1055"/>
                    <a:pt x="6828" y="1058"/>
                    <a:pt x="6834" y="1063"/>
                  </a:cubicBezTo>
                  <a:cubicBezTo>
                    <a:pt x="6870" y="1090"/>
                    <a:pt x="7155" y="1447"/>
                    <a:pt x="7378" y="1697"/>
                  </a:cubicBezTo>
                  <a:cubicBezTo>
                    <a:pt x="7489" y="1816"/>
                    <a:pt x="7584" y="1911"/>
                    <a:pt x="7615" y="1911"/>
                  </a:cubicBezTo>
                  <a:cubicBezTo>
                    <a:pt x="7617" y="1911"/>
                    <a:pt x="7618" y="1911"/>
                    <a:pt x="7619" y="1911"/>
                  </a:cubicBezTo>
                  <a:cubicBezTo>
                    <a:pt x="7621" y="1910"/>
                    <a:pt x="7622" y="1910"/>
                    <a:pt x="7624" y="1910"/>
                  </a:cubicBezTo>
                  <a:cubicBezTo>
                    <a:pt x="7664" y="1910"/>
                    <a:pt x="7777" y="2014"/>
                    <a:pt x="7923" y="2125"/>
                  </a:cubicBezTo>
                  <a:cubicBezTo>
                    <a:pt x="8047" y="1947"/>
                    <a:pt x="8092" y="1768"/>
                    <a:pt x="7931" y="1661"/>
                  </a:cubicBezTo>
                  <a:cubicBezTo>
                    <a:pt x="7485" y="1349"/>
                    <a:pt x="7013" y="483"/>
                    <a:pt x="6834" y="376"/>
                  </a:cubicBezTo>
                  <a:cubicBezTo>
                    <a:pt x="6806" y="359"/>
                    <a:pt x="6781" y="352"/>
                    <a:pt x="6759" y="352"/>
                  </a:cubicBezTo>
                  <a:cubicBezTo>
                    <a:pt x="6643" y="352"/>
                    <a:pt x="6607" y="564"/>
                    <a:pt x="6540" y="707"/>
                  </a:cubicBezTo>
                  <a:cubicBezTo>
                    <a:pt x="6533" y="722"/>
                    <a:pt x="6523" y="729"/>
                    <a:pt x="6509" y="729"/>
                  </a:cubicBezTo>
                  <a:cubicBezTo>
                    <a:pt x="6383" y="729"/>
                    <a:pt x="5994" y="102"/>
                    <a:pt x="5897" y="37"/>
                  </a:cubicBezTo>
                  <a:cubicBezTo>
                    <a:pt x="5855" y="9"/>
                    <a:pt x="5258" y="0"/>
                    <a:pt x="4547" y="0"/>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5"/>
            <p:cNvSpPr/>
            <p:nvPr/>
          </p:nvSpPr>
          <p:spPr>
            <a:xfrm>
              <a:off x="6881600" y="1067425"/>
              <a:ext cx="33050" cy="32525"/>
            </a:xfrm>
            <a:custGeom>
              <a:avLst/>
              <a:gdLst/>
              <a:ahLst/>
              <a:cxnLst/>
              <a:rect l="l" t="t" r="r" b="b"/>
              <a:pathLst>
                <a:path w="1322" h="1301" extrusionOk="0">
                  <a:moveTo>
                    <a:pt x="456" y="0"/>
                  </a:moveTo>
                  <a:cubicBezTo>
                    <a:pt x="397" y="0"/>
                    <a:pt x="337" y="19"/>
                    <a:pt x="277" y="52"/>
                  </a:cubicBezTo>
                  <a:cubicBezTo>
                    <a:pt x="54" y="185"/>
                    <a:pt x="1" y="676"/>
                    <a:pt x="54" y="1301"/>
                  </a:cubicBezTo>
                  <a:cubicBezTo>
                    <a:pt x="251" y="1292"/>
                    <a:pt x="474" y="1256"/>
                    <a:pt x="706" y="1176"/>
                  </a:cubicBezTo>
                  <a:cubicBezTo>
                    <a:pt x="911" y="1104"/>
                    <a:pt x="1125" y="988"/>
                    <a:pt x="1321" y="810"/>
                  </a:cubicBezTo>
                  <a:cubicBezTo>
                    <a:pt x="1098" y="435"/>
                    <a:pt x="804" y="52"/>
                    <a:pt x="518" y="7"/>
                  </a:cubicBezTo>
                  <a:cubicBezTo>
                    <a:pt x="498" y="2"/>
                    <a:pt x="477" y="0"/>
                    <a:pt x="4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5"/>
            <p:cNvSpPr/>
            <p:nvPr/>
          </p:nvSpPr>
          <p:spPr>
            <a:xfrm>
              <a:off x="6881600" y="1067425"/>
              <a:ext cx="17650" cy="32525"/>
            </a:xfrm>
            <a:custGeom>
              <a:avLst/>
              <a:gdLst/>
              <a:ahLst/>
              <a:cxnLst/>
              <a:rect l="l" t="t" r="r" b="b"/>
              <a:pathLst>
                <a:path w="706" h="1301" extrusionOk="0">
                  <a:moveTo>
                    <a:pt x="456" y="0"/>
                  </a:moveTo>
                  <a:cubicBezTo>
                    <a:pt x="397" y="0"/>
                    <a:pt x="337" y="19"/>
                    <a:pt x="277" y="52"/>
                  </a:cubicBezTo>
                  <a:cubicBezTo>
                    <a:pt x="54" y="185"/>
                    <a:pt x="1" y="676"/>
                    <a:pt x="54" y="1301"/>
                  </a:cubicBezTo>
                  <a:cubicBezTo>
                    <a:pt x="251" y="1292"/>
                    <a:pt x="474" y="1256"/>
                    <a:pt x="706" y="1176"/>
                  </a:cubicBezTo>
                  <a:cubicBezTo>
                    <a:pt x="590" y="774"/>
                    <a:pt x="536" y="355"/>
                    <a:pt x="518" y="7"/>
                  </a:cubicBezTo>
                  <a:cubicBezTo>
                    <a:pt x="498" y="2"/>
                    <a:pt x="477" y="0"/>
                    <a:pt x="456" y="0"/>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5"/>
            <p:cNvSpPr/>
            <p:nvPr/>
          </p:nvSpPr>
          <p:spPr>
            <a:xfrm>
              <a:off x="7196750" y="1307850"/>
              <a:ext cx="44175" cy="32525"/>
            </a:xfrm>
            <a:custGeom>
              <a:avLst/>
              <a:gdLst/>
              <a:ahLst/>
              <a:cxnLst/>
              <a:rect l="l" t="t" r="r" b="b"/>
              <a:pathLst>
                <a:path w="1767" h="1301" extrusionOk="0">
                  <a:moveTo>
                    <a:pt x="1264" y="1"/>
                  </a:moveTo>
                  <a:cubicBezTo>
                    <a:pt x="934" y="1"/>
                    <a:pt x="444" y="79"/>
                    <a:pt x="0" y="167"/>
                  </a:cubicBezTo>
                  <a:cubicBezTo>
                    <a:pt x="36" y="337"/>
                    <a:pt x="90" y="533"/>
                    <a:pt x="188" y="712"/>
                  </a:cubicBezTo>
                  <a:cubicBezTo>
                    <a:pt x="304" y="935"/>
                    <a:pt x="491" y="1149"/>
                    <a:pt x="776" y="1300"/>
                  </a:cubicBezTo>
                  <a:cubicBezTo>
                    <a:pt x="1160" y="953"/>
                    <a:pt x="1767" y="364"/>
                    <a:pt x="1642" y="105"/>
                  </a:cubicBezTo>
                  <a:cubicBezTo>
                    <a:pt x="1624" y="69"/>
                    <a:pt x="1579" y="43"/>
                    <a:pt x="1517" y="25"/>
                  </a:cubicBezTo>
                  <a:cubicBezTo>
                    <a:pt x="1452" y="8"/>
                    <a:pt x="1366" y="1"/>
                    <a:pt x="12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5"/>
            <p:cNvSpPr/>
            <p:nvPr/>
          </p:nvSpPr>
          <p:spPr>
            <a:xfrm>
              <a:off x="7201425" y="1308450"/>
              <a:ext cx="39500" cy="31925"/>
            </a:xfrm>
            <a:custGeom>
              <a:avLst/>
              <a:gdLst/>
              <a:ahLst/>
              <a:cxnLst/>
              <a:rect l="l" t="t" r="r" b="b"/>
              <a:pathLst>
                <a:path w="1580" h="1277" extrusionOk="0">
                  <a:moveTo>
                    <a:pt x="1330" y="1"/>
                  </a:moveTo>
                  <a:cubicBezTo>
                    <a:pt x="884" y="233"/>
                    <a:pt x="411" y="474"/>
                    <a:pt x="1" y="688"/>
                  </a:cubicBezTo>
                  <a:cubicBezTo>
                    <a:pt x="117" y="911"/>
                    <a:pt x="304" y="1125"/>
                    <a:pt x="589" y="1276"/>
                  </a:cubicBezTo>
                  <a:cubicBezTo>
                    <a:pt x="973" y="929"/>
                    <a:pt x="1580" y="340"/>
                    <a:pt x="1455" y="81"/>
                  </a:cubicBezTo>
                  <a:cubicBezTo>
                    <a:pt x="1437" y="45"/>
                    <a:pt x="1392" y="19"/>
                    <a:pt x="1330" y="1"/>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5"/>
            <p:cNvSpPr/>
            <p:nvPr/>
          </p:nvSpPr>
          <p:spPr>
            <a:xfrm>
              <a:off x="6867325" y="1467700"/>
              <a:ext cx="33925" cy="34075"/>
            </a:xfrm>
            <a:custGeom>
              <a:avLst/>
              <a:gdLst/>
              <a:ahLst/>
              <a:cxnLst/>
              <a:rect l="l" t="t" r="r" b="b"/>
              <a:pathLst>
                <a:path w="1357" h="1363" extrusionOk="0">
                  <a:moveTo>
                    <a:pt x="206" y="0"/>
                  </a:moveTo>
                  <a:cubicBezTo>
                    <a:pt x="81" y="553"/>
                    <a:pt x="1" y="1026"/>
                    <a:pt x="63" y="1231"/>
                  </a:cubicBezTo>
                  <a:cubicBezTo>
                    <a:pt x="81" y="1267"/>
                    <a:pt x="99" y="1294"/>
                    <a:pt x="117" y="1312"/>
                  </a:cubicBezTo>
                  <a:cubicBezTo>
                    <a:pt x="165" y="1347"/>
                    <a:pt x="224" y="1362"/>
                    <a:pt x="290" y="1362"/>
                  </a:cubicBezTo>
                  <a:cubicBezTo>
                    <a:pt x="592" y="1362"/>
                    <a:pt x="1050" y="1042"/>
                    <a:pt x="1357" y="830"/>
                  </a:cubicBezTo>
                  <a:cubicBezTo>
                    <a:pt x="1259" y="705"/>
                    <a:pt x="1134" y="580"/>
                    <a:pt x="991" y="473"/>
                  </a:cubicBezTo>
                  <a:cubicBezTo>
                    <a:pt x="741" y="277"/>
                    <a:pt x="447" y="107"/>
                    <a:pt x="2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5"/>
            <p:cNvSpPr/>
            <p:nvPr/>
          </p:nvSpPr>
          <p:spPr>
            <a:xfrm>
              <a:off x="6868900" y="1479525"/>
              <a:ext cx="32350" cy="22250"/>
            </a:xfrm>
            <a:custGeom>
              <a:avLst/>
              <a:gdLst/>
              <a:ahLst/>
              <a:cxnLst/>
              <a:rect l="l" t="t" r="r" b="b"/>
              <a:pathLst>
                <a:path w="1294" h="890" extrusionOk="0">
                  <a:moveTo>
                    <a:pt x="928" y="0"/>
                  </a:moveTo>
                  <a:cubicBezTo>
                    <a:pt x="589" y="312"/>
                    <a:pt x="250" y="571"/>
                    <a:pt x="0" y="758"/>
                  </a:cubicBezTo>
                  <a:cubicBezTo>
                    <a:pt x="18" y="794"/>
                    <a:pt x="36" y="821"/>
                    <a:pt x="54" y="839"/>
                  </a:cubicBezTo>
                  <a:cubicBezTo>
                    <a:pt x="102" y="874"/>
                    <a:pt x="161" y="889"/>
                    <a:pt x="227" y="889"/>
                  </a:cubicBezTo>
                  <a:cubicBezTo>
                    <a:pt x="529" y="889"/>
                    <a:pt x="987" y="569"/>
                    <a:pt x="1294" y="357"/>
                  </a:cubicBezTo>
                  <a:cubicBezTo>
                    <a:pt x="1196" y="232"/>
                    <a:pt x="1071" y="107"/>
                    <a:pt x="928" y="0"/>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5"/>
            <p:cNvSpPr/>
            <p:nvPr/>
          </p:nvSpPr>
          <p:spPr>
            <a:xfrm>
              <a:off x="7075200" y="1479950"/>
              <a:ext cx="36825" cy="35775"/>
            </a:xfrm>
            <a:custGeom>
              <a:avLst/>
              <a:gdLst/>
              <a:ahLst/>
              <a:cxnLst/>
              <a:rect l="l" t="t" r="r" b="b"/>
              <a:pathLst>
                <a:path w="1473" h="1431" extrusionOk="0">
                  <a:moveTo>
                    <a:pt x="1463" y="1"/>
                  </a:moveTo>
                  <a:lnTo>
                    <a:pt x="1463" y="1"/>
                  </a:lnTo>
                  <a:cubicBezTo>
                    <a:pt x="1169" y="108"/>
                    <a:pt x="839" y="260"/>
                    <a:pt x="536" y="420"/>
                  </a:cubicBezTo>
                  <a:cubicBezTo>
                    <a:pt x="339" y="509"/>
                    <a:pt x="161" y="617"/>
                    <a:pt x="0" y="706"/>
                  </a:cubicBezTo>
                  <a:cubicBezTo>
                    <a:pt x="111" y="825"/>
                    <a:pt x="206" y="920"/>
                    <a:pt x="237" y="920"/>
                  </a:cubicBezTo>
                  <a:cubicBezTo>
                    <a:pt x="239" y="920"/>
                    <a:pt x="240" y="920"/>
                    <a:pt x="241" y="920"/>
                  </a:cubicBezTo>
                  <a:cubicBezTo>
                    <a:pt x="243" y="919"/>
                    <a:pt x="245" y="919"/>
                    <a:pt x="247" y="919"/>
                  </a:cubicBezTo>
                  <a:cubicBezTo>
                    <a:pt x="341" y="919"/>
                    <a:pt x="759" y="1431"/>
                    <a:pt x="1142" y="1431"/>
                  </a:cubicBezTo>
                  <a:cubicBezTo>
                    <a:pt x="1184" y="1431"/>
                    <a:pt x="1226" y="1424"/>
                    <a:pt x="1267" y="1410"/>
                  </a:cubicBezTo>
                  <a:cubicBezTo>
                    <a:pt x="1321" y="1393"/>
                    <a:pt x="1347" y="1339"/>
                    <a:pt x="1383" y="1259"/>
                  </a:cubicBezTo>
                  <a:cubicBezTo>
                    <a:pt x="1463" y="1018"/>
                    <a:pt x="1472" y="527"/>
                    <a:pt x="14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5"/>
            <p:cNvSpPr/>
            <p:nvPr/>
          </p:nvSpPr>
          <p:spPr>
            <a:xfrm>
              <a:off x="7075200" y="1490450"/>
              <a:ext cx="34600" cy="25275"/>
            </a:xfrm>
            <a:custGeom>
              <a:avLst/>
              <a:gdLst/>
              <a:ahLst/>
              <a:cxnLst/>
              <a:rect l="l" t="t" r="r" b="b"/>
              <a:pathLst>
                <a:path w="1384" h="1011" extrusionOk="0">
                  <a:moveTo>
                    <a:pt x="536" y="0"/>
                  </a:moveTo>
                  <a:cubicBezTo>
                    <a:pt x="339" y="89"/>
                    <a:pt x="161" y="197"/>
                    <a:pt x="0" y="286"/>
                  </a:cubicBezTo>
                  <a:cubicBezTo>
                    <a:pt x="111" y="405"/>
                    <a:pt x="206" y="500"/>
                    <a:pt x="237" y="500"/>
                  </a:cubicBezTo>
                  <a:cubicBezTo>
                    <a:pt x="239" y="500"/>
                    <a:pt x="240" y="500"/>
                    <a:pt x="241" y="500"/>
                  </a:cubicBezTo>
                  <a:cubicBezTo>
                    <a:pt x="243" y="499"/>
                    <a:pt x="245" y="499"/>
                    <a:pt x="247" y="499"/>
                  </a:cubicBezTo>
                  <a:cubicBezTo>
                    <a:pt x="341" y="499"/>
                    <a:pt x="759" y="1011"/>
                    <a:pt x="1142" y="1011"/>
                  </a:cubicBezTo>
                  <a:cubicBezTo>
                    <a:pt x="1184" y="1011"/>
                    <a:pt x="1226" y="1004"/>
                    <a:pt x="1267" y="990"/>
                  </a:cubicBezTo>
                  <a:cubicBezTo>
                    <a:pt x="1321" y="973"/>
                    <a:pt x="1347" y="919"/>
                    <a:pt x="1383" y="839"/>
                  </a:cubicBezTo>
                  <a:cubicBezTo>
                    <a:pt x="1044" y="607"/>
                    <a:pt x="759" y="304"/>
                    <a:pt x="536" y="0"/>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5"/>
            <p:cNvSpPr/>
            <p:nvPr/>
          </p:nvSpPr>
          <p:spPr>
            <a:xfrm>
              <a:off x="6930225" y="1046625"/>
              <a:ext cx="321625" cy="284250"/>
            </a:xfrm>
            <a:custGeom>
              <a:avLst/>
              <a:gdLst/>
              <a:ahLst/>
              <a:cxnLst/>
              <a:rect l="l" t="t" r="r" b="b"/>
              <a:pathLst>
                <a:path w="12865" h="11370" extrusionOk="0">
                  <a:moveTo>
                    <a:pt x="5321" y="0"/>
                  </a:moveTo>
                  <a:cubicBezTo>
                    <a:pt x="5058" y="0"/>
                    <a:pt x="4793" y="25"/>
                    <a:pt x="4533" y="81"/>
                  </a:cubicBezTo>
                  <a:cubicBezTo>
                    <a:pt x="2567" y="507"/>
                    <a:pt x="2515" y="816"/>
                    <a:pt x="2715" y="816"/>
                  </a:cubicBezTo>
                  <a:cubicBezTo>
                    <a:pt x="2728" y="816"/>
                    <a:pt x="2742" y="815"/>
                    <a:pt x="2757" y="812"/>
                  </a:cubicBezTo>
                  <a:cubicBezTo>
                    <a:pt x="2761" y="812"/>
                    <a:pt x="2765" y="811"/>
                    <a:pt x="2767" y="811"/>
                  </a:cubicBezTo>
                  <a:cubicBezTo>
                    <a:pt x="2929" y="811"/>
                    <a:pt x="894" y="2104"/>
                    <a:pt x="447" y="4095"/>
                  </a:cubicBezTo>
                  <a:cubicBezTo>
                    <a:pt x="1" y="6120"/>
                    <a:pt x="661" y="7218"/>
                    <a:pt x="4426" y="9840"/>
                  </a:cubicBezTo>
                  <a:cubicBezTo>
                    <a:pt x="6059" y="10978"/>
                    <a:pt x="7341" y="11369"/>
                    <a:pt x="8346" y="11369"/>
                  </a:cubicBezTo>
                  <a:cubicBezTo>
                    <a:pt x="8642" y="11369"/>
                    <a:pt x="8913" y="11335"/>
                    <a:pt x="9163" y="11277"/>
                  </a:cubicBezTo>
                  <a:cubicBezTo>
                    <a:pt x="10010" y="11071"/>
                    <a:pt x="10608" y="10581"/>
                    <a:pt x="11036" y="10161"/>
                  </a:cubicBezTo>
                  <a:cubicBezTo>
                    <a:pt x="11981" y="9234"/>
                    <a:pt x="12336" y="7624"/>
                    <a:pt x="12396" y="7624"/>
                  </a:cubicBezTo>
                  <a:cubicBezTo>
                    <a:pt x="12398" y="7624"/>
                    <a:pt x="12400" y="7625"/>
                    <a:pt x="12401" y="7628"/>
                  </a:cubicBezTo>
                  <a:cubicBezTo>
                    <a:pt x="12420" y="7675"/>
                    <a:pt x="12455" y="7730"/>
                    <a:pt x="12501" y="7730"/>
                  </a:cubicBezTo>
                  <a:cubicBezTo>
                    <a:pt x="12560" y="7730"/>
                    <a:pt x="12637" y="7638"/>
                    <a:pt x="12722" y="7316"/>
                  </a:cubicBezTo>
                  <a:cubicBezTo>
                    <a:pt x="12865" y="6736"/>
                    <a:pt x="12847" y="5014"/>
                    <a:pt x="11366" y="3274"/>
                  </a:cubicBezTo>
                  <a:cubicBezTo>
                    <a:pt x="9967" y="1639"/>
                    <a:pt x="9148" y="1038"/>
                    <a:pt x="8917" y="1038"/>
                  </a:cubicBezTo>
                  <a:cubicBezTo>
                    <a:pt x="8834" y="1038"/>
                    <a:pt x="8827" y="1115"/>
                    <a:pt x="8895" y="1249"/>
                  </a:cubicBezTo>
                  <a:cubicBezTo>
                    <a:pt x="8850" y="1214"/>
                    <a:pt x="7628" y="357"/>
                    <a:pt x="6165" y="81"/>
                  </a:cubicBezTo>
                  <a:cubicBezTo>
                    <a:pt x="5891" y="30"/>
                    <a:pt x="5607" y="0"/>
                    <a:pt x="5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5"/>
            <p:cNvSpPr/>
            <p:nvPr/>
          </p:nvSpPr>
          <p:spPr>
            <a:xfrm>
              <a:off x="6930225" y="1046625"/>
              <a:ext cx="229075" cy="284250"/>
            </a:xfrm>
            <a:custGeom>
              <a:avLst/>
              <a:gdLst/>
              <a:ahLst/>
              <a:cxnLst/>
              <a:rect l="l" t="t" r="r" b="b"/>
              <a:pathLst>
                <a:path w="9163" h="11370" extrusionOk="0">
                  <a:moveTo>
                    <a:pt x="5321" y="0"/>
                  </a:moveTo>
                  <a:cubicBezTo>
                    <a:pt x="5058" y="0"/>
                    <a:pt x="4793" y="25"/>
                    <a:pt x="4533" y="81"/>
                  </a:cubicBezTo>
                  <a:cubicBezTo>
                    <a:pt x="2567" y="507"/>
                    <a:pt x="2515" y="816"/>
                    <a:pt x="2715" y="816"/>
                  </a:cubicBezTo>
                  <a:cubicBezTo>
                    <a:pt x="2728" y="816"/>
                    <a:pt x="2742" y="815"/>
                    <a:pt x="2757" y="812"/>
                  </a:cubicBezTo>
                  <a:cubicBezTo>
                    <a:pt x="2761" y="812"/>
                    <a:pt x="2765" y="811"/>
                    <a:pt x="2767" y="811"/>
                  </a:cubicBezTo>
                  <a:cubicBezTo>
                    <a:pt x="2929" y="811"/>
                    <a:pt x="894" y="2104"/>
                    <a:pt x="447" y="4095"/>
                  </a:cubicBezTo>
                  <a:cubicBezTo>
                    <a:pt x="1" y="6120"/>
                    <a:pt x="661" y="7218"/>
                    <a:pt x="4426" y="9840"/>
                  </a:cubicBezTo>
                  <a:cubicBezTo>
                    <a:pt x="6059" y="10978"/>
                    <a:pt x="7341" y="11369"/>
                    <a:pt x="8346" y="11369"/>
                  </a:cubicBezTo>
                  <a:cubicBezTo>
                    <a:pt x="8642" y="11369"/>
                    <a:pt x="8913" y="11335"/>
                    <a:pt x="9163" y="11277"/>
                  </a:cubicBezTo>
                  <a:cubicBezTo>
                    <a:pt x="8690" y="11241"/>
                    <a:pt x="8172" y="11161"/>
                    <a:pt x="7610" y="11000"/>
                  </a:cubicBezTo>
                  <a:cubicBezTo>
                    <a:pt x="4916" y="10233"/>
                    <a:pt x="259" y="7111"/>
                    <a:pt x="857" y="4541"/>
                  </a:cubicBezTo>
                  <a:cubicBezTo>
                    <a:pt x="1455" y="1981"/>
                    <a:pt x="3685" y="1116"/>
                    <a:pt x="3855" y="982"/>
                  </a:cubicBezTo>
                  <a:cubicBezTo>
                    <a:pt x="4024" y="848"/>
                    <a:pt x="3587" y="884"/>
                    <a:pt x="3623" y="714"/>
                  </a:cubicBezTo>
                  <a:cubicBezTo>
                    <a:pt x="3640" y="598"/>
                    <a:pt x="5300" y="250"/>
                    <a:pt x="6165" y="81"/>
                  </a:cubicBezTo>
                  <a:cubicBezTo>
                    <a:pt x="5891" y="30"/>
                    <a:pt x="5607" y="0"/>
                    <a:pt x="5321" y="0"/>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5"/>
            <p:cNvSpPr/>
            <p:nvPr/>
          </p:nvSpPr>
          <p:spPr>
            <a:xfrm>
              <a:off x="6961000" y="1083575"/>
              <a:ext cx="263425" cy="226450"/>
            </a:xfrm>
            <a:custGeom>
              <a:avLst/>
              <a:gdLst/>
              <a:ahLst/>
              <a:cxnLst/>
              <a:rect l="l" t="t" r="r" b="b"/>
              <a:pathLst>
                <a:path w="10537" h="9058" extrusionOk="0">
                  <a:moveTo>
                    <a:pt x="4059" y="1"/>
                  </a:moveTo>
                  <a:cubicBezTo>
                    <a:pt x="4018" y="1"/>
                    <a:pt x="3976" y="2"/>
                    <a:pt x="3935" y="3"/>
                  </a:cubicBezTo>
                  <a:cubicBezTo>
                    <a:pt x="3480" y="21"/>
                    <a:pt x="3016" y="155"/>
                    <a:pt x="2570" y="360"/>
                  </a:cubicBezTo>
                  <a:cubicBezTo>
                    <a:pt x="1633" y="806"/>
                    <a:pt x="795" y="1636"/>
                    <a:pt x="402" y="2626"/>
                  </a:cubicBezTo>
                  <a:cubicBezTo>
                    <a:pt x="384" y="2671"/>
                    <a:pt x="367" y="2724"/>
                    <a:pt x="349" y="2769"/>
                  </a:cubicBezTo>
                  <a:cubicBezTo>
                    <a:pt x="277" y="2983"/>
                    <a:pt x="233" y="3188"/>
                    <a:pt x="206" y="3384"/>
                  </a:cubicBezTo>
                  <a:cubicBezTo>
                    <a:pt x="1" y="5106"/>
                    <a:pt x="1535" y="6551"/>
                    <a:pt x="3810" y="7952"/>
                  </a:cubicBezTo>
                  <a:cubicBezTo>
                    <a:pt x="5012" y="8684"/>
                    <a:pt x="6056" y="9058"/>
                    <a:pt x="6961" y="9058"/>
                  </a:cubicBezTo>
                  <a:cubicBezTo>
                    <a:pt x="7379" y="9058"/>
                    <a:pt x="7767" y="8978"/>
                    <a:pt x="8128" y="8817"/>
                  </a:cubicBezTo>
                  <a:cubicBezTo>
                    <a:pt x="8190" y="8791"/>
                    <a:pt x="8253" y="8764"/>
                    <a:pt x="8315" y="8737"/>
                  </a:cubicBezTo>
                  <a:cubicBezTo>
                    <a:pt x="8752" y="8505"/>
                    <a:pt x="9145" y="8148"/>
                    <a:pt x="9502" y="7675"/>
                  </a:cubicBezTo>
                  <a:cubicBezTo>
                    <a:pt x="9983" y="7033"/>
                    <a:pt x="10287" y="6409"/>
                    <a:pt x="10412" y="5802"/>
                  </a:cubicBezTo>
                  <a:cubicBezTo>
                    <a:pt x="10456" y="5633"/>
                    <a:pt x="10474" y="5472"/>
                    <a:pt x="10483" y="5302"/>
                  </a:cubicBezTo>
                  <a:cubicBezTo>
                    <a:pt x="10537" y="4473"/>
                    <a:pt x="10242" y="3706"/>
                    <a:pt x="9636" y="3045"/>
                  </a:cubicBezTo>
                  <a:cubicBezTo>
                    <a:pt x="9150" y="2518"/>
                    <a:pt x="8549" y="2367"/>
                    <a:pt x="8018" y="2367"/>
                  </a:cubicBezTo>
                  <a:cubicBezTo>
                    <a:pt x="7299" y="2367"/>
                    <a:pt x="6709" y="2644"/>
                    <a:pt x="6709" y="2644"/>
                  </a:cubicBezTo>
                  <a:cubicBezTo>
                    <a:pt x="6709" y="2644"/>
                    <a:pt x="6906" y="1190"/>
                    <a:pt x="5246" y="289"/>
                  </a:cubicBezTo>
                  <a:cubicBezTo>
                    <a:pt x="4881" y="86"/>
                    <a:pt x="4478" y="1"/>
                    <a:pt x="40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5"/>
            <p:cNvSpPr/>
            <p:nvPr/>
          </p:nvSpPr>
          <p:spPr>
            <a:xfrm rot="10800000">
              <a:off x="7038535" y="1230240"/>
              <a:ext cx="31700" cy="23475"/>
            </a:xfrm>
            <a:custGeom>
              <a:avLst/>
              <a:gdLst/>
              <a:ahLst/>
              <a:cxnLst/>
              <a:rect l="l" t="t" r="r" b="b"/>
              <a:pathLst>
                <a:path w="1268" h="939" extrusionOk="0">
                  <a:moveTo>
                    <a:pt x="46" y="1"/>
                  </a:moveTo>
                  <a:cubicBezTo>
                    <a:pt x="19" y="10"/>
                    <a:pt x="1" y="37"/>
                    <a:pt x="1" y="63"/>
                  </a:cubicBezTo>
                  <a:cubicBezTo>
                    <a:pt x="1" y="72"/>
                    <a:pt x="120" y="938"/>
                    <a:pt x="1048" y="938"/>
                  </a:cubicBezTo>
                  <a:cubicBezTo>
                    <a:pt x="1104" y="938"/>
                    <a:pt x="1162" y="935"/>
                    <a:pt x="1223" y="929"/>
                  </a:cubicBezTo>
                  <a:cubicBezTo>
                    <a:pt x="1250" y="929"/>
                    <a:pt x="1268" y="902"/>
                    <a:pt x="1268" y="875"/>
                  </a:cubicBezTo>
                  <a:cubicBezTo>
                    <a:pt x="1268" y="853"/>
                    <a:pt x="1250" y="837"/>
                    <a:pt x="1228" y="837"/>
                  </a:cubicBezTo>
                  <a:cubicBezTo>
                    <a:pt x="1224" y="837"/>
                    <a:pt x="1219" y="838"/>
                    <a:pt x="1214" y="839"/>
                  </a:cubicBezTo>
                  <a:cubicBezTo>
                    <a:pt x="1161" y="845"/>
                    <a:pt x="1110" y="847"/>
                    <a:pt x="1061" y="847"/>
                  </a:cubicBezTo>
                  <a:cubicBezTo>
                    <a:pt x="212" y="847"/>
                    <a:pt x="108" y="79"/>
                    <a:pt x="99" y="45"/>
                  </a:cubicBezTo>
                  <a:cubicBezTo>
                    <a:pt x="99" y="19"/>
                    <a:pt x="72"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5"/>
            <p:cNvSpPr/>
            <p:nvPr/>
          </p:nvSpPr>
          <p:spPr>
            <a:xfrm>
              <a:off x="7062050" y="1194300"/>
              <a:ext cx="42600" cy="29225"/>
            </a:xfrm>
            <a:custGeom>
              <a:avLst/>
              <a:gdLst/>
              <a:ahLst/>
              <a:cxnLst/>
              <a:rect l="l" t="t" r="r" b="b"/>
              <a:pathLst>
                <a:path w="1704" h="1169" extrusionOk="0">
                  <a:moveTo>
                    <a:pt x="494" y="1"/>
                  </a:moveTo>
                  <a:cubicBezTo>
                    <a:pt x="326" y="1"/>
                    <a:pt x="191" y="55"/>
                    <a:pt x="125" y="160"/>
                  </a:cubicBezTo>
                  <a:cubicBezTo>
                    <a:pt x="0" y="383"/>
                    <a:pt x="223" y="749"/>
                    <a:pt x="633" y="980"/>
                  </a:cubicBezTo>
                  <a:cubicBezTo>
                    <a:pt x="842" y="1106"/>
                    <a:pt x="1058" y="1168"/>
                    <a:pt x="1235" y="1168"/>
                  </a:cubicBezTo>
                  <a:cubicBezTo>
                    <a:pt x="1400" y="1168"/>
                    <a:pt x="1533" y="1114"/>
                    <a:pt x="1597" y="1007"/>
                  </a:cubicBezTo>
                  <a:cubicBezTo>
                    <a:pt x="1597" y="998"/>
                    <a:pt x="1606" y="989"/>
                    <a:pt x="1606" y="980"/>
                  </a:cubicBezTo>
                  <a:cubicBezTo>
                    <a:pt x="1704" y="757"/>
                    <a:pt x="1481" y="410"/>
                    <a:pt x="1088" y="187"/>
                  </a:cubicBezTo>
                  <a:cubicBezTo>
                    <a:pt x="999" y="133"/>
                    <a:pt x="910" y="97"/>
                    <a:pt x="830" y="62"/>
                  </a:cubicBezTo>
                  <a:cubicBezTo>
                    <a:pt x="711" y="21"/>
                    <a:pt x="597" y="1"/>
                    <a:pt x="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5"/>
            <p:cNvSpPr/>
            <p:nvPr/>
          </p:nvSpPr>
          <p:spPr>
            <a:xfrm>
              <a:off x="7081450" y="1195825"/>
              <a:ext cx="23200" cy="23450"/>
            </a:xfrm>
            <a:custGeom>
              <a:avLst/>
              <a:gdLst/>
              <a:ahLst/>
              <a:cxnLst/>
              <a:rect l="l" t="t" r="r" b="b"/>
              <a:pathLst>
                <a:path w="928" h="938" extrusionOk="0">
                  <a:moveTo>
                    <a:pt x="54" y="1"/>
                  </a:moveTo>
                  <a:cubicBezTo>
                    <a:pt x="18" y="81"/>
                    <a:pt x="0" y="170"/>
                    <a:pt x="0" y="259"/>
                  </a:cubicBezTo>
                  <a:cubicBezTo>
                    <a:pt x="0" y="634"/>
                    <a:pt x="303" y="937"/>
                    <a:pt x="687" y="937"/>
                  </a:cubicBezTo>
                  <a:cubicBezTo>
                    <a:pt x="732" y="937"/>
                    <a:pt x="785" y="937"/>
                    <a:pt x="830" y="919"/>
                  </a:cubicBezTo>
                  <a:cubicBezTo>
                    <a:pt x="928" y="696"/>
                    <a:pt x="705" y="349"/>
                    <a:pt x="312" y="126"/>
                  </a:cubicBezTo>
                  <a:cubicBezTo>
                    <a:pt x="223" y="72"/>
                    <a:pt x="134" y="36"/>
                    <a:pt x="54" y="1"/>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5"/>
            <p:cNvSpPr/>
            <p:nvPr/>
          </p:nvSpPr>
          <p:spPr>
            <a:xfrm>
              <a:off x="6971050" y="1083650"/>
              <a:ext cx="137850" cy="98175"/>
            </a:xfrm>
            <a:custGeom>
              <a:avLst/>
              <a:gdLst/>
              <a:ahLst/>
              <a:cxnLst/>
              <a:rect l="l" t="t" r="r" b="b"/>
              <a:pathLst>
                <a:path w="5514" h="3927" extrusionOk="0">
                  <a:moveTo>
                    <a:pt x="3533" y="0"/>
                  </a:moveTo>
                  <a:cubicBezTo>
                    <a:pt x="3078" y="18"/>
                    <a:pt x="2614" y="152"/>
                    <a:pt x="2168" y="357"/>
                  </a:cubicBezTo>
                  <a:cubicBezTo>
                    <a:pt x="1231" y="803"/>
                    <a:pt x="393" y="1633"/>
                    <a:pt x="0" y="2623"/>
                  </a:cubicBezTo>
                  <a:cubicBezTo>
                    <a:pt x="152" y="2757"/>
                    <a:pt x="375" y="2918"/>
                    <a:pt x="634" y="3078"/>
                  </a:cubicBezTo>
                  <a:cubicBezTo>
                    <a:pt x="1346" y="3505"/>
                    <a:pt x="2391" y="3926"/>
                    <a:pt x="3306" y="3926"/>
                  </a:cubicBezTo>
                  <a:cubicBezTo>
                    <a:pt x="3938" y="3926"/>
                    <a:pt x="4508" y="3725"/>
                    <a:pt x="4862" y="3185"/>
                  </a:cubicBezTo>
                  <a:cubicBezTo>
                    <a:pt x="5513" y="2195"/>
                    <a:pt x="4818" y="1178"/>
                    <a:pt x="4104" y="491"/>
                  </a:cubicBezTo>
                  <a:cubicBezTo>
                    <a:pt x="3908" y="295"/>
                    <a:pt x="3702" y="134"/>
                    <a:pt x="35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5"/>
            <p:cNvSpPr/>
            <p:nvPr/>
          </p:nvSpPr>
          <p:spPr>
            <a:xfrm>
              <a:off x="7055800" y="1146750"/>
              <a:ext cx="18975" cy="18400"/>
            </a:xfrm>
            <a:custGeom>
              <a:avLst/>
              <a:gdLst/>
              <a:ahLst/>
              <a:cxnLst/>
              <a:rect l="l" t="t" r="r" b="b"/>
              <a:pathLst>
                <a:path w="759" h="736" extrusionOk="0">
                  <a:moveTo>
                    <a:pt x="536" y="0"/>
                  </a:moveTo>
                  <a:cubicBezTo>
                    <a:pt x="425" y="0"/>
                    <a:pt x="288" y="78"/>
                    <a:pt x="179" y="206"/>
                  </a:cubicBezTo>
                  <a:cubicBezTo>
                    <a:pt x="36" y="385"/>
                    <a:pt x="0" y="608"/>
                    <a:pt x="116" y="697"/>
                  </a:cubicBezTo>
                  <a:cubicBezTo>
                    <a:pt x="147" y="723"/>
                    <a:pt x="188" y="735"/>
                    <a:pt x="233" y="735"/>
                  </a:cubicBezTo>
                  <a:cubicBezTo>
                    <a:pt x="342" y="735"/>
                    <a:pt x="479" y="663"/>
                    <a:pt x="580" y="536"/>
                  </a:cubicBezTo>
                  <a:cubicBezTo>
                    <a:pt x="732" y="349"/>
                    <a:pt x="759" y="135"/>
                    <a:pt x="651" y="37"/>
                  </a:cubicBezTo>
                  <a:cubicBezTo>
                    <a:pt x="619" y="12"/>
                    <a:pt x="580"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5"/>
            <p:cNvSpPr/>
            <p:nvPr/>
          </p:nvSpPr>
          <p:spPr>
            <a:xfrm>
              <a:off x="7066050" y="1150500"/>
              <a:ext cx="4500" cy="4575"/>
            </a:xfrm>
            <a:custGeom>
              <a:avLst/>
              <a:gdLst/>
              <a:ahLst/>
              <a:cxnLst/>
              <a:rect l="l" t="t" r="r" b="b"/>
              <a:pathLst>
                <a:path w="180" h="183" extrusionOk="0">
                  <a:moveTo>
                    <a:pt x="153" y="1"/>
                  </a:moveTo>
                  <a:cubicBezTo>
                    <a:pt x="132" y="1"/>
                    <a:pt x="93" y="26"/>
                    <a:pt x="54" y="65"/>
                  </a:cubicBezTo>
                  <a:cubicBezTo>
                    <a:pt x="18" y="110"/>
                    <a:pt x="1" y="163"/>
                    <a:pt x="27" y="181"/>
                  </a:cubicBezTo>
                  <a:cubicBezTo>
                    <a:pt x="30" y="182"/>
                    <a:pt x="32" y="183"/>
                    <a:pt x="36" y="183"/>
                  </a:cubicBezTo>
                  <a:cubicBezTo>
                    <a:pt x="57" y="183"/>
                    <a:pt x="94" y="157"/>
                    <a:pt x="126" y="119"/>
                  </a:cubicBezTo>
                  <a:cubicBezTo>
                    <a:pt x="161" y="74"/>
                    <a:pt x="179" y="21"/>
                    <a:pt x="161" y="3"/>
                  </a:cubicBezTo>
                  <a:cubicBezTo>
                    <a:pt x="159" y="2"/>
                    <a:pt x="156" y="1"/>
                    <a:pt x="1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5"/>
            <p:cNvSpPr/>
            <p:nvPr/>
          </p:nvSpPr>
          <p:spPr>
            <a:xfrm>
              <a:off x="6971050" y="1083650"/>
              <a:ext cx="102600" cy="76975"/>
            </a:xfrm>
            <a:custGeom>
              <a:avLst/>
              <a:gdLst/>
              <a:ahLst/>
              <a:cxnLst/>
              <a:rect l="l" t="t" r="r" b="b"/>
              <a:pathLst>
                <a:path w="4104" h="3079" extrusionOk="0">
                  <a:moveTo>
                    <a:pt x="3533" y="0"/>
                  </a:moveTo>
                  <a:cubicBezTo>
                    <a:pt x="3078" y="18"/>
                    <a:pt x="2614" y="152"/>
                    <a:pt x="2168" y="357"/>
                  </a:cubicBezTo>
                  <a:cubicBezTo>
                    <a:pt x="1231" y="803"/>
                    <a:pt x="393" y="1633"/>
                    <a:pt x="0" y="2623"/>
                  </a:cubicBezTo>
                  <a:cubicBezTo>
                    <a:pt x="152" y="2757"/>
                    <a:pt x="375" y="2918"/>
                    <a:pt x="634" y="3078"/>
                  </a:cubicBezTo>
                  <a:cubicBezTo>
                    <a:pt x="990" y="2364"/>
                    <a:pt x="2052" y="696"/>
                    <a:pt x="4104" y="491"/>
                  </a:cubicBezTo>
                  <a:cubicBezTo>
                    <a:pt x="3908" y="295"/>
                    <a:pt x="3702" y="134"/>
                    <a:pt x="3533" y="0"/>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5"/>
            <p:cNvSpPr/>
            <p:nvPr/>
          </p:nvSpPr>
          <p:spPr>
            <a:xfrm>
              <a:off x="7099275" y="1193100"/>
              <a:ext cx="123825" cy="108925"/>
            </a:xfrm>
            <a:custGeom>
              <a:avLst/>
              <a:gdLst/>
              <a:ahLst/>
              <a:cxnLst/>
              <a:rect l="l" t="t" r="r" b="b"/>
              <a:pathLst>
                <a:path w="4953" h="4357" extrusionOk="0">
                  <a:moveTo>
                    <a:pt x="2360" y="0"/>
                  </a:moveTo>
                  <a:cubicBezTo>
                    <a:pt x="1798" y="0"/>
                    <a:pt x="1261" y="183"/>
                    <a:pt x="857" y="689"/>
                  </a:cubicBezTo>
                  <a:cubicBezTo>
                    <a:pt x="1" y="1760"/>
                    <a:pt x="1018" y="2955"/>
                    <a:pt x="1972" y="3758"/>
                  </a:cubicBezTo>
                  <a:cubicBezTo>
                    <a:pt x="2267" y="3999"/>
                    <a:pt x="2552" y="4204"/>
                    <a:pt x="2784" y="4356"/>
                  </a:cubicBezTo>
                  <a:cubicBezTo>
                    <a:pt x="3221" y="4124"/>
                    <a:pt x="3614" y="3767"/>
                    <a:pt x="3971" y="3294"/>
                  </a:cubicBezTo>
                  <a:cubicBezTo>
                    <a:pt x="4452" y="2652"/>
                    <a:pt x="4756" y="2028"/>
                    <a:pt x="4881" y="1421"/>
                  </a:cubicBezTo>
                  <a:cubicBezTo>
                    <a:pt x="4925" y="1252"/>
                    <a:pt x="4943" y="1091"/>
                    <a:pt x="4952" y="921"/>
                  </a:cubicBezTo>
                  <a:cubicBezTo>
                    <a:pt x="4774" y="805"/>
                    <a:pt x="4542" y="672"/>
                    <a:pt x="4283" y="538"/>
                  </a:cubicBezTo>
                  <a:cubicBezTo>
                    <a:pt x="3727" y="257"/>
                    <a:pt x="3026" y="0"/>
                    <a:pt x="23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5"/>
            <p:cNvSpPr/>
            <p:nvPr/>
          </p:nvSpPr>
          <p:spPr>
            <a:xfrm>
              <a:off x="7135200" y="1211650"/>
              <a:ext cx="18750" cy="18400"/>
            </a:xfrm>
            <a:custGeom>
              <a:avLst/>
              <a:gdLst/>
              <a:ahLst/>
              <a:cxnLst/>
              <a:rect l="l" t="t" r="r" b="b"/>
              <a:pathLst>
                <a:path w="750" h="736" extrusionOk="0">
                  <a:moveTo>
                    <a:pt x="527" y="0"/>
                  </a:moveTo>
                  <a:cubicBezTo>
                    <a:pt x="416" y="0"/>
                    <a:pt x="279" y="78"/>
                    <a:pt x="170" y="206"/>
                  </a:cubicBezTo>
                  <a:cubicBezTo>
                    <a:pt x="27" y="385"/>
                    <a:pt x="0" y="608"/>
                    <a:pt x="107" y="697"/>
                  </a:cubicBezTo>
                  <a:cubicBezTo>
                    <a:pt x="141" y="723"/>
                    <a:pt x="183" y="735"/>
                    <a:pt x="228" y="735"/>
                  </a:cubicBezTo>
                  <a:cubicBezTo>
                    <a:pt x="338" y="735"/>
                    <a:pt x="473" y="663"/>
                    <a:pt x="580" y="536"/>
                  </a:cubicBezTo>
                  <a:cubicBezTo>
                    <a:pt x="723" y="349"/>
                    <a:pt x="750" y="135"/>
                    <a:pt x="642" y="37"/>
                  </a:cubicBezTo>
                  <a:cubicBezTo>
                    <a:pt x="610" y="12"/>
                    <a:pt x="571"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5"/>
            <p:cNvSpPr/>
            <p:nvPr/>
          </p:nvSpPr>
          <p:spPr>
            <a:xfrm>
              <a:off x="7145450" y="1215400"/>
              <a:ext cx="4250" cy="4575"/>
            </a:xfrm>
            <a:custGeom>
              <a:avLst/>
              <a:gdLst/>
              <a:ahLst/>
              <a:cxnLst/>
              <a:rect l="l" t="t" r="r" b="b"/>
              <a:pathLst>
                <a:path w="170" h="183" extrusionOk="0">
                  <a:moveTo>
                    <a:pt x="144" y="1"/>
                  </a:moveTo>
                  <a:cubicBezTo>
                    <a:pt x="123" y="1"/>
                    <a:pt x="85" y="26"/>
                    <a:pt x="54" y="65"/>
                  </a:cubicBezTo>
                  <a:cubicBezTo>
                    <a:pt x="9" y="110"/>
                    <a:pt x="1" y="163"/>
                    <a:pt x="18" y="181"/>
                  </a:cubicBezTo>
                  <a:cubicBezTo>
                    <a:pt x="21" y="182"/>
                    <a:pt x="23" y="183"/>
                    <a:pt x="27" y="183"/>
                  </a:cubicBezTo>
                  <a:cubicBezTo>
                    <a:pt x="48" y="183"/>
                    <a:pt x="85" y="157"/>
                    <a:pt x="116" y="119"/>
                  </a:cubicBezTo>
                  <a:cubicBezTo>
                    <a:pt x="161" y="74"/>
                    <a:pt x="170" y="21"/>
                    <a:pt x="152" y="3"/>
                  </a:cubicBezTo>
                  <a:cubicBezTo>
                    <a:pt x="150" y="2"/>
                    <a:pt x="147" y="1"/>
                    <a:pt x="1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5"/>
            <p:cNvSpPr/>
            <p:nvPr/>
          </p:nvSpPr>
          <p:spPr>
            <a:xfrm>
              <a:off x="7148575" y="1206525"/>
              <a:ext cx="74525" cy="95500"/>
            </a:xfrm>
            <a:custGeom>
              <a:avLst/>
              <a:gdLst/>
              <a:ahLst/>
              <a:cxnLst/>
              <a:rect l="l" t="t" r="r" b="b"/>
              <a:pathLst>
                <a:path w="2981" h="3820" extrusionOk="0">
                  <a:moveTo>
                    <a:pt x="2311" y="1"/>
                  </a:moveTo>
                  <a:cubicBezTo>
                    <a:pt x="2141" y="723"/>
                    <a:pt x="1606" y="2347"/>
                    <a:pt x="0" y="3221"/>
                  </a:cubicBezTo>
                  <a:cubicBezTo>
                    <a:pt x="295" y="3462"/>
                    <a:pt x="580" y="3667"/>
                    <a:pt x="812" y="3819"/>
                  </a:cubicBezTo>
                  <a:cubicBezTo>
                    <a:pt x="1249" y="3587"/>
                    <a:pt x="1642" y="3230"/>
                    <a:pt x="1999" y="2757"/>
                  </a:cubicBezTo>
                  <a:cubicBezTo>
                    <a:pt x="2480" y="2115"/>
                    <a:pt x="2784" y="1491"/>
                    <a:pt x="2909" y="884"/>
                  </a:cubicBezTo>
                  <a:cubicBezTo>
                    <a:pt x="2953" y="715"/>
                    <a:pt x="2971" y="554"/>
                    <a:pt x="2980" y="384"/>
                  </a:cubicBezTo>
                  <a:cubicBezTo>
                    <a:pt x="2802" y="268"/>
                    <a:pt x="2570" y="135"/>
                    <a:pt x="2311"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1" name="Google Shape;1651;p35"/>
          <p:cNvSpPr txBox="1">
            <a:spLocks noGrp="1"/>
          </p:cNvSpPr>
          <p:nvPr>
            <p:ph type="title"/>
          </p:nvPr>
        </p:nvSpPr>
        <p:spPr>
          <a:xfrm>
            <a:off x="756289" y="942415"/>
            <a:ext cx="7798179" cy="1370243"/>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b="0" i="0" dirty="0">
                <a:solidFill>
                  <a:schemeClr val="tx1"/>
                </a:solidFill>
                <a:effectLst/>
                <a:latin typeface="+mj-lt"/>
              </a:rPr>
              <a:t>Màu sắc là đặc trưng của nhận thức thị giác được mô tả thông qua các loại màu, với các tên như đỏ, cam, vàng, xanh lá cây, xanh dương hoặc tím. Nhận thức về màu sắc này xuất phát từ sự kích thích của các tế bào cảm quang (đặc biệt là tế bào hình nón trong mắt người và mắt động vật có xương sống khác) bằng bức xạ điện từ (trong phổ nhìn thấy trong trường hợp của con người).</a:t>
            </a:r>
            <a:r>
              <a:rPr lang="en-US" b="0" i="0" dirty="0">
                <a:solidFill>
                  <a:srgbClr val="313131"/>
                </a:solidFill>
                <a:effectLst/>
                <a:latin typeface="+mj-lt"/>
              </a:rPr>
              <a:t/>
            </a:r>
            <a:br>
              <a:rPr lang="en-US" b="0" i="0" dirty="0">
                <a:solidFill>
                  <a:srgbClr val="313131"/>
                </a:solidFill>
                <a:effectLst/>
                <a:latin typeface="+mj-lt"/>
              </a:rPr>
            </a:br>
            <a:endParaRPr dirty="0">
              <a:solidFill>
                <a:schemeClr val="accent4"/>
              </a:solidFill>
              <a:latin typeface="+mj-lt"/>
            </a:endParaRPr>
          </a:p>
        </p:txBody>
      </p:sp>
      <p:sp>
        <p:nvSpPr>
          <p:cNvPr id="1652" name="Google Shape;1652;p35"/>
          <p:cNvSpPr txBox="1">
            <a:spLocks noGrp="1"/>
          </p:cNvSpPr>
          <p:nvPr>
            <p:ph type="subTitle" idx="1"/>
          </p:nvPr>
        </p:nvSpPr>
        <p:spPr>
          <a:xfrm>
            <a:off x="1991550" y="276966"/>
            <a:ext cx="51609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solidFill>
                  <a:schemeClr val="accent4"/>
                </a:solidFill>
                <a:latin typeface="UTM Cooper Black" panose="02040603050506020204" pitchFamily="18" charset="0"/>
              </a:rPr>
              <a:t>Vậy màu sắc là gì nhỉ?</a:t>
            </a:r>
            <a:endParaRPr dirty="0">
              <a:solidFill>
                <a:schemeClr val="accent4"/>
              </a:solidFill>
              <a:latin typeface="UTM Cooper Black" panose="02040603050506020204" pitchFamily="18" charset="0"/>
            </a:endParaRPr>
          </a:p>
        </p:txBody>
      </p:sp>
      <p:sp>
        <p:nvSpPr>
          <p:cNvPr id="4" name="TextBox 3">
            <a:extLst>
              <a:ext uri="{FF2B5EF4-FFF2-40B4-BE49-F238E27FC236}">
                <a16:creationId xmlns:a16="http://schemas.microsoft.com/office/drawing/2014/main" id="{E10CA139-350C-405E-B94C-D28BC653DF2E}"/>
              </a:ext>
            </a:extLst>
          </p:cNvPr>
          <p:cNvSpPr txBox="1"/>
          <p:nvPr/>
        </p:nvSpPr>
        <p:spPr>
          <a:xfrm>
            <a:off x="2712675" y="2142924"/>
            <a:ext cx="5777024" cy="1815882"/>
          </a:xfrm>
          <a:prstGeom prst="rect">
            <a:avLst/>
          </a:prstGeom>
          <a:noFill/>
        </p:spPr>
        <p:txBody>
          <a:bodyPr wrap="square" rtlCol="0">
            <a:spAutoFit/>
          </a:bodyPr>
          <a:lstStyle/>
          <a:p>
            <a:r>
              <a:rPr lang="vi-VN" sz="1600" b="0" i="0" dirty="0">
                <a:solidFill>
                  <a:srgbClr val="313131"/>
                </a:solidFill>
                <a:effectLst/>
                <a:latin typeface="+mj-lt"/>
              </a:rPr>
              <a:t>Ý nghĩa màu sắc bắt nguồn từ các hiệu ứng tâm lý, quá trình tiến hóa và sự phát triển văn hóa- xã hội theo dòng thời gian. Một số ý nghĩa màu sắc đã ăn sâu vào não bộ của chúng ta vì được nhìn thấy xung quanh ta, chẳng hạn như màu đỏ như màu của lửa được liên kết với sự ấm áp hoặc màu xanh lá cây gắn với thiên nhiên. Hay chúng ta bị thu hút bởi trái cây màu đỏ hơn trái cây màu xanh lá  vì màu sắc đỏ thường biểu thị độ chín và vị ngọt.</a:t>
            </a:r>
            <a:endParaRPr lang="en-US" sz="1600" dirty="0">
              <a:latin typeface="+mj-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52">
                                            <p:txEl>
                                              <p:pRg st="0" end="0"/>
                                            </p:txEl>
                                          </p:spTgt>
                                        </p:tgtEl>
                                        <p:attrNameLst>
                                          <p:attrName>style.visibility</p:attrName>
                                        </p:attrNameLst>
                                      </p:cBhvr>
                                      <p:to>
                                        <p:strVal val="visible"/>
                                      </p:to>
                                    </p:set>
                                    <p:animEffect transition="in" filter="fade">
                                      <p:cBhvr>
                                        <p:cTn id="7" dur="1000"/>
                                        <p:tgtEl>
                                          <p:spTgt spid="1652">
                                            <p:txEl>
                                              <p:pRg st="0" end="0"/>
                                            </p:txEl>
                                          </p:spTgt>
                                        </p:tgtEl>
                                      </p:cBhvr>
                                    </p:animEffect>
                                    <p:anim calcmode="lin" valueType="num">
                                      <p:cBhvr>
                                        <p:cTn id="8" dur="1000" fill="hold"/>
                                        <p:tgtEl>
                                          <p:spTgt spid="165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5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651"/>
                                        </p:tgtEl>
                                        <p:attrNameLst>
                                          <p:attrName>style.visibility</p:attrName>
                                        </p:attrNameLst>
                                      </p:cBhvr>
                                      <p:to>
                                        <p:strVal val="visible"/>
                                      </p:to>
                                    </p:set>
                                    <p:animEffect transition="in" filter="barn(inVertical)">
                                      <p:cBhvr>
                                        <p:cTn id="14" dur="500"/>
                                        <p:tgtEl>
                                          <p:spTgt spid="1651"/>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ircle(in)">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1" grpId="0"/>
      <p:bldP spid="1652" grpId="0" build="p"/>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36"/>
          <p:cNvSpPr txBox="1">
            <a:spLocks noGrp="1"/>
          </p:cNvSpPr>
          <p:nvPr>
            <p:ph type="title" idx="2"/>
          </p:nvPr>
        </p:nvSpPr>
        <p:spPr>
          <a:xfrm>
            <a:off x="614205" y="40862"/>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solidFill>
                  <a:schemeClr val="accent4"/>
                </a:solidFill>
                <a:latin typeface="UTM Cooper Black" panose="02040603050506020204" pitchFamily="18" charset="0"/>
              </a:rPr>
              <a:t>Ý</a:t>
            </a:r>
            <a:r>
              <a:rPr lang="en" dirty="0">
                <a:solidFill>
                  <a:schemeClr val="accent4"/>
                </a:solidFill>
                <a:latin typeface="UTM Cooper Black" panose="02040603050506020204" pitchFamily="18" charset="0"/>
              </a:rPr>
              <a:t> </a:t>
            </a:r>
            <a:r>
              <a:rPr lang="vi-VN" dirty="0">
                <a:solidFill>
                  <a:schemeClr val="accent4"/>
                </a:solidFill>
                <a:latin typeface="UTM Cooper Black" panose="02040603050506020204" pitchFamily="18" charset="0"/>
              </a:rPr>
              <a:t>nghĩa</a:t>
            </a:r>
            <a:r>
              <a:rPr lang="en" dirty="0">
                <a:solidFill>
                  <a:schemeClr val="accent4"/>
                </a:solidFill>
                <a:latin typeface="UTM Cooper Black" panose="02040603050506020204" pitchFamily="18" charset="0"/>
              </a:rPr>
              <a:t> của màu sắc</a:t>
            </a:r>
            <a:endParaRPr dirty="0">
              <a:solidFill>
                <a:schemeClr val="accent4"/>
              </a:solidFill>
              <a:latin typeface="UTM Cooper Black" panose="02040603050506020204" pitchFamily="18" charset="0"/>
            </a:endParaRPr>
          </a:p>
        </p:txBody>
      </p:sp>
      <p:sp>
        <p:nvSpPr>
          <p:cNvPr id="1686" name="Google Shape;1686;p36"/>
          <p:cNvSpPr txBox="1">
            <a:spLocks noGrp="1"/>
          </p:cNvSpPr>
          <p:nvPr>
            <p:ph type="title"/>
          </p:nvPr>
        </p:nvSpPr>
        <p:spPr>
          <a:xfrm>
            <a:off x="110224" y="2354659"/>
            <a:ext cx="1051200" cy="572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2400" dirty="0">
                <a:solidFill>
                  <a:schemeClr val="accent4"/>
                </a:solidFill>
              </a:rPr>
              <a:t>03</a:t>
            </a:r>
            <a:r>
              <a:rPr lang="en" dirty="0">
                <a:solidFill>
                  <a:schemeClr val="accent4"/>
                </a:solidFill>
              </a:rPr>
              <a:t>.</a:t>
            </a:r>
            <a:endParaRPr dirty="0">
              <a:solidFill>
                <a:schemeClr val="accent4"/>
              </a:solidFill>
            </a:endParaRPr>
          </a:p>
        </p:txBody>
      </p:sp>
      <p:sp>
        <p:nvSpPr>
          <p:cNvPr id="1687" name="Google Shape;1687;p36"/>
          <p:cNvSpPr txBox="1">
            <a:spLocks noGrp="1"/>
          </p:cNvSpPr>
          <p:nvPr>
            <p:ph type="subTitle" idx="1"/>
          </p:nvPr>
        </p:nvSpPr>
        <p:spPr>
          <a:xfrm>
            <a:off x="1389898" y="2354659"/>
            <a:ext cx="2308500" cy="46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1600" dirty="0">
                <a:solidFill>
                  <a:srgbClr val="FFC000"/>
                </a:solidFill>
                <a:latin typeface="UTM Cooper Black" panose="02040603050506020204" pitchFamily="18" charset="0"/>
              </a:rPr>
              <a:t>M</a:t>
            </a:r>
            <a:r>
              <a:rPr lang="en" sz="1600" dirty="0">
                <a:solidFill>
                  <a:srgbClr val="FFC000"/>
                </a:solidFill>
                <a:latin typeface="UTM Cooper Black" panose="02040603050506020204" pitchFamily="18" charset="0"/>
              </a:rPr>
              <a:t>àu vàng</a:t>
            </a:r>
            <a:endParaRPr sz="1600" dirty="0">
              <a:solidFill>
                <a:srgbClr val="FFC000"/>
              </a:solidFill>
              <a:latin typeface="UTM Cooper Black" panose="02040603050506020204" pitchFamily="18" charset="0"/>
            </a:endParaRPr>
          </a:p>
        </p:txBody>
      </p:sp>
      <p:sp>
        <p:nvSpPr>
          <p:cNvPr id="1688" name="Google Shape;1688;p36"/>
          <p:cNvSpPr txBox="1">
            <a:spLocks noGrp="1"/>
          </p:cNvSpPr>
          <p:nvPr>
            <p:ph type="subTitle" idx="3"/>
          </p:nvPr>
        </p:nvSpPr>
        <p:spPr>
          <a:xfrm>
            <a:off x="1389899" y="2672059"/>
            <a:ext cx="2308500" cy="617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dirty="0">
                <a:latin typeface="+mj-lt"/>
              </a:rPr>
              <a:t>Tượng trưng cho hạnh phúc, hi vọng, sự tự nhiên</a:t>
            </a:r>
            <a:endParaRPr dirty="0">
              <a:latin typeface="+mj-lt"/>
            </a:endParaRPr>
          </a:p>
        </p:txBody>
      </p:sp>
      <p:sp>
        <p:nvSpPr>
          <p:cNvPr id="1689" name="Google Shape;1689;p36"/>
          <p:cNvSpPr txBox="1">
            <a:spLocks noGrp="1"/>
          </p:cNvSpPr>
          <p:nvPr>
            <p:ph type="title" idx="4"/>
          </p:nvPr>
        </p:nvSpPr>
        <p:spPr>
          <a:xfrm>
            <a:off x="110224" y="3182197"/>
            <a:ext cx="1051200" cy="572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2400" dirty="0">
                <a:solidFill>
                  <a:schemeClr val="accent4"/>
                </a:solidFill>
              </a:rPr>
              <a:t>04</a:t>
            </a:r>
            <a:r>
              <a:rPr lang="en" dirty="0">
                <a:solidFill>
                  <a:schemeClr val="accent4"/>
                </a:solidFill>
              </a:rPr>
              <a:t>.</a:t>
            </a:r>
            <a:endParaRPr dirty="0">
              <a:solidFill>
                <a:schemeClr val="accent4"/>
              </a:solidFill>
            </a:endParaRPr>
          </a:p>
        </p:txBody>
      </p:sp>
      <p:sp>
        <p:nvSpPr>
          <p:cNvPr id="1690" name="Google Shape;1690;p36"/>
          <p:cNvSpPr txBox="1">
            <a:spLocks noGrp="1"/>
          </p:cNvSpPr>
          <p:nvPr>
            <p:ph type="subTitle" idx="5"/>
          </p:nvPr>
        </p:nvSpPr>
        <p:spPr>
          <a:xfrm>
            <a:off x="1389948" y="3182197"/>
            <a:ext cx="2308500" cy="46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1600" dirty="0" err="1">
                <a:solidFill>
                  <a:srgbClr val="00B050"/>
                </a:solidFill>
                <a:latin typeface="UTM Cooper Black" panose="02040603050506020204" pitchFamily="18" charset="0"/>
              </a:rPr>
              <a:t>Màu</a:t>
            </a:r>
            <a:r>
              <a:rPr lang="en-US" sz="1600" dirty="0">
                <a:solidFill>
                  <a:srgbClr val="00B050"/>
                </a:solidFill>
                <a:latin typeface="UTM Cooper Black" panose="02040603050506020204" pitchFamily="18" charset="0"/>
              </a:rPr>
              <a:t> </a:t>
            </a:r>
            <a:r>
              <a:rPr lang="en-US" sz="1600" dirty="0" err="1">
                <a:solidFill>
                  <a:srgbClr val="00B050"/>
                </a:solidFill>
                <a:latin typeface="UTM Cooper Black" panose="02040603050506020204" pitchFamily="18" charset="0"/>
              </a:rPr>
              <a:t>xanh</a:t>
            </a:r>
            <a:r>
              <a:rPr lang="en-US" sz="1600" dirty="0">
                <a:solidFill>
                  <a:srgbClr val="00B050"/>
                </a:solidFill>
                <a:latin typeface="UTM Cooper Black" panose="02040603050506020204" pitchFamily="18" charset="0"/>
              </a:rPr>
              <a:t> </a:t>
            </a:r>
            <a:r>
              <a:rPr lang="en-US" sz="1600" dirty="0" err="1">
                <a:solidFill>
                  <a:srgbClr val="00B050"/>
                </a:solidFill>
                <a:latin typeface="UTM Cooper Black" panose="02040603050506020204" pitchFamily="18" charset="0"/>
              </a:rPr>
              <a:t>lá</a:t>
            </a:r>
            <a:endParaRPr sz="1600" dirty="0">
              <a:solidFill>
                <a:srgbClr val="00B050"/>
              </a:solidFill>
              <a:latin typeface="UTM Cooper Black" panose="02040603050506020204" pitchFamily="18" charset="0"/>
            </a:endParaRPr>
          </a:p>
        </p:txBody>
      </p:sp>
      <p:sp>
        <p:nvSpPr>
          <p:cNvPr id="1691" name="Google Shape;1691;p36"/>
          <p:cNvSpPr txBox="1">
            <a:spLocks noGrp="1"/>
          </p:cNvSpPr>
          <p:nvPr>
            <p:ph type="subTitle" idx="6"/>
          </p:nvPr>
        </p:nvSpPr>
        <p:spPr>
          <a:xfrm>
            <a:off x="1389949" y="3499597"/>
            <a:ext cx="2308500" cy="617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dirty="0">
                <a:latin typeface="+mj-lt"/>
              </a:rPr>
              <a:t>Thiên nhiên, sự phát triển và hài hòa</a:t>
            </a:r>
            <a:endParaRPr dirty="0">
              <a:latin typeface="+mj-lt"/>
            </a:endParaRPr>
          </a:p>
        </p:txBody>
      </p:sp>
      <p:sp>
        <p:nvSpPr>
          <p:cNvPr id="1692" name="Google Shape;1692;p36"/>
          <p:cNvSpPr txBox="1">
            <a:spLocks noGrp="1"/>
          </p:cNvSpPr>
          <p:nvPr>
            <p:ph type="title" idx="7"/>
          </p:nvPr>
        </p:nvSpPr>
        <p:spPr>
          <a:xfrm>
            <a:off x="110225" y="609006"/>
            <a:ext cx="1051200" cy="572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2400" dirty="0">
                <a:solidFill>
                  <a:schemeClr val="accent4"/>
                </a:solidFill>
              </a:rPr>
              <a:t>01</a:t>
            </a:r>
            <a:r>
              <a:rPr lang="en" dirty="0">
                <a:solidFill>
                  <a:schemeClr val="accent4"/>
                </a:solidFill>
              </a:rPr>
              <a:t>.</a:t>
            </a:r>
            <a:endParaRPr dirty="0">
              <a:solidFill>
                <a:schemeClr val="accent4"/>
              </a:solidFill>
            </a:endParaRPr>
          </a:p>
        </p:txBody>
      </p:sp>
      <p:sp>
        <p:nvSpPr>
          <p:cNvPr id="1693" name="Google Shape;1693;p36"/>
          <p:cNvSpPr txBox="1">
            <a:spLocks noGrp="1"/>
          </p:cNvSpPr>
          <p:nvPr>
            <p:ph type="subTitle" idx="8"/>
          </p:nvPr>
        </p:nvSpPr>
        <p:spPr>
          <a:xfrm>
            <a:off x="1389899" y="609006"/>
            <a:ext cx="2308500" cy="46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1600" dirty="0">
                <a:solidFill>
                  <a:schemeClr val="bg2">
                    <a:lumMod val="75000"/>
                  </a:schemeClr>
                </a:solidFill>
                <a:latin typeface="UTM Cooper Black" panose="02040603050506020204" pitchFamily="18" charset="0"/>
              </a:rPr>
              <a:t>M</a:t>
            </a:r>
            <a:r>
              <a:rPr lang="en" sz="1600" dirty="0">
                <a:solidFill>
                  <a:schemeClr val="bg2">
                    <a:lumMod val="75000"/>
                  </a:schemeClr>
                </a:solidFill>
                <a:latin typeface="UTM Cooper Black" panose="02040603050506020204" pitchFamily="18" charset="0"/>
              </a:rPr>
              <a:t>àu đỏ</a:t>
            </a:r>
            <a:endParaRPr sz="1600" dirty="0">
              <a:solidFill>
                <a:schemeClr val="bg2">
                  <a:lumMod val="75000"/>
                </a:schemeClr>
              </a:solidFill>
              <a:latin typeface="UTM Cooper Black" panose="02040603050506020204" pitchFamily="18" charset="0"/>
            </a:endParaRPr>
          </a:p>
        </p:txBody>
      </p:sp>
      <p:sp>
        <p:nvSpPr>
          <p:cNvPr id="1694" name="Google Shape;1694;p36"/>
          <p:cNvSpPr txBox="1">
            <a:spLocks noGrp="1"/>
          </p:cNvSpPr>
          <p:nvPr>
            <p:ph type="subTitle" idx="9"/>
          </p:nvPr>
        </p:nvSpPr>
        <p:spPr>
          <a:xfrm>
            <a:off x="1389900" y="926406"/>
            <a:ext cx="2308500" cy="617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dirty="0">
                <a:latin typeface="+mj-lt"/>
              </a:rPr>
              <a:t>Năng lượng, đam mê, cảnh báo sự nguy hiểm,..</a:t>
            </a:r>
            <a:endParaRPr dirty="0">
              <a:latin typeface="+mj-lt"/>
            </a:endParaRPr>
          </a:p>
        </p:txBody>
      </p:sp>
      <p:sp>
        <p:nvSpPr>
          <p:cNvPr id="1695" name="Google Shape;1695;p36"/>
          <p:cNvSpPr txBox="1">
            <a:spLocks noGrp="1"/>
          </p:cNvSpPr>
          <p:nvPr>
            <p:ph type="title" idx="13"/>
          </p:nvPr>
        </p:nvSpPr>
        <p:spPr>
          <a:xfrm>
            <a:off x="110225" y="1513450"/>
            <a:ext cx="1051200" cy="572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2400" dirty="0">
                <a:solidFill>
                  <a:schemeClr val="accent4"/>
                </a:solidFill>
              </a:rPr>
              <a:t>02</a:t>
            </a:r>
            <a:r>
              <a:rPr lang="en" dirty="0">
                <a:solidFill>
                  <a:schemeClr val="accent4"/>
                </a:solidFill>
              </a:rPr>
              <a:t>.</a:t>
            </a:r>
            <a:endParaRPr dirty="0">
              <a:solidFill>
                <a:schemeClr val="accent4"/>
              </a:solidFill>
            </a:endParaRPr>
          </a:p>
        </p:txBody>
      </p:sp>
      <p:sp>
        <p:nvSpPr>
          <p:cNvPr id="1696" name="Google Shape;1696;p36"/>
          <p:cNvSpPr txBox="1">
            <a:spLocks noGrp="1"/>
          </p:cNvSpPr>
          <p:nvPr>
            <p:ph type="subTitle" idx="14"/>
          </p:nvPr>
        </p:nvSpPr>
        <p:spPr>
          <a:xfrm>
            <a:off x="1389949" y="1513450"/>
            <a:ext cx="2308500" cy="46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1600" dirty="0">
                <a:solidFill>
                  <a:srgbClr val="E27F48"/>
                </a:solidFill>
                <a:latin typeface="UTM Cooper Black" panose="02040603050506020204" pitchFamily="18" charset="0"/>
              </a:rPr>
              <a:t>M</a:t>
            </a:r>
            <a:r>
              <a:rPr lang="en" sz="1600" dirty="0">
                <a:solidFill>
                  <a:srgbClr val="E27F48"/>
                </a:solidFill>
                <a:latin typeface="UTM Cooper Black" panose="02040603050506020204" pitchFamily="18" charset="0"/>
              </a:rPr>
              <a:t>àu cam</a:t>
            </a:r>
            <a:endParaRPr sz="1600" dirty="0">
              <a:solidFill>
                <a:srgbClr val="E27F48"/>
              </a:solidFill>
              <a:latin typeface="UTM Cooper Black" panose="02040603050506020204" pitchFamily="18" charset="0"/>
            </a:endParaRPr>
          </a:p>
        </p:txBody>
      </p:sp>
      <p:sp>
        <p:nvSpPr>
          <p:cNvPr id="1697" name="Google Shape;1697;p36"/>
          <p:cNvSpPr txBox="1">
            <a:spLocks noGrp="1"/>
          </p:cNvSpPr>
          <p:nvPr>
            <p:ph type="subTitle" idx="15"/>
          </p:nvPr>
        </p:nvSpPr>
        <p:spPr>
          <a:xfrm>
            <a:off x="1389950" y="1830850"/>
            <a:ext cx="2308500" cy="617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dirty="0">
                <a:latin typeface="+mj-lt"/>
              </a:rPr>
              <a:t>Dành cho sự sáng tạp, sức trẻ và nhiệt huyết</a:t>
            </a:r>
            <a:endParaRPr dirty="0">
              <a:latin typeface="+mj-lt"/>
            </a:endParaRPr>
          </a:p>
        </p:txBody>
      </p:sp>
      <p:sp>
        <p:nvSpPr>
          <p:cNvPr id="15" name="Google Shape;1692;p36">
            <a:extLst>
              <a:ext uri="{FF2B5EF4-FFF2-40B4-BE49-F238E27FC236}">
                <a16:creationId xmlns:a16="http://schemas.microsoft.com/office/drawing/2014/main" id="{46DFA565-B306-454D-94EF-68D65BB33843}"/>
              </a:ext>
            </a:extLst>
          </p:cNvPr>
          <p:cNvSpPr txBox="1">
            <a:spLocks/>
          </p:cNvSpPr>
          <p:nvPr/>
        </p:nvSpPr>
        <p:spPr>
          <a:xfrm>
            <a:off x="4501472" y="597003"/>
            <a:ext cx="10512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Titan One"/>
              <a:buNone/>
              <a:defRPr sz="3600" b="0" i="0" u="none" strike="noStrike" cap="none">
                <a:solidFill>
                  <a:schemeClr val="dk1"/>
                </a:solidFill>
                <a:latin typeface="Titan One"/>
                <a:ea typeface="Titan One"/>
                <a:cs typeface="Titan One"/>
                <a:sym typeface="Titan One"/>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sz="2400" dirty="0">
                <a:solidFill>
                  <a:schemeClr val="accent4"/>
                </a:solidFill>
              </a:rPr>
              <a:t>06</a:t>
            </a:r>
            <a:r>
              <a:rPr lang="en" dirty="0">
                <a:solidFill>
                  <a:schemeClr val="accent4"/>
                </a:solidFill>
              </a:rPr>
              <a:t>.</a:t>
            </a:r>
          </a:p>
        </p:txBody>
      </p:sp>
      <p:sp>
        <p:nvSpPr>
          <p:cNvPr id="16" name="Google Shape;1693;p36">
            <a:extLst>
              <a:ext uri="{FF2B5EF4-FFF2-40B4-BE49-F238E27FC236}">
                <a16:creationId xmlns:a16="http://schemas.microsoft.com/office/drawing/2014/main" id="{E3F6CE30-331C-494A-9306-128CD5E8CADA}"/>
              </a:ext>
            </a:extLst>
          </p:cNvPr>
          <p:cNvSpPr txBox="1">
            <a:spLocks/>
          </p:cNvSpPr>
          <p:nvPr/>
        </p:nvSpPr>
        <p:spPr>
          <a:xfrm>
            <a:off x="5781146" y="597003"/>
            <a:ext cx="2308500" cy="469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Raleway"/>
              <a:buNone/>
              <a:defRPr sz="2000" b="0" i="0" u="none" strike="noStrike" cap="none">
                <a:solidFill>
                  <a:schemeClr val="accent4"/>
                </a:solidFill>
                <a:latin typeface="Titan One"/>
                <a:ea typeface="Titan One"/>
                <a:cs typeface="Titan One"/>
                <a:sym typeface="Titan One"/>
              </a:defRPr>
            </a:lvl1pPr>
            <a:lvl2pPr marL="914400" marR="0" lvl="1"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2pPr>
            <a:lvl3pPr marL="1371600" marR="0" lvl="2"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3pPr>
            <a:lvl4pPr marL="1828800" marR="0" lvl="3"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4pPr>
            <a:lvl5pPr marL="2286000" marR="0" lvl="4"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5pPr>
            <a:lvl6pPr marL="2743200" marR="0" lvl="5"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6pPr>
            <a:lvl7pPr marL="3200400" marR="0" lvl="6"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7pPr>
            <a:lvl8pPr marL="3657600" marR="0" lvl="7"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8pPr>
            <a:lvl9pPr marL="4114800" marR="0" lvl="8"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9pPr>
          </a:lstStyle>
          <a:p>
            <a:pPr marL="0" indent="0"/>
            <a:r>
              <a:rPr lang="en-US" sz="1600" dirty="0" err="1">
                <a:latin typeface="UTM Cooper Black" panose="02040603050506020204" pitchFamily="18" charset="0"/>
              </a:rPr>
              <a:t>Màu</a:t>
            </a:r>
            <a:r>
              <a:rPr lang="en-US" sz="1600" dirty="0">
                <a:latin typeface="UTM Cooper Black" panose="02040603050506020204" pitchFamily="18" charset="0"/>
              </a:rPr>
              <a:t> </a:t>
            </a:r>
            <a:r>
              <a:rPr lang="en-US" sz="1600" dirty="0" err="1">
                <a:latin typeface="UTM Cooper Black" panose="02040603050506020204" pitchFamily="18" charset="0"/>
              </a:rPr>
              <a:t>tím</a:t>
            </a:r>
            <a:r>
              <a:rPr lang="en-US" sz="1600" dirty="0">
                <a:latin typeface="UTM Cooper Black" panose="02040603050506020204" pitchFamily="18" charset="0"/>
              </a:rPr>
              <a:t> </a:t>
            </a:r>
          </a:p>
        </p:txBody>
      </p:sp>
      <p:sp>
        <p:nvSpPr>
          <p:cNvPr id="17" name="Google Shape;1694;p36">
            <a:extLst>
              <a:ext uri="{FF2B5EF4-FFF2-40B4-BE49-F238E27FC236}">
                <a16:creationId xmlns:a16="http://schemas.microsoft.com/office/drawing/2014/main" id="{0E5EA100-DB03-464B-B851-8F3FF39255A8}"/>
              </a:ext>
            </a:extLst>
          </p:cNvPr>
          <p:cNvSpPr txBox="1">
            <a:spLocks/>
          </p:cNvSpPr>
          <p:nvPr/>
        </p:nvSpPr>
        <p:spPr>
          <a:xfrm>
            <a:off x="5781147" y="914403"/>
            <a:ext cx="2308500" cy="617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1pPr>
            <a:lvl2pPr marL="914400" marR="0" lvl="1"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2pPr>
            <a:lvl3pPr marL="1371600" marR="0" lvl="2"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3pPr>
            <a:lvl4pPr marL="1828800" marR="0" lvl="3"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4pPr>
            <a:lvl5pPr marL="2286000" marR="0" lvl="4"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5pPr>
            <a:lvl6pPr marL="2743200" marR="0" lvl="5"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6pPr>
            <a:lvl7pPr marL="3200400" marR="0" lvl="6"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7pPr>
            <a:lvl8pPr marL="3657600" marR="0" lvl="7"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8pPr>
            <a:lvl9pPr marL="4114800" marR="0" lvl="8"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9pPr>
          </a:lstStyle>
          <a:p>
            <a:pPr marL="0" indent="0"/>
            <a:r>
              <a:rPr lang="vi-VN" dirty="0">
                <a:latin typeface="+mj-lt"/>
              </a:rPr>
              <a:t>Sự sang trọng, huyền bí, tâm linh</a:t>
            </a:r>
            <a:endParaRPr lang="en-US" dirty="0">
              <a:latin typeface="+mj-lt"/>
            </a:endParaRPr>
          </a:p>
        </p:txBody>
      </p:sp>
      <p:sp>
        <p:nvSpPr>
          <p:cNvPr id="18" name="Google Shape;1692;p36">
            <a:extLst>
              <a:ext uri="{FF2B5EF4-FFF2-40B4-BE49-F238E27FC236}">
                <a16:creationId xmlns:a16="http://schemas.microsoft.com/office/drawing/2014/main" id="{AC122412-196D-4DD4-8570-6819FC84B386}"/>
              </a:ext>
            </a:extLst>
          </p:cNvPr>
          <p:cNvSpPr txBox="1">
            <a:spLocks/>
          </p:cNvSpPr>
          <p:nvPr/>
        </p:nvSpPr>
        <p:spPr>
          <a:xfrm>
            <a:off x="4515772" y="1438430"/>
            <a:ext cx="10512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Titan One"/>
              <a:buNone/>
              <a:defRPr sz="3600" b="0" i="0" u="none" strike="noStrike" cap="none">
                <a:solidFill>
                  <a:schemeClr val="dk1"/>
                </a:solidFill>
                <a:latin typeface="Titan One"/>
                <a:ea typeface="Titan One"/>
                <a:cs typeface="Titan One"/>
                <a:sym typeface="Titan One"/>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sz="2400" dirty="0">
                <a:solidFill>
                  <a:schemeClr val="accent4"/>
                </a:solidFill>
              </a:rPr>
              <a:t>07</a:t>
            </a:r>
            <a:r>
              <a:rPr lang="en" dirty="0">
                <a:solidFill>
                  <a:schemeClr val="accent4"/>
                </a:solidFill>
              </a:rPr>
              <a:t>.</a:t>
            </a:r>
          </a:p>
        </p:txBody>
      </p:sp>
      <p:sp>
        <p:nvSpPr>
          <p:cNvPr id="19" name="Google Shape;1693;p36">
            <a:extLst>
              <a:ext uri="{FF2B5EF4-FFF2-40B4-BE49-F238E27FC236}">
                <a16:creationId xmlns:a16="http://schemas.microsoft.com/office/drawing/2014/main" id="{D212BDE9-206D-459A-BA48-6C1211B74477}"/>
              </a:ext>
            </a:extLst>
          </p:cNvPr>
          <p:cNvSpPr txBox="1">
            <a:spLocks/>
          </p:cNvSpPr>
          <p:nvPr/>
        </p:nvSpPr>
        <p:spPr>
          <a:xfrm>
            <a:off x="5795446" y="1438430"/>
            <a:ext cx="2308500" cy="469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Raleway"/>
              <a:buNone/>
              <a:defRPr sz="2000" b="0" i="0" u="none" strike="noStrike" cap="none">
                <a:solidFill>
                  <a:schemeClr val="accent4"/>
                </a:solidFill>
                <a:latin typeface="Titan One"/>
                <a:ea typeface="Titan One"/>
                <a:cs typeface="Titan One"/>
                <a:sym typeface="Titan One"/>
              </a:defRPr>
            </a:lvl1pPr>
            <a:lvl2pPr marL="914400" marR="0" lvl="1"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2pPr>
            <a:lvl3pPr marL="1371600" marR="0" lvl="2"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3pPr>
            <a:lvl4pPr marL="1828800" marR="0" lvl="3"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4pPr>
            <a:lvl5pPr marL="2286000" marR="0" lvl="4"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5pPr>
            <a:lvl6pPr marL="2743200" marR="0" lvl="5"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6pPr>
            <a:lvl7pPr marL="3200400" marR="0" lvl="6"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7pPr>
            <a:lvl8pPr marL="3657600" marR="0" lvl="7"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8pPr>
            <a:lvl9pPr marL="4114800" marR="0" lvl="8"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9pPr>
          </a:lstStyle>
          <a:p>
            <a:pPr marL="0" indent="0"/>
            <a:r>
              <a:rPr lang="en-US" sz="1600" dirty="0" err="1">
                <a:solidFill>
                  <a:schemeClr val="bg2">
                    <a:lumMod val="60000"/>
                    <a:lumOff val="40000"/>
                  </a:schemeClr>
                </a:solidFill>
                <a:latin typeface="UTM Cooper Black" panose="02040603050506020204" pitchFamily="18" charset="0"/>
              </a:rPr>
              <a:t>Màu</a:t>
            </a:r>
            <a:r>
              <a:rPr lang="en-US" sz="1600" dirty="0">
                <a:solidFill>
                  <a:schemeClr val="bg2">
                    <a:lumMod val="60000"/>
                    <a:lumOff val="40000"/>
                  </a:schemeClr>
                </a:solidFill>
                <a:latin typeface="UTM Cooper Black" panose="02040603050506020204" pitchFamily="18" charset="0"/>
              </a:rPr>
              <a:t> </a:t>
            </a:r>
            <a:r>
              <a:rPr lang="en-US" sz="1600" dirty="0" err="1">
                <a:solidFill>
                  <a:schemeClr val="bg2">
                    <a:lumMod val="60000"/>
                    <a:lumOff val="40000"/>
                  </a:schemeClr>
                </a:solidFill>
                <a:latin typeface="UTM Cooper Black" panose="02040603050506020204" pitchFamily="18" charset="0"/>
              </a:rPr>
              <a:t>hồng</a:t>
            </a:r>
            <a:endParaRPr lang="en-US" sz="1600" dirty="0">
              <a:solidFill>
                <a:schemeClr val="bg2">
                  <a:lumMod val="60000"/>
                  <a:lumOff val="40000"/>
                </a:schemeClr>
              </a:solidFill>
              <a:latin typeface="UTM Cooper Black" panose="02040603050506020204" pitchFamily="18" charset="0"/>
            </a:endParaRPr>
          </a:p>
        </p:txBody>
      </p:sp>
      <p:sp>
        <p:nvSpPr>
          <p:cNvPr id="20" name="Google Shape;1694;p36">
            <a:extLst>
              <a:ext uri="{FF2B5EF4-FFF2-40B4-BE49-F238E27FC236}">
                <a16:creationId xmlns:a16="http://schemas.microsoft.com/office/drawing/2014/main" id="{BA66089B-11EE-4285-91D6-92F97CD1002B}"/>
              </a:ext>
            </a:extLst>
          </p:cNvPr>
          <p:cNvSpPr txBox="1">
            <a:spLocks/>
          </p:cNvSpPr>
          <p:nvPr/>
        </p:nvSpPr>
        <p:spPr>
          <a:xfrm>
            <a:off x="5795447" y="1755830"/>
            <a:ext cx="2308500" cy="617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1pPr>
            <a:lvl2pPr marL="914400" marR="0" lvl="1"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2pPr>
            <a:lvl3pPr marL="1371600" marR="0" lvl="2"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3pPr>
            <a:lvl4pPr marL="1828800" marR="0" lvl="3"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4pPr>
            <a:lvl5pPr marL="2286000" marR="0" lvl="4"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5pPr>
            <a:lvl6pPr marL="2743200" marR="0" lvl="5"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6pPr>
            <a:lvl7pPr marL="3200400" marR="0" lvl="6"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7pPr>
            <a:lvl8pPr marL="3657600" marR="0" lvl="7"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8pPr>
            <a:lvl9pPr marL="4114800" marR="0" lvl="8"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9pPr>
          </a:lstStyle>
          <a:p>
            <a:pPr marL="0" indent="0"/>
            <a:r>
              <a:rPr lang="vi-VN" dirty="0">
                <a:latin typeface="+mj-lt"/>
              </a:rPr>
              <a:t>Sự nữ tính, vui tươi, lãng mạn</a:t>
            </a:r>
            <a:endParaRPr lang="en-US" dirty="0">
              <a:latin typeface="+mj-lt"/>
            </a:endParaRPr>
          </a:p>
        </p:txBody>
      </p:sp>
      <p:sp>
        <p:nvSpPr>
          <p:cNvPr id="21" name="Google Shape;1692;p36">
            <a:extLst>
              <a:ext uri="{FF2B5EF4-FFF2-40B4-BE49-F238E27FC236}">
                <a16:creationId xmlns:a16="http://schemas.microsoft.com/office/drawing/2014/main" id="{505C65C9-1B3E-4E69-9818-5B918647684A}"/>
              </a:ext>
            </a:extLst>
          </p:cNvPr>
          <p:cNvSpPr txBox="1">
            <a:spLocks/>
          </p:cNvSpPr>
          <p:nvPr/>
        </p:nvSpPr>
        <p:spPr>
          <a:xfrm>
            <a:off x="4515771" y="2291278"/>
            <a:ext cx="10512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Titan One"/>
              <a:buNone/>
              <a:defRPr sz="3600" b="0" i="0" u="none" strike="noStrike" cap="none">
                <a:solidFill>
                  <a:schemeClr val="dk1"/>
                </a:solidFill>
                <a:latin typeface="Titan One"/>
                <a:ea typeface="Titan One"/>
                <a:cs typeface="Titan One"/>
                <a:sym typeface="Titan One"/>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sz="2400" dirty="0">
                <a:solidFill>
                  <a:schemeClr val="accent4"/>
                </a:solidFill>
              </a:rPr>
              <a:t>08</a:t>
            </a:r>
            <a:r>
              <a:rPr lang="en" dirty="0">
                <a:solidFill>
                  <a:schemeClr val="accent4"/>
                </a:solidFill>
              </a:rPr>
              <a:t>.</a:t>
            </a:r>
          </a:p>
        </p:txBody>
      </p:sp>
      <p:sp>
        <p:nvSpPr>
          <p:cNvPr id="22" name="Google Shape;1693;p36">
            <a:extLst>
              <a:ext uri="{FF2B5EF4-FFF2-40B4-BE49-F238E27FC236}">
                <a16:creationId xmlns:a16="http://schemas.microsoft.com/office/drawing/2014/main" id="{DBD22EF9-9D73-4C0C-8A27-E12434D15B19}"/>
              </a:ext>
            </a:extLst>
          </p:cNvPr>
          <p:cNvSpPr txBox="1">
            <a:spLocks/>
          </p:cNvSpPr>
          <p:nvPr/>
        </p:nvSpPr>
        <p:spPr>
          <a:xfrm>
            <a:off x="5795445" y="2291278"/>
            <a:ext cx="2308500" cy="469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Raleway"/>
              <a:buNone/>
              <a:defRPr sz="2000" b="0" i="0" u="none" strike="noStrike" cap="none">
                <a:solidFill>
                  <a:schemeClr val="accent4"/>
                </a:solidFill>
                <a:latin typeface="Titan One"/>
                <a:ea typeface="Titan One"/>
                <a:cs typeface="Titan One"/>
                <a:sym typeface="Titan One"/>
              </a:defRPr>
            </a:lvl1pPr>
            <a:lvl2pPr marL="914400" marR="0" lvl="1"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2pPr>
            <a:lvl3pPr marL="1371600" marR="0" lvl="2"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3pPr>
            <a:lvl4pPr marL="1828800" marR="0" lvl="3"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4pPr>
            <a:lvl5pPr marL="2286000" marR="0" lvl="4"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5pPr>
            <a:lvl6pPr marL="2743200" marR="0" lvl="5"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6pPr>
            <a:lvl7pPr marL="3200400" marR="0" lvl="6"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7pPr>
            <a:lvl8pPr marL="3657600" marR="0" lvl="7"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8pPr>
            <a:lvl9pPr marL="4114800" marR="0" lvl="8"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9pPr>
          </a:lstStyle>
          <a:p>
            <a:pPr marL="0" indent="0"/>
            <a:r>
              <a:rPr lang="en-US" sz="1600" dirty="0" err="1">
                <a:solidFill>
                  <a:schemeClr val="tx1"/>
                </a:solidFill>
                <a:latin typeface="UTM Cooper Black" panose="02040603050506020204" pitchFamily="18" charset="0"/>
              </a:rPr>
              <a:t>Màu</a:t>
            </a:r>
            <a:r>
              <a:rPr lang="en-US" sz="1600" dirty="0">
                <a:solidFill>
                  <a:schemeClr val="tx1"/>
                </a:solidFill>
                <a:latin typeface="UTM Cooper Black" panose="02040603050506020204" pitchFamily="18" charset="0"/>
              </a:rPr>
              <a:t> </a:t>
            </a:r>
            <a:r>
              <a:rPr lang="en-US" sz="1600" dirty="0" err="1">
                <a:solidFill>
                  <a:schemeClr val="tx1"/>
                </a:solidFill>
                <a:latin typeface="UTM Cooper Black" panose="02040603050506020204" pitchFamily="18" charset="0"/>
              </a:rPr>
              <a:t>đen</a:t>
            </a:r>
            <a:endParaRPr lang="en-US" sz="1600" dirty="0">
              <a:solidFill>
                <a:schemeClr val="tx1"/>
              </a:solidFill>
              <a:latin typeface="UTM Cooper Black" panose="02040603050506020204" pitchFamily="18" charset="0"/>
            </a:endParaRPr>
          </a:p>
        </p:txBody>
      </p:sp>
      <p:sp>
        <p:nvSpPr>
          <p:cNvPr id="23" name="Google Shape;1694;p36">
            <a:extLst>
              <a:ext uri="{FF2B5EF4-FFF2-40B4-BE49-F238E27FC236}">
                <a16:creationId xmlns:a16="http://schemas.microsoft.com/office/drawing/2014/main" id="{FAC486B1-DB8E-425A-B788-70FC1CE0503A}"/>
              </a:ext>
            </a:extLst>
          </p:cNvPr>
          <p:cNvSpPr txBox="1">
            <a:spLocks/>
          </p:cNvSpPr>
          <p:nvPr/>
        </p:nvSpPr>
        <p:spPr>
          <a:xfrm>
            <a:off x="5795446" y="2608678"/>
            <a:ext cx="2308500" cy="617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1pPr>
            <a:lvl2pPr marL="914400" marR="0" lvl="1"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2pPr>
            <a:lvl3pPr marL="1371600" marR="0" lvl="2"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3pPr>
            <a:lvl4pPr marL="1828800" marR="0" lvl="3"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4pPr>
            <a:lvl5pPr marL="2286000" marR="0" lvl="4"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5pPr>
            <a:lvl6pPr marL="2743200" marR="0" lvl="5"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6pPr>
            <a:lvl7pPr marL="3200400" marR="0" lvl="6"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7pPr>
            <a:lvl8pPr marL="3657600" marR="0" lvl="7"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8pPr>
            <a:lvl9pPr marL="4114800" marR="0" lvl="8"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9pPr>
          </a:lstStyle>
          <a:p>
            <a:pPr marL="0" indent="0"/>
            <a:r>
              <a:rPr lang="vi-VN" dirty="0">
                <a:latin typeface="+mj-lt"/>
              </a:rPr>
              <a:t>Sang trọng, quyền lực, tinh tế</a:t>
            </a:r>
            <a:endParaRPr lang="en-US" dirty="0">
              <a:latin typeface="+mj-lt"/>
            </a:endParaRPr>
          </a:p>
        </p:txBody>
      </p:sp>
      <p:sp>
        <p:nvSpPr>
          <p:cNvPr id="24" name="Google Shape;1692;p36">
            <a:extLst>
              <a:ext uri="{FF2B5EF4-FFF2-40B4-BE49-F238E27FC236}">
                <a16:creationId xmlns:a16="http://schemas.microsoft.com/office/drawing/2014/main" id="{D434491C-737F-4CDF-A12B-CFF85D3114B5}"/>
              </a:ext>
            </a:extLst>
          </p:cNvPr>
          <p:cNvSpPr txBox="1">
            <a:spLocks/>
          </p:cNvSpPr>
          <p:nvPr/>
        </p:nvSpPr>
        <p:spPr>
          <a:xfrm>
            <a:off x="4540743" y="3174761"/>
            <a:ext cx="10512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Titan One"/>
              <a:buNone/>
              <a:defRPr sz="3600" b="0" i="0" u="none" strike="noStrike" cap="none">
                <a:solidFill>
                  <a:schemeClr val="dk1"/>
                </a:solidFill>
                <a:latin typeface="Titan One"/>
                <a:ea typeface="Titan One"/>
                <a:cs typeface="Titan One"/>
                <a:sym typeface="Titan One"/>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sz="2400" dirty="0">
                <a:solidFill>
                  <a:schemeClr val="accent4"/>
                </a:solidFill>
              </a:rPr>
              <a:t>09</a:t>
            </a:r>
            <a:r>
              <a:rPr lang="en" dirty="0">
                <a:solidFill>
                  <a:schemeClr val="accent4"/>
                </a:solidFill>
              </a:rPr>
              <a:t>.</a:t>
            </a:r>
          </a:p>
        </p:txBody>
      </p:sp>
      <p:sp>
        <p:nvSpPr>
          <p:cNvPr id="25" name="Google Shape;1693;p36">
            <a:extLst>
              <a:ext uri="{FF2B5EF4-FFF2-40B4-BE49-F238E27FC236}">
                <a16:creationId xmlns:a16="http://schemas.microsoft.com/office/drawing/2014/main" id="{4AC1AE1C-AED2-48CE-B715-C9AED4671205}"/>
              </a:ext>
            </a:extLst>
          </p:cNvPr>
          <p:cNvSpPr txBox="1">
            <a:spLocks/>
          </p:cNvSpPr>
          <p:nvPr/>
        </p:nvSpPr>
        <p:spPr>
          <a:xfrm>
            <a:off x="5820417" y="3174761"/>
            <a:ext cx="2308500" cy="469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Raleway"/>
              <a:buNone/>
              <a:defRPr sz="2000" b="0" i="0" u="none" strike="noStrike" cap="none">
                <a:solidFill>
                  <a:schemeClr val="accent4"/>
                </a:solidFill>
                <a:latin typeface="Titan One"/>
                <a:ea typeface="Titan One"/>
                <a:cs typeface="Titan One"/>
                <a:sym typeface="Titan One"/>
              </a:defRPr>
            </a:lvl1pPr>
            <a:lvl2pPr marL="914400" marR="0" lvl="1"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2pPr>
            <a:lvl3pPr marL="1371600" marR="0" lvl="2"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3pPr>
            <a:lvl4pPr marL="1828800" marR="0" lvl="3"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4pPr>
            <a:lvl5pPr marL="2286000" marR="0" lvl="4"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5pPr>
            <a:lvl6pPr marL="2743200" marR="0" lvl="5"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6pPr>
            <a:lvl7pPr marL="3200400" marR="0" lvl="6"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7pPr>
            <a:lvl8pPr marL="3657600" marR="0" lvl="7"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8pPr>
            <a:lvl9pPr marL="4114800" marR="0" lvl="8"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9pPr>
          </a:lstStyle>
          <a:p>
            <a:pPr marL="0" indent="0"/>
            <a:r>
              <a:rPr lang="en-US" sz="1600" dirty="0" err="1">
                <a:solidFill>
                  <a:schemeClr val="bg1">
                    <a:lumMod val="75000"/>
                  </a:schemeClr>
                </a:solidFill>
                <a:latin typeface="UTM Cooper Black" panose="02040603050506020204" pitchFamily="18" charset="0"/>
              </a:rPr>
              <a:t>Màu</a:t>
            </a:r>
            <a:r>
              <a:rPr lang="en-US" sz="1600" dirty="0">
                <a:solidFill>
                  <a:schemeClr val="bg1">
                    <a:lumMod val="75000"/>
                  </a:schemeClr>
                </a:solidFill>
                <a:latin typeface="UTM Cooper Black" panose="02040603050506020204" pitchFamily="18" charset="0"/>
              </a:rPr>
              <a:t> </a:t>
            </a:r>
            <a:r>
              <a:rPr lang="en-US" sz="1600" dirty="0" err="1">
                <a:solidFill>
                  <a:schemeClr val="bg1">
                    <a:lumMod val="75000"/>
                  </a:schemeClr>
                </a:solidFill>
                <a:latin typeface="UTM Cooper Black" panose="02040603050506020204" pitchFamily="18" charset="0"/>
              </a:rPr>
              <a:t>trắng</a:t>
            </a:r>
            <a:endParaRPr lang="en-US" sz="1600" dirty="0">
              <a:solidFill>
                <a:schemeClr val="bg1">
                  <a:lumMod val="75000"/>
                </a:schemeClr>
              </a:solidFill>
              <a:latin typeface="UTM Cooper Black" panose="02040603050506020204" pitchFamily="18" charset="0"/>
            </a:endParaRPr>
          </a:p>
        </p:txBody>
      </p:sp>
      <p:sp>
        <p:nvSpPr>
          <p:cNvPr id="26" name="Google Shape;1694;p36">
            <a:extLst>
              <a:ext uri="{FF2B5EF4-FFF2-40B4-BE49-F238E27FC236}">
                <a16:creationId xmlns:a16="http://schemas.microsoft.com/office/drawing/2014/main" id="{5953023B-3EF6-46CE-B80F-5893B10FF9A1}"/>
              </a:ext>
            </a:extLst>
          </p:cNvPr>
          <p:cNvSpPr txBox="1">
            <a:spLocks/>
          </p:cNvSpPr>
          <p:nvPr/>
        </p:nvSpPr>
        <p:spPr>
          <a:xfrm>
            <a:off x="5820418" y="3492161"/>
            <a:ext cx="2308500" cy="617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1pPr>
            <a:lvl2pPr marL="914400" marR="0" lvl="1"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2pPr>
            <a:lvl3pPr marL="1371600" marR="0" lvl="2"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3pPr>
            <a:lvl4pPr marL="1828800" marR="0" lvl="3"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4pPr>
            <a:lvl5pPr marL="2286000" marR="0" lvl="4"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5pPr>
            <a:lvl6pPr marL="2743200" marR="0" lvl="5"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6pPr>
            <a:lvl7pPr marL="3200400" marR="0" lvl="6"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7pPr>
            <a:lvl8pPr marL="3657600" marR="0" lvl="7"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8pPr>
            <a:lvl9pPr marL="4114800" marR="0" lvl="8"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9pPr>
          </a:lstStyle>
          <a:p>
            <a:pPr marL="0" indent="0"/>
            <a:r>
              <a:rPr lang="vi-VN" dirty="0">
                <a:latin typeface="+mj-lt"/>
              </a:rPr>
              <a:t>Tối giản và đơn giản</a:t>
            </a:r>
            <a:endParaRPr lang="en-US" dirty="0">
              <a:latin typeface="+mj-lt"/>
            </a:endParaRPr>
          </a:p>
        </p:txBody>
      </p:sp>
      <p:sp>
        <p:nvSpPr>
          <p:cNvPr id="27" name="Google Shape;1689;p36">
            <a:extLst>
              <a:ext uri="{FF2B5EF4-FFF2-40B4-BE49-F238E27FC236}">
                <a16:creationId xmlns:a16="http://schemas.microsoft.com/office/drawing/2014/main" id="{8A28D4D7-70D1-4D6B-B175-00EE5C16BCAC}"/>
              </a:ext>
            </a:extLst>
          </p:cNvPr>
          <p:cNvSpPr txBox="1">
            <a:spLocks/>
          </p:cNvSpPr>
          <p:nvPr/>
        </p:nvSpPr>
        <p:spPr>
          <a:xfrm>
            <a:off x="110224" y="4007065"/>
            <a:ext cx="10512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Titan One"/>
              <a:buNone/>
              <a:defRPr sz="3600" b="0" i="0" u="none" strike="noStrike" cap="none">
                <a:solidFill>
                  <a:schemeClr val="dk1"/>
                </a:solidFill>
                <a:latin typeface="Titan One"/>
                <a:ea typeface="Titan One"/>
                <a:cs typeface="Titan One"/>
                <a:sym typeface="Titan One"/>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sz="2400" dirty="0">
                <a:solidFill>
                  <a:schemeClr val="accent4"/>
                </a:solidFill>
              </a:rPr>
              <a:t>05</a:t>
            </a:r>
            <a:r>
              <a:rPr lang="en" dirty="0">
                <a:solidFill>
                  <a:schemeClr val="accent4"/>
                </a:solidFill>
              </a:rPr>
              <a:t>.</a:t>
            </a:r>
          </a:p>
        </p:txBody>
      </p:sp>
      <p:sp>
        <p:nvSpPr>
          <p:cNvPr id="28" name="Google Shape;1690;p36">
            <a:extLst>
              <a:ext uri="{FF2B5EF4-FFF2-40B4-BE49-F238E27FC236}">
                <a16:creationId xmlns:a16="http://schemas.microsoft.com/office/drawing/2014/main" id="{5AFB9417-155B-4DF8-A1A2-0BAE56008136}"/>
              </a:ext>
            </a:extLst>
          </p:cNvPr>
          <p:cNvSpPr txBox="1">
            <a:spLocks/>
          </p:cNvSpPr>
          <p:nvPr/>
        </p:nvSpPr>
        <p:spPr>
          <a:xfrm>
            <a:off x="1389948" y="4007065"/>
            <a:ext cx="2308500" cy="469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Raleway"/>
              <a:buNone/>
              <a:defRPr sz="2000" b="0" i="0" u="none" strike="noStrike" cap="none">
                <a:solidFill>
                  <a:schemeClr val="accent4"/>
                </a:solidFill>
                <a:latin typeface="Titan One"/>
                <a:ea typeface="Titan One"/>
                <a:cs typeface="Titan One"/>
                <a:sym typeface="Titan One"/>
              </a:defRPr>
            </a:lvl1pPr>
            <a:lvl2pPr marL="914400" marR="0" lvl="1"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2pPr>
            <a:lvl3pPr marL="1371600" marR="0" lvl="2"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3pPr>
            <a:lvl4pPr marL="1828800" marR="0" lvl="3"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4pPr>
            <a:lvl5pPr marL="2286000" marR="0" lvl="4"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5pPr>
            <a:lvl6pPr marL="2743200" marR="0" lvl="5"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6pPr>
            <a:lvl7pPr marL="3200400" marR="0" lvl="6"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7pPr>
            <a:lvl8pPr marL="3657600" marR="0" lvl="7"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8pPr>
            <a:lvl9pPr marL="4114800" marR="0" lvl="8"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9pPr>
          </a:lstStyle>
          <a:p>
            <a:pPr marL="0" indent="0"/>
            <a:r>
              <a:rPr lang="en-US" sz="1600" dirty="0" err="1">
                <a:solidFill>
                  <a:srgbClr val="0070C0"/>
                </a:solidFill>
                <a:latin typeface="UTM Cooper Black" panose="02040603050506020204" pitchFamily="18" charset="0"/>
              </a:rPr>
              <a:t>Màu</a:t>
            </a:r>
            <a:r>
              <a:rPr lang="en-US" sz="1600" dirty="0">
                <a:solidFill>
                  <a:srgbClr val="0070C0"/>
                </a:solidFill>
                <a:latin typeface="UTM Cooper Black" panose="02040603050506020204" pitchFamily="18" charset="0"/>
              </a:rPr>
              <a:t> </a:t>
            </a:r>
            <a:r>
              <a:rPr lang="en-US" sz="1600" dirty="0" err="1">
                <a:solidFill>
                  <a:srgbClr val="0070C0"/>
                </a:solidFill>
                <a:latin typeface="UTM Cooper Black" panose="02040603050506020204" pitchFamily="18" charset="0"/>
              </a:rPr>
              <a:t>xanh</a:t>
            </a:r>
            <a:r>
              <a:rPr lang="en-US" sz="1600" dirty="0">
                <a:solidFill>
                  <a:srgbClr val="0070C0"/>
                </a:solidFill>
                <a:latin typeface="UTM Cooper Black" panose="02040603050506020204" pitchFamily="18" charset="0"/>
              </a:rPr>
              <a:t> lam</a:t>
            </a:r>
          </a:p>
        </p:txBody>
      </p:sp>
      <p:sp>
        <p:nvSpPr>
          <p:cNvPr id="29" name="Google Shape;1691;p36">
            <a:extLst>
              <a:ext uri="{FF2B5EF4-FFF2-40B4-BE49-F238E27FC236}">
                <a16:creationId xmlns:a16="http://schemas.microsoft.com/office/drawing/2014/main" id="{5239C8EE-5BDC-41CD-BB95-36D60E34E78F}"/>
              </a:ext>
            </a:extLst>
          </p:cNvPr>
          <p:cNvSpPr txBox="1">
            <a:spLocks/>
          </p:cNvSpPr>
          <p:nvPr/>
        </p:nvSpPr>
        <p:spPr>
          <a:xfrm>
            <a:off x="1389949" y="4324465"/>
            <a:ext cx="2308500" cy="617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1pPr>
            <a:lvl2pPr marL="914400" marR="0" lvl="1"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2pPr>
            <a:lvl3pPr marL="1371600" marR="0" lvl="2"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3pPr>
            <a:lvl4pPr marL="1828800" marR="0" lvl="3"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4pPr>
            <a:lvl5pPr marL="2286000" marR="0" lvl="4"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5pPr>
            <a:lvl6pPr marL="2743200" marR="0" lvl="5"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6pPr>
            <a:lvl7pPr marL="3200400" marR="0" lvl="6"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7pPr>
            <a:lvl8pPr marL="3657600" marR="0" lvl="7"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8pPr>
            <a:lvl9pPr marL="4114800" marR="0" lvl="8"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9pPr>
          </a:lstStyle>
          <a:p>
            <a:pPr marL="0" indent="0"/>
            <a:r>
              <a:rPr lang="vi-VN" dirty="0">
                <a:latin typeface="+mj-lt"/>
              </a:rPr>
              <a:t>Sự bình tĩnh, tin tưởng, thông minh</a:t>
            </a:r>
            <a:endParaRPr lang="en-US" dirty="0">
              <a:latin typeface="+mj-lt"/>
            </a:endParaRPr>
          </a:p>
        </p:txBody>
      </p:sp>
      <p:sp>
        <p:nvSpPr>
          <p:cNvPr id="30" name="Google Shape;1692;p36">
            <a:extLst>
              <a:ext uri="{FF2B5EF4-FFF2-40B4-BE49-F238E27FC236}">
                <a16:creationId xmlns:a16="http://schemas.microsoft.com/office/drawing/2014/main" id="{F6B834D3-AEED-4DA7-8144-64FA27BB64B8}"/>
              </a:ext>
            </a:extLst>
          </p:cNvPr>
          <p:cNvSpPr txBox="1">
            <a:spLocks/>
          </p:cNvSpPr>
          <p:nvPr/>
        </p:nvSpPr>
        <p:spPr>
          <a:xfrm>
            <a:off x="4540743" y="3999629"/>
            <a:ext cx="10512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Titan One"/>
              <a:buNone/>
              <a:defRPr sz="3600" b="0" i="0" u="none" strike="noStrike" cap="none">
                <a:solidFill>
                  <a:schemeClr val="dk1"/>
                </a:solidFill>
                <a:latin typeface="Titan One"/>
                <a:ea typeface="Titan One"/>
                <a:cs typeface="Titan One"/>
                <a:sym typeface="Titan One"/>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sz="2400" dirty="0">
                <a:solidFill>
                  <a:schemeClr val="accent4"/>
                </a:solidFill>
              </a:rPr>
              <a:t>10</a:t>
            </a:r>
            <a:r>
              <a:rPr lang="en" dirty="0">
                <a:solidFill>
                  <a:schemeClr val="accent4"/>
                </a:solidFill>
              </a:rPr>
              <a:t>.</a:t>
            </a:r>
          </a:p>
        </p:txBody>
      </p:sp>
      <p:sp>
        <p:nvSpPr>
          <p:cNvPr id="31" name="Google Shape;1693;p36">
            <a:extLst>
              <a:ext uri="{FF2B5EF4-FFF2-40B4-BE49-F238E27FC236}">
                <a16:creationId xmlns:a16="http://schemas.microsoft.com/office/drawing/2014/main" id="{ED1F6093-0B51-4FA5-A96D-3881D961A340}"/>
              </a:ext>
            </a:extLst>
          </p:cNvPr>
          <p:cNvSpPr txBox="1">
            <a:spLocks/>
          </p:cNvSpPr>
          <p:nvPr/>
        </p:nvSpPr>
        <p:spPr>
          <a:xfrm>
            <a:off x="5820417" y="3999629"/>
            <a:ext cx="2308500" cy="469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Raleway"/>
              <a:buNone/>
              <a:defRPr sz="2000" b="0" i="0" u="none" strike="noStrike" cap="none">
                <a:solidFill>
                  <a:schemeClr val="accent4"/>
                </a:solidFill>
                <a:latin typeface="Titan One"/>
                <a:ea typeface="Titan One"/>
                <a:cs typeface="Titan One"/>
                <a:sym typeface="Titan One"/>
              </a:defRPr>
            </a:lvl1pPr>
            <a:lvl2pPr marL="914400" marR="0" lvl="1"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2pPr>
            <a:lvl3pPr marL="1371600" marR="0" lvl="2"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3pPr>
            <a:lvl4pPr marL="1828800" marR="0" lvl="3"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4pPr>
            <a:lvl5pPr marL="2286000" marR="0" lvl="4"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5pPr>
            <a:lvl6pPr marL="2743200" marR="0" lvl="5"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6pPr>
            <a:lvl7pPr marL="3200400" marR="0" lvl="6"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7pPr>
            <a:lvl8pPr marL="3657600" marR="0" lvl="7"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8pPr>
            <a:lvl9pPr marL="4114800" marR="0" lvl="8"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9pPr>
          </a:lstStyle>
          <a:p>
            <a:pPr marL="0" indent="0"/>
            <a:r>
              <a:rPr lang="en-US" sz="1600" dirty="0" err="1">
                <a:solidFill>
                  <a:schemeClr val="accent5">
                    <a:lumMod val="75000"/>
                  </a:schemeClr>
                </a:solidFill>
                <a:latin typeface="UTM Cooper Black" panose="02040603050506020204" pitchFamily="18" charset="0"/>
              </a:rPr>
              <a:t>Nhiều</a:t>
            </a:r>
            <a:r>
              <a:rPr lang="en-US" sz="1600" dirty="0">
                <a:solidFill>
                  <a:schemeClr val="accent5">
                    <a:lumMod val="75000"/>
                  </a:schemeClr>
                </a:solidFill>
                <a:latin typeface="UTM Cooper Black" panose="02040603050506020204" pitchFamily="18" charset="0"/>
              </a:rPr>
              <a:t> </a:t>
            </a:r>
            <a:r>
              <a:rPr lang="en-US" sz="1600" dirty="0" err="1">
                <a:solidFill>
                  <a:schemeClr val="accent5">
                    <a:lumMod val="75000"/>
                  </a:schemeClr>
                </a:solidFill>
                <a:latin typeface="UTM Cooper Black" panose="02040603050506020204" pitchFamily="18" charset="0"/>
              </a:rPr>
              <a:t>màu</a:t>
            </a:r>
            <a:endParaRPr lang="en-US" sz="1600" dirty="0">
              <a:solidFill>
                <a:schemeClr val="accent5">
                  <a:lumMod val="75000"/>
                </a:schemeClr>
              </a:solidFill>
              <a:latin typeface="UTM Cooper Black" panose="02040603050506020204" pitchFamily="18" charset="0"/>
            </a:endParaRPr>
          </a:p>
        </p:txBody>
      </p:sp>
      <p:sp>
        <p:nvSpPr>
          <p:cNvPr id="32" name="Google Shape;1694;p36">
            <a:extLst>
              <a:ext uri="{FF2B5EF4-FFF2-40B4-BE49-F238E27FC236}">
                <a16:creationId xmlns:a16="http://schemas.microsoft.com/office/drawing/2014/main" id="{3F5D5C46-93E9-46EA-AB76-B1065227C206}"/>
              </a:ext>
            </a:extLst>
          </p:cNvPr>
          <p:cNvSpPr txBox="1">
            <a:spLocks/>
          </p:cNvSpPr>
          <p:nvPr/>
        </p:nvSpPr>
        <p:spPr>
          <a:xfrm>
            <a:off x="5820418" y="4317029"/>
            <a:ext cx="2308500" cy="617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1pPr>
            <a:lvl2pPr marL="914400" marR="0" lvl="1"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2pPr>
            <a:lvl3pPr marL="1371600" marR="0" lvl="2"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3pPr>
            <a:lvl4pPr marL="1828800" marR="0" lvl="3"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4pPr>
            <a:lvl5pPr marL="2286000" marR="0" lvl="4"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5pPr>
            <a:lvl6pPr marL="2743200" marR="0" lvl="5"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6pPr>
            <a:lvl7pPr marL="3200400" marR="0" lvl="6"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7pPr>
            <a:lvl8pPr marL="3657600" marR="0" lvl="7"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8pPr>
            <a:lvl9pPr marL="4114800" marR="0" lvl="8" indent="-330200" algn="l"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9pPr>
          </a:lstStyle>
          <a:p>
            <a:pPr marL="0" indent="0"/>
            <a:r>
              <a:rPr lang="vi-VN" dirty="0">
                <a:latin typeface="+mj-lt"/>
              </a:rPr>
              <a:t>Vui vẻ, đa dạng, lạc quan</a:t>
            </a:r>
            <a:endParaRPr lang="en-US" dirty="0">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1692"/>
                                        </p:tgtEl>
                                        <p:attrNameLst>
                                          <p:attrName>style.visibility</p:attrName>
                                        </p:attrNameLst>
                                      </p:cBhvr>
                                      <p:to>
                                        <p:strVal val="visible"/>
                                      </p:to>
                                    </p:set>
                                    <p:animEffect transition="in" filter="wheel(1)">
                                      <p:cBhvr>
                                        <p:cTn id="11" dur="2000"/>
                                        <p:tgtEl>
                                          <p:spTgt spid="1692"/>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1693">
                                            <p:txEl>
                                              <p:pRg st="0" end="0"/>
                                            </p:txEl>
                                          </p:spTgt>
                                        </p:tgtEl>
                                        <p:attrNameLst>
                                          <p:attrName>style.visibility</p:attrName>
                                        </p:attrNameLst>
                                      </p:cBhvr>
                                      <p:to>
                                        <p:strVal val="visible"/>
                                      </p:to>
                                    </p:set>
                                    <p:animEffect transition="in" filter="wheel(1)">
                                      <p:cBhvr>
                                        <p:cTn id="14" dur="2000"/>
                                        <p:tgtEl>
                                          <p:spTgt spid="169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1694">
                                            <p:txEl>
                                              <p:pRg st="0" end="0"/>
                                            </p:txEl>
                                          </p:spTgt>
                                        </p:tgtEl>
                                        <p:attrNameLst>
                                          <p:attrName>style.visibility</p:attrName>
                                        </p:attrNameLst>
                                      </p:cBhvr>
                                      <p:to>
                                        <p:strVal val="visible"/>
                                      </p:to>
                                    </p:set>
                                    <p:animEffect transition="in" filter="circle(in)">
                                      <p:cBhvr>
                                        <p:cTn id="19" dur="2000"/>
                                        <p:tgtEl>
                                          <p:spTgt spid="169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696">
                                            <p:txEl>
                                              <p:pRg st="0" end="0"/>
                                            </p:txEl>
                                          </p:spTgt>
                                        </p:tgtEl>
                                        <p:attrNameLst>
                                          <p:attrName>style.visibility</p:attrName>
                                        </p:attrNameLst>
                                      </p:cBhvr>
                                      <p:to>
                                        <p:strVal val="visible"/>
                                      </p:to>
                                    </p:set>
                                    <p:anim calcmode="lin" valueType="num">
                                      <p:cBhvr additive="base">
                                        <p:cTn id="24" dur="500" fill="hold"/>
                                        <p:tgtEl>
                                          <p:spTgt spid="1696">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696">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695"/>
                                        </p:tgtEl>
                                        <p:attrNameLst>
                                          <p:attrName>style.visibility</p:attrName>
                                        </p:attrNameLst>
                                      </p:cBhvr>
                                      <p:to>
                                        <p:strVal val="visible"/>
                                      </p:to>
                                    </p:set>
                                    <p:anim calcmode="lin" valueType="num">
                                      <p:cBhvr additive="base">
                                        <p:cTn id="28" dur="500" fill="hold"/>
                                        <p:tgtEl>
                                          <p:spTgt spid="1695"/>
                                        </p:tgtEl>
                                        <p:attrNameLst>
                                          <p:attrName>ppt_x</p:attrName>
                                        </p:attrNameLst>
                                      </p:cBhvr>
                                      <p:tavLst>
                                        <p:tav tm="0">
                                          <p:val>
                                            <p:strVal val="#ppt_x"/>
                                          </p:val>
                                        </p:tav>
                                        <p:tav tm="100000">
                                          <p:val>
                                            <p:strVal val="#ppt_x"/>
                                          </p:val>
                                        </p:tav>
                                      </p:tavLst>
                                    </p:anim>
                                    <p:anim calcmode="lin" valueType="num">
                                      <p:cBhvr additive="base">
                                        <p:cTn id="29" dur="500" fill="hold"/>
                                        <p:tgtEl>
                                          <p:spTgt spid="169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97">
                                            <p:txEl>
                                              <p:pRg st="0" end="0"/>
                                            </p:txEl>
                                          </p:spTgt>
                                        </p:tgtEl>
                                        <p:attrNameLst>
                                          <p:attrName>style.visibility</p:attrName>
                                        </p:attrNameLst>
                                      </p:cBhvr>
                                      <p:to>
                                        <p:strVal val="visible"/>
                                      </p:to>
                                    </p:set>
                                    <p:animEffect transition="in" filter="fade">
                                      <p:cBhvr>
                                        <p:cTn id="34" dur="500"/>
                                        <p:tgtEl>
                                          <p:spTgt spid="1697">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687">
                                            <p:txEl>
                                              <p:pRg st="0" end="0"/>
                                            </p:txEl>
                                          </p:spTgt>
                                        </p:tgtEl>
                                        <p:attrNameLst>
                                          <p:attrName>style.visibility</p:attrName>
                                        </p:attrNameLst>
                                      </p:cBhvr>
                                      <p:to>
                                        <p:strVal val="visible"/>
                                      </p:to>
                                    </p:set>
                                    <p:animEffect transition="in" filter="wipe(down)">
                                      <p:cBhvr>
                                        <p:cTn id="39" dur="500"/>
                                        <p:tgtEl>
                                          <p:spTgt spid="1687">
                                            <p:txEl>
                                              <p:pRg st="0" end="0"/>
                                            </p:txEl>
                                          </p:spTgt>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686"/>
                                        </p:tgtEl>
                                        <p:attrNameLst>
                                          <p:attrName>style.visibility</p:attrName>
                                        </p:attrNameLst>
                                      </p:cBhvr>
                                      <p:to>
                                        <p:strVal val="visible"/>
                                      </p:to>
                                    </p:set>
                                    <p:animEffect transition="in" filter="wipe(down)">
                                      <p:cBhvr>
                                        <p:cTn id="42" dur="500"/>
                                        <p:tgtEl>
                                          <p:spTgt spid="1686"/>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1688">
                                            <p:txEl>
                                              <p:pRg st="0" end="0"/>
                                            </p:txEl>
                                          </p:spTgt>
                                        </p:tgtEl>
                                        <p:attrNameLst>
                                          <p:attrName>style.visibility</p:attrName>
                                        </p:attrNameLst>
                                      </p:cBhvr>
                                      <p:to>
                                        <p:strVal val="visible"/>
                                      </p:to>
                                    </p:set>
                                    <p:animEffect transition="in" filter="circle(in)">
                                      <p:cBhvr>
                                        <p:cTn id="47" dur="2000"/>
                                        <p:tgtEl>
                                          <p:spTgt spid="1688">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68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690">
                                            <p:txEl>
                                              <p:pRg st="0" end="0"/>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1691">
                                            <p:txEl>
                                              <p:pRg st="0" end="0"/>
                                            </p:txEl>
                                          </p:spTgt>
                                        </p:tgtEl>
                                        <p:attrNameLst>
                                          <p:attrName>style.visibility</p:attrName>
                                        </p:attrNameLst>
                                      </p:cBhvr>
                                      <p:to>
                                        <p:strVal val="visible"/>
                                      </p:to>
                                    </p:set>
                                    <p:animEffect transition="in" filter="randombar(horizontal)">
                                      <p:cBhvr>
                                        <p:cTn id="58" dur="500"/>
                                        <p:tgtEl>
                                          <p:spTgt spid="1691">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6" presetClass="entr" presetSubtype="16"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circle(in)">
                                      <p:cBhvr>
                                        <p:cTn id="63" dur="2000"/>
                                        <p:tgtEl>
                                          <p:spTgt spid="27"/>
                                        </p:tgtEl>
                                      </p:cBhvr>
                                    </p:animEffect>
                                  </p:childTnLst>
                                </p:cTn>
                              </p:par>
                              <p:par>
                                <p:cTn id="64" presetID="6" presetClass="entr" presetSubtype="16"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circle(in)">
                                      <p:cBhvr>
                                        <p:cTn id="66" dur="2000"/>
                                        <p:tgtEl>
                                          <p:spTgt spid="28"/>
                                        </p:tgtEl>
                                      </p:cBhvr>
                                    </p:animEffect>
                                  </p:childTnLst>
                                </p:cTn>
                              </p:par>
                            </p:childTnLst>
                          </p:cTn>
                        </p:par>
                      </p:childTnLst>
                    </p:cTn>
                  </p:par>
                  <p:par>
                    <p:cTn id="67" fill="hold">
                      <p:stCondLst>
                        <p:cond delay="indefinite"/>
                      </p:stCondLst>
                      <p:childTnLst>
                        <p:par>
                          <p:cTn id="68" fill="hold">
                            <p:stCondLst>
                              <p:cond delay="0"/>
                            </p:stCondLst>
                            <p:childTnLst>
                              <p:par>
                                <p:cTn id="69" presetID="21" presetClass="entr" presetSubtype="1"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heel(1)">
                                      <p:cBhvr>
                                        <p:cTn id="71" dur="2000"/>
                                        <p:tgtEl>
                                          <p:spTgt spid="29"/>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500"/>
                                        <p:tgtEl>
                                          <p:spTgt spid="1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16" presetClass="entr" presetSubtype="21"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barn(inVertical)">
                                      <p:cBhvr>
                                        <p:cTn id="84" dur="500"/>
                                        <p:tgtEl>
                                          <p:spTgt spid="17"/>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wipe(down)">
                                      <p:cBhvr>
                                        <p:cTn id="89" dur="500"/>
                                        <p:tgtEl>
                                          <p:spTgt spid="19"/>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down)">
                                      <p:cBhvr>
                                        <p:cTn id="92" dur="500"/>
                                        <p:tgtEl>
                                          <p:spTgt spid="18"/>
                                        </p:tgtEl>
                                      </p:cBhvr>
                                    </p:animEffect>
                                  </p:childTnLst>
                                </p:cTn>
                              </p:par>
                            </p:childTnLst>
                          </p:cTn>
                        </p:par>
                      </p:childTnLst>
                    </p:cTn>
                  </p:par>
                  <p:par>
                    <p:cTn id="93" fill="hold">
                      <p:stCondLst>
                        <p:cond delay="indefinite"/>
                      </p:stCondLst>
                      <p:childTnLst>
                        <p:par>
                          <p:cTn id="94" fill="hold">
                            <p:stCondLst>
                              <p:cond delay="0"/>
                            </p:stCondLst>
                            <p:childTnLst>
                              <p:par>
                                <p:cTn id="95" presetID="6" presetClass="entr" presetSubtype="16" fill="hold" grpId="0" nodeType="click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circle(in)">
                                      <p:cBhvr>
                                        <p:cTn id="97" dur="2000"/>
                                        <p:tgtEl>
                                          <p:spTgt spid="20"/>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2"/>
                                        </p:tgtEl>
                                        <p:attrNameLst>
                                          <p:attrName>style.visibility</p:attrName>
                                        </p:attrNameLst>
                                      </p:cBhvr>
                                      <p:to>
                                        <p:strVal val="visible"/>
                                      </p:to>
                                    </p:set>
                                    <p:animEffect transition="in" filter="fade">
                                      <p:cBhvr>
                                        <p:cTn id="102" dur="500"/>
                                        <p:tgtEl>
                                          <p:spTgt spid="2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fade">
                                      <p:cBhvr>
                                        <p:cTn id="105" dur="500"/>
                                        <p:tgtEl>
                                          <p:spTgt spid="21"/>
                                        </p:tgtEl>
                                      </p:cBhvr>
                                    </p:animEffect>
                                  </p:childTnLst>
                                </p:cTn>
                              </p:par>
                            </p:childTnLst>
                          </p:cTn>
                        </p:par>
                      </p:childTnLst>
                    </p:cTn>
                  </p:par>
                  <p:par>
                    <p:cTn id="106" fill="hold">
                      <p:stCondLst>
                        <p:cond delay="indefinite"/>
                      </p:stCondLst>
                      <p:childTnLst>
                        <p:par>
                          <p:cTn id="107" fill="hold">
                            <p:stCondLst>
                              <p:cond delay="0"/>
                            </p:stCondLst>
                            <p:childTnLst>
                              <p:par>
                                <p:cTn id="108" presetID="6" presetClass="entr" presetSubtype="16" fill="hold" grpId="0" nodeType="click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circle(in)">
                                      <p:cBhvr>
                                        <p:cTn id="110" dur="2000"/>
                                        <p:tgtEl>
                                          <p:spTgt spid="23"/>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21" presetClass="entr" presetSubtype="1" fill="hold" grpId="0" nodeType="clickEffect">
                                  <p:stCondLst>
                                    <p:cond delay="0"/>
                                  </p:stCondLst>
                                  <p:childTnLst>
                                    <p:set>
                                      <p:cBhvr>
                                        <p:cTn id="120" dur="1" fill="hold">
                                          <p:stCondLst>
                                            <p:cond delay="0"/>
                                          </p:stCondLst>
                                        </p:cTn>
                                        <p:tgtEl>
                                          <p:spTgt spid="26"/>
                                        </p:tgtEl>
                                        <p:attrNameLst>
                                          <p:attrName>style.visibility</p:attrName>
                                        </p:attrNameLst>
                                      </p:cBhvr>
                                      <p:to>
                                        <p:strVal val="visible"/>
                                      </p:to>
                                    </p:set>
                                    <p:animEffect transition="in" filter="wheel(1)">
                                      <p:cBhvr>
                                        <p:cTn id="121" dur="2000"/>
                                        <p:tgtEl>
                                          <p:spTgt spid="26"/>
                                        </p:tgtEl>
                                      </p:cBhvr>
                                    </p:animEffect>
                                  </p:childTnLst>
                                </p:cTn>
                              </p:par>
                            </p:childTnLst>
                          </p:cTn>
                        </p:par>
                      </p:childTnLst>
                    </p:cTn>
                  </p:par>
                  <p:par>
                    <p:cTn id="122" fill="hold">
                      <p:stCondLst>
                        <p:cond delay="indefinite"/>
                      </p:stCondLst>
                      <p:childTnLst>
                        <p:par>
                          <p:cTn id="123" fill="hold">
                            <p:stCondLst>
                              <p:cond delay="0"/>
                            </p:stCondLst>
                            <p:childTnLst>
                              <p:par>
                                <p:cTn id="124" presetID="21" presetClass="entr" presetSubtype="1" fill="hold" grpId="0" nodeType="clickEffect">
                                  <p:stCondLst>
                                    <p:cond delay="0"/>
                                  </p:stCondLst>
                                  <p:childTnLst>
                                    <p:set>
                                      <p:cBhvr>
                                        <p:cTn id="125" dur="1" fill="hold">
                                          <p:stCondLst>
                                            <p:cond delay="0"/>
                                          </p:stCondLst>
                                        </p:cTn>
                                        <p:tgtEl>
                                          <p:spTgt spid="31"/>
                                        </p:tgtEl>
                                        <p:attrNameLst>
                                          <p:attrName>style.visibility</p:attrName>
                                        </p:attrNameLst>
                                      </p:cBhvr>
                                      <p:to>
                                        <p:strVal val="visible"/>
                                      </p:to>
                                    </p:set>
                                    <p:animEffect transition="in" filter="wheel(1)">
                                      <p:cBhvr>
                                        <p:cTn id="126" dur="2000"/>
                                        <p:tgtEl>
                                          <p:spTgt spid="31"/>
                                        </p:tgtEl>
                                      </p:cBhvr>
                                    </p:animEffect>
                                  </p:childTnLst>
                                </p:cTn>
                              </p:par>
                              <p:par>
                                <p:cTn id="127" presetID="21" presetClass="entr" presetSubtype="1" fill="hold" grpId="0" nodeType="withEffect">
                                  <p:stCondLst>
                                    <p:cond delay="0"/>
                                  </p:stCondLst>
                                  <p:childTnLst>
                                    <p:set>
                                      <p:cBhvr>
                                        <p:cTn id="128" dur="1" fill="hold">
                                          <p:stCondLst>
                                            <p:cond delay="0"/>
                                          </p:stCondLst>
                                        </p:cTn>
                                        <p:tgtEl>
                                          <p:spTgt spid="30"/>
                                        </p:tgtEl>
                                        <p:attrNameLst>
                                          <p:attrName>style.visibility</p:attrName>
                                        </p:attrNameLst>
                                      </p:cBhvr>
                                      <p:to>
                                        <p:strVal val="visible"/>
                                      </p:to>
                                    </p:set>
                                    <p:animEffect transition="in" filter="wheel(1)">
                                      <p:cBhvr>
                                        <p:cTn id="129" dur="2000"/>
                                        <p:tgtEl>
                                          <p:spTgt spid="30"/>
                                        </p:tgtEl>
                                      </p:cBhvr>
                                    </p:animEffect>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grpId="0" nodeType="clickEffect">
                                  <p:stCondLst>
                                    <p:cond delay="0"/>
                                  </p:stCondLst>
                                  <p:childTnLst>
                                    <p:set>
                                      <p:cBhvr>
                                        <p:cTn id="133" dur="1" fill="hold">
                                          <p:stCondLst>
                                            <p:cond delay="0"/>
                                          </p:stCondLst>
                                        </p:cTn>
                                        <p:tgtEl>
                                          <p:spTgt spid="32"/>
                                        </p:tgtEl>
                                        <p:attrNameLst>
                                          <p:attrName>style.visibility</p:attrName>
                                        </p:attrNameLst>
                                      </p:cBhvr>
                                      <p:to>
                                        <p:strVal val="visible"/>
                                      </p:to>
                                    </p:set>
                                    <p:animEffect transition="in" filter="fade">
                                      <p:cBhvr>
                                        <p:cTn id="134" dur="1000"/>
                                        <p:tgtEl>
                                          <p:spTgt spid="32"/>
                                        </p:tgtEl>
                                      </p:cBhvr>
                                    </p:animEffect>
                                    <p:anim calcmode="lin" valueType="num">
                                      <p:cBhvr>
                                        <p:cTn id="135" dur="1000" fill="hold"/>
                                        <p:tgtEl>
                                          <p:spTgt spid="32"/>
                                        </p:tgtEl>
                                        <p:attrNameLst>
                                          <p:attrName>ppt_x</p:attrName>
                                        </p:attrNameLst>
                                      </p:cBhvr>
                                      <p:tavLst>
                                        <p:tav tm="0">
                                          <p:val>
                                            <p:strVal val="#ppt_x"/>
                                          </p:val>
                                        </p:tav>
                                        <p:tav tm="100000">
                                          <p:val>
                                            <p:strVal val="#ppt_x"/>
                                          </p:val>
                                        </p:tav>
                                      </p:tavLst>
                                    </p:anim>
                                    <p:anim calcmode="lin" valueType="num">
                                      <p:cBhvr>
                                        <p:cTn id="13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5" grpId="0"/>
      <p:bldP spid="1686" grpId="0"/>
      <p:bldP spid="1687" grpId="0" build="p"/>
      <p:bldP spid="1688" grpId="0" build="p"/>
      <p:bldP spid="1689" grpId="0"/>
      <p:bldP spid="1690" grpId="0" build="p"/>
      <p:bldP spid="1691" grpId="0" build="p"/>
      <p:bldP spid="1692" grpId="0"/>
      <p:bldP spid="1693" grpId="0" build="p"/>
      <p:bldP spid="1694" grpId="0" build="p"/>
      <p:bldP spid="1695" grpId="0"/>
      <p:bldP spid="1696" grpId="0" build="p"/>
      <p:bldP spid="1697" grpId="0" build="p"/>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37"/>
          <p:cNvSpPr txBox="1">
            <a:spLocks noGrp="1"/>
          </p:cNvSpPr>
          <p:nvPr>
            <p:ph type="title"/>
          </p:nvPr>
        </p:nvSpPr>
        <p:spPr>
          <a:xfrm>
            <a:off x="670381" y="892744"/>
            <a:ext cx="4404900" cy="102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solidFill>
                  <a:schemeClr val="bg2">
                    <a:lumMod val="75000"/>
                  </a:schemeClr>
                </a:solidFill>
                <a:latin typeface="UTM Cooper Black" panose="02040603050506020204" pitchFamily="18" charset="0"/>
              </a:rPr>
              <a:t>K</a:t>
            </a:r>
            <a:r>
              <a:rPr lang="en" dirty="0">
                <a:solidFill>
                  <a:schemeClr val="bg2">
                    <a:lumMod val="75000"/>
                  </a:schemeClr>
                </a:solidFill>
                <a:latin typeface="UTM Cooper Black" panose="02040603050506020204" pitchFamily="18" charset="0"/>
              </a:rPr>
              <a:t>ết: </a:t>
            </a:r>
            <a:r>
              <a:rPr lang="en" dirty="0">
                <a:latin typeface="UTM Cooper Black" panose="02040603050506020204" pitchFamily="18" charset="0"/>
              </a:rPr>
              <a:t>màu sắc thay cho ngôn từ</a:t>
            </a:r>
            <a:endParaRPr dirty="0">
              <a:latin typeface="UTM Cooper Black" panose="02040603050506020204" pitchFamily="18" charset="0"/>
            </a:endParaRPr>
          </a:p>
        </p:txBody>
      </p:sp>
      <p:sp>
        <p:nvSpPr>
          <p:cNvPr id="1703" name="Google Shape;1703;p37"/>
          <p:cNvSpPr txBox="1">
            <a:spLocks noGrp="1"/>
          </p:cNvSpPr>
          <p:nvPr>
            <p:ph type="subTitle" idx="1"/>
          </p:nvPr>
        </p:nvSpPr>
        <p:spPr>
          <a:xfrm>
            <a:off x="743506" y="2257048"/>
            <a:ext cx="4404900" cy="142171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b="0" i="0" dirty="0">
                <a:solidFill>
                  <a:srgbClr val="313131"/>
                </a:solidFill>
                <a:effectLst/>
                <a:latin typeface="+mj-lt"/>
              </a:rPr>
              <a:t>Mỗi màu sắc mang trong mình một ý nghĩa khác nhau và đóng vai trò quan trọng trong cuộc sống hiện nay. Hiểu được giá trị và thông điệp của từng tone màu sẽ giúp bạn ứng dụng trong công việc hiệu quả.</a:t>
            </a:r>
            <a:endParaRPr dirty="0">
              <a:latin typeface="+mj-lt"/>
            </a:endParaRPr>
          </a:p>
        </p:txBody>
      </p:sp>
      <p:grpSp>
        <p:nvGrpSpPr>
          <p:cNvPr id="1704" name="Google Shape;1704;p37"/>
          <p:cNvGrpSpPr/>
          <p:nvPr/>
        </p:nvGrpSpPr>
        <p:grpSpPr>
          <a:xfrm>
            <a:off x="6381235" y="1916344"/>
            <a:ext cx="1936440" cy="2687032"/>
            <a:chOff x="6381235" y="1916344"/>
            <a:chExt cx="1936440" cy="2687032"/>
          </a:xfrm>
        </p:grpSpPr>
        <p:sp>
          <p:nvSpPr>
            <p:cNvPr id="1705" name="Google Shape;1705;p37"/>
            <p:cNvSpPr/>
            <p:nvPr/>
          </p:nvSpPr>
          <p:spPr>
            <a:xfrm>
              <a:off x="6411915" y="4495421"/>
              <a:ext cx="1767251" cy="107955"/>
            </a:xfrm>
            <a:custGeom>
              <a:avLst/>
              <a:gdLst/>
              <a:ahLst/>
              <a:cxnLst/>
              <a:rect l="l" t="t" r="r" b="b"/>
              <a:pathLst>
                <a:path w="13882" h="848" extrusionOk="0">
                  <a:moveTo>
                    <a:pt x="6941" y="0"/>
                  </a:moveTo>
                  <a:cubicBezTo>
                    <a:pt x="687" y="0"/>
                    <a:pt x="0" y="188"/>
                    <a:pt x="0" y="429"/>
                  </a:cubicBezTo>
                  <a:cubicBezTo>
                    <a:pt x="0" y="660"/>
                    <a:pt x="3114" y="848"/>
                    <a:pt x="6941" y="848"/>
                  </a:cubicBezTo>
                  <a:cubicBezTo>
                    <a:pt x="10777" y="848"/>
                    <a:pt x="13881" y="660"/>
                    <a:pt x="13881" y="429"/>
                  </a:cubicBezTo>
                  <a:cubicBezTo>
                    <a:pt x="13881" y="188"/>
                    <a:pt x="13150" y="0"/>
                    <a:pt x="6941" y="0"/>
                  </a:cubicBezTo>
                  <a:close/>
                </a:path>
              </a:pathLst>
            </a:custGeom>
            <a:solidFill>
              <a:srgbClr val="C9CAD2">
                <a:alpha val="4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7"/>
            <p:cNvSpPr/>
            <p:nvPr/>
          </p:nvSpPr>
          <p:spPr>
            <a:xfrm>
              <a:off x="8024618" y="3575768"/>
              <a:ext cx="293057" cy="347671"/>
            </a:xfrm>
            <a:custGeom>
              <a:avLst/>
              <a:gdLst/>
              <a:ahLst/>
              <a:cxnLst/>
              <a:rect l="l" t="t" r="r" b="b"/>
              <a:pathLst>
                <a:path w="2302" h="2731" extrusionOk="0">
                  <a:moveTo>
                    <a:pt x="1413" y="1"/>
                  </a:moveTo>
                  <a:cubicBezTo>
                    <a:pt x="1375" y="1"/>
                    <a:pt x="1338" y="3"/>
                    <a:pt x="1303" y="7"/>
                  </a:cubicBezTo>
                  <a:cubicBezTo>
                    <a:pt x="1124" y="25"/>
                    <a:pt x="990" y="79"/>
                    <a:pt x="990" y="79"/>
                  </a:cubicBezTo>
                  <a:cubicBezTo>
                    <a:pt x="990" y="79"/>
                    <a:pt x="0" y="1452"/>
                    <a:pt x="0" y="1765"/>
                  </a:cubicBezTo>
                  <a:cubicBezTo>
                    <a:pt x="0" y="2009"/>
                    <a:pt x="406" y="2731"/>
                    <a:pt x="1028" y="2731"/>
                  </a:cubicBezTo>
                  <a:cubicBezTo>
                    <a:pt x="1199" y="2731"/>
                    <a:pt x="1387" y="2676"/>
                    <a:pt x="1588" y="2541"/>
                  </a:cubicBezTo>
                  <a:cubicBezTo>
                    <a:pt x="1766" y="2416"/>
                    <a:pt x="1891" y="2282"/>
                    <a:pt x="1954" y="2148"/>
                  </a:cubicBezTo>
                  <a:cubicBezTo>
                    <a:pt x="2230" y="1631"/>
                    <a:pt x="1749" y="1131"/>
                    <a:pt x="1749" y="1131"/>
                  </a:cubicBezTo>
                  <a:cubicBezTo>
                    <a:pt x="1749" y="1131"/>
                    <a:pt x="2302" y="1078"/>
                    <a:pt x="2025" y="418"/>
                  </a:cubicBezTo>
                  <a:cubicBezTo>
                    <a:pt x="1888" y="82"/>
                    <a:pt x="1634" y="1"/>
                    <a:pt x="1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7"/>
            <p:cNvSpPr/>
            <p:nvPr/>
          </p:nvSpPr>
          <p:spPr>
            <a:xfrm>
              <a:off x="8024618" y="3576659"/>
              <a:ext cx="248754" cy="346779"/>
            </a:xfrm>
            <a:custGeom>
              <a:avLst/>
              <a:gdLst/>
              <a:ahLst/>
              <a:cxnLst/>
              <a:rect l="l" t="t" r="r" b="b"/>
              <a:pathLst>
                <a:path w="1954" h="2724" extrusionOk="0">
                  <a:moveTo>
                    <a:pt x="1303" y="0"/>
                  </a:moveTo>
                  <a:lnTo>
                    <a:pt x="1303" y="0"/>
                  </a:lnTo>
                  <a:cubicBezTo>
                    <a:pt x="1124" y="18"/>
                    <a:pt x="990" y="72"/>
                    <a:pt x="990" y="72"/>
                  </a:cubicBezTo>
                  <a:cubicBezTo>
                    <a:pt x="990" y="72"/>
                    <a:pt x="0" y="1445"/>
                    <a:pt x="0" y="1758"/>
                  </a:cubicBezTo>
                  <a:cubicBezTo>
                    <a:pt x="0" y="2002"/>
                    <a:pt x="406" y="2724"/>
                    <a:pt x="1028" y="2724"/>
                  </a:cubicBezTo>
                  <a:cubicBezTo>
                    <a:pt x="1199" y="2724"/>
                    <a:pt x="1387" y="2669"/>
                    <a:pt x="1588" y="2534"/>
                  </a:cubicBezTo>
                  <a:cubicBezTo>
                    <a:pt x="1766" y="2409"/>
                    <a:pt x="1891" y="2275"/>
                    <a:pt x="1954" y="2141"/>
                  </a:cubicBezTo>
                  <a:cubicBezTo>
                    <a:pt x="1374" y="2114"/>
                    <a:pt x="955" y="1775"/>
                    <a:pt x="1142" y="1285"/>
                  </a:cubicBezTo>
                  <a:cubicBezTo>
                    <a:pt x="1320" y="821"/>
                    <a:pt x="1329" y="321"/>
                    <a:pt x="1303" y="0"/>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7"/>
            <p:cNvSpPr/>
            <p:nvPr/>
          </p:nvSpPr>
          <p:spPr>
            <a:xfrm>
              <a:off x="6484607" y="3785567"/>
              <a:ext cx="679173" cy="751101"/>
            </a:xfrm>
            <a:custGeom>
              <a:avLst/>
              <a:gdLst/>
              <a:ahLst/>
              <a:cxnLst/>
              <a:rect l="l" t="t" r="r" b="b"/>
              <a:pathLst>
                <a:path w="5335" h="5900" extrusionOk="0">
                  <a:moveTo>
                    <a:pt x="0" y="1"/>
                  </a:moveTo>
                  <a:cubicBezTo>
                    <a:pt x="0" y="1"/>
                    <a:pt x="80" y="1375"/>
                    <a:pt x="259" y="2704"/>
                  </a:cubicBezTo>
                  <a:cubicBezTo>
                    <a:pt x="312" y="3105"/>
                    <a:pt x="375" y="3507"/>
                    <a:pt x="437" y="3863"/>
                  </a:cubicBezTo>
                  <a:cubicBezTo>
                    <a:pt x="741" y="5398"/>
                    <a:pt x="696" y="5567"/>
                    <a:pt x="696" y="5567"/>
                  </a:cubicBezTo>
                  <a:cubicBezTo>
                    <a:pt x="696" y="5567"/>
                    <a:pt x="0" y="5585"/>
                    <a:pt x="107" y="5764"/>
                  </a:cubicBezTo>
                  <a:cubicBezTo>
                    <a:pt x="165" y="5857"/>
                    <a:pt x="1454" y="5900"/>
                    <a:pt x="2736" y="5900"/>
                  </a:cubicBezTo>
                  <a:cubicBezTo>
                    <a:pt x="4017" y="5900"/>
                    <a:pt x="5290" y="5857"/>
                    <a:pt x="5317" y="5781"/>
                  </a:cubicBezTo>
                  <a:cubicBezTo>
                    <a:pt x="5335" y="5737"/>
                    <a:pt x="5335" y="5558"/>
                    <a:pt x="5317" y="5335"/>
                  </a:cubicBezTo>
                  <a:cubicBezTo>
                    <a:pt x="5290" y="4916"/>
                    <a:pt x="5228" y="4363"/>
                    <a:pt x="5228" y="4363"/>
                  </a:cubicBezTo>
                  <a:lnTo>
                    <a:pt x="883" y="482"/>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7"/>
            <p:cNvSpPr/>
            <p:nvPr/>
          </p:nvSpPr>
          <p:spPr>
            <a:xfrm>
              <a:off x="6484607" y="3785567"/>
              <a:ext cx="677009" cy="679301"/>
            </a:xfrm>
            <a:custGeom>
              <a:avLst/>
              <a:gdLst/>
              <a:ahLst/>
              <a:cxnLst/>
              <a:rect l="l" t="t" r="r" b="b"/>
              <a:pathLst>
                <a:path w="5318" h="5336" extrusionOk="0">
                  <a:moveTo>
                    <a:pt x="0" y="1"/>
                  </a:moveTo>
                  <a:cubicBezTo>
                    <a:pt x="0" y="1"/>
                    <a:pt x="80" y="1375"/>
                    <a:pt x="259" y="2704"/>
                  </a:cubicBezTo>
                  <a:cubicBezTo>
                    <a:pt x="946" y="3890"/>
                    <a:pt x="2391" y="5273"/>
                    <a:pt x="5317" y="5335"/>
                  </a:cubicBezTo>
                  <a:cubicBezTo>
                    <a:pt x="5290" y="4916"/>
                    <a:pt x="5228" y="4363"/>
                    <a:pt x="5228" y="4363"/>
                  </a:cubicBezTo>
                  <a:lnTo>
                    <a:pt x="883" y="482"/>
                  </a:lnTo>
                  <a:lnTo>
                    <a:pt x="0" y="1"/>
                  </a:ln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7"/>
            <p:cNvSpPr/>
            <p:nvPr/>
          </p:nvSpPr>
          <p:spPr>
            <a:xfrm>
              <a:off x="7379435" y="3785567"/>
              <a:ext cx="679301" cy="751101"/>
            </a:xfrm>
            <a:custGeom>
              <a:avLst/>
              <a:gdLst/>
              <a:ahLst/>
              <a:cxnLst/>
              <a:rect l="l" t="t" r="r" b="b"/>
              <a:pathLst>
                <a:path w="5336" h="5900" extrusionOk="0">
                  <a:moveTo>
                    <a:pt x="5336" y="1"/>
                  </a:moveTo>
                  <a:lnTo>
                    <a:pt x="4453" y="482"/>
                  </a:lnTo>
                  <a:lnTo>
                    <a:pt x="108" y="4363"/>
                  </a:lnTo>
                  <a:cubicBezTo>
                    <a:pt x="108" y="4363"/>
                    <a:pt x="46" y="4916"/>
                    <a:pt x="19" y="5335"/>
                  </a:cubicBezTo>
                  <a:cubicBezTo>
                    <a:pt x="10" y="5558"/>
                    <a:pt x="1" y="5737"/>
                    <a:pt x="19" y="5781"/>
                  </a:cubicBezTo>
                  <a:cubicBezTo>
                    <a:pt x="46" y="5857"/>
                    <a:pt x="1319" y="5900"/>
                    <a:pt x="2600" y="5900"/>
                  </a:cubicBezTo>
                  <a:cubicBezTo>
                    <a:pt x="3882" y="5900"/>
                    <a:pt x="5171" y="5857"/>
                    <a:pt x="5229" y="5764"/>
                  </a:cubicBezTo>
                  <a:cubicBezTo>
                    <a:pt x="5336" y="5585"/>
                    <a:pt x="4640" y="5567"/>
                    <a:pt x="4640" y="5567"/>
                  </a:cubicBezTo>
                  <a:cubicBezTo>
                    <a:pt x="4640" y="5567"/>
                    <a:pt x="4595" y="5398"/>
                    <a:pt x="4899" y="3863"/>
                  </a:cubicBezTo>
                  <a:cubicBezTo>
                    <a:pt x="4961" y="3507"/>
                    <a:pt x="5024" y="3105"/>
                    <a:pt x="5077" y="2704"/>
                  </a:cubicBezTo>
                  <a:cubicBezTo>
                    <a:pt x="5255" y="1375"/>
                    <a:pt x="5336" y="1"/>
                    <a:pt x="53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7"/>
            <p:cNvSpPr/>
            <p:nvPr/>
          </p:nvSpPr>
          <p:spPr>
            <a:xfrm>
              <a:off x="7381727" y="3785567"/>
              <a:ext cx="677009" cy="679301"/>
            </a:xfrm>
            <a:custGeom>
              <a:avLst/>
              <a:gdLst/>
              <a:ahLst/>
              <a:cxnLst/>
              <a:rect l="l" t="t" r="r" b="b"/>
              <a:pathLst>
                <a:path w="5318" h="5336" extrusionOk="0">
                  <a:moveTo>
                    <a:pt x="5318" y="1"/>
                  </a:moveTo>
                  <a:lnTo>
                    <a:pt x="4435" y="482"/>
                  </a:lnTo>
                  <a:lnTo>
                    <a:pt x="90" y="4363"/>
                  </a:lnTo>
                  <a:cubicBezTo>
                    <a:pt x="90" y="4363"/>
                    <a:pt x="28" y="4916"/>
                    <a:pt x="1" y="5335"/>
                  </a:cubicBezTo>
                  <a:cubicBezTo>
                    <a:pt x="2927" y="5273"/>
                    <a:pt x="4372" y="3890"/>
                    <a:pt x="5059" y="2704"/>
                  </a:cubicBezTo>
                  <a:cubicBezTo>
                    <a:pt x="5237" y="1375"/>
                    <a:pt x="5318" y="1"/>
                    <a:pt x="5318" y="1"/>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7"/>
            <p:cNvSpPr/>
            <p:nvPr/>
          </p:nvSpPr>
          <p:spPr>
            <a:xfrm>
              <a:off x="6452780" y="2124361"/>
              <a:ext cx="383953" cy="326920"/>
            </a:xfrm>
            <a:custGeom>
              <a:avLst/>
              <a:gdLst/>
              <a:ahLst/>
              <a:cxnLst/>
              <a:rect l="l" t="t" r="r" b="b"/>
              <a:pathLst>
                <a:path w="3016" h="2568" extrusionOk="0">
                  <a:moveTo>
                    <a:pt x="1478" y="0"/>
                  </a:moveTo>
                  <a:cubicBezTo>
                    <a:pt x="1132" y="0"/>
                    <a:pt x="790" y="121"/>
                    <a:pt x="527" y="471"/>
                  </a:cubicBezTo>
                  <a:cubicBezTo>
                    <a:pt x="0" y="1158"/>
                    <a:pt x="616" y="1791"/>
                    <a:pt x="1169" y="2175"/>
                  </a:cubicBezTo>
                  <a:cubicBezTo>
                    <a:pt x="1517" y="2416"/>
                    <a:pt x="1838" y="2568"/>
                    <a:pt x="1838" y="2568"/>
                  </a:cubicBezTo>
                  <a:lnTo>
                    <a:pt x="2115" y="2104"/>
                  </a:lnTo>
                  <a:lnTo>
                    <a:pt x="2686" y="1140"/>
                  </a:lnTo>
                  <a:lnTo>
                    <a:pt x="3016" y="587"/>
                  </a:lnTo>
                  <a:cubicBezTo>
                    <a:pt x="3016" y="587"/>
                    <a:pt x="2802" y="426"/>
                    <a:pt x="2480" y="266"/>
                  </a:cubicBezTo>
                  <a:cubicBezTo>
                    <a:pt x="2199" y="130"/>
                    <a:pt x="1836" y="0"/>
                    <a:pt x="14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7"/>
            <p:cNvSpPr/>
            <p:nvPr/>
          </p:nvSpPr>
          <p:spPr>
            <a:xfrm>
              <a:off x="6585687" y="2209783"/>
              <a:ext cx="209035" cy="182428"/>
            </a:xfrm>
            <a:custGeom>
              <a:avLst/>
              <a:gdLst/>
              <a:ahLst/>
              <a:cxnLst/>
              <a:rect l="l" t="t" r="r" b="b"/>
              <a:pathLst>
                <a:path w="1642" h="1433" extrusionOk="0">
                  <a:moveTo>
                    <a:pt x="631" y="1"/>
                  </a:moveTo>
                  <a:cubicBezTo>
                    <a:pt x="461" y="1"/>
                    <a:pt x="305" y="66"/>
                    <a:pt x="188" y="237"/>
                  </a:cubicBezTo>
                  <a:cubicBezTo>
                    <a:pt x="0" y="505"/>
                    <a:pt x="134" y="764"/>
                    <a:pt x="375" y="978"/>
                  </a:cubicBezTo>
                  <a:cubicBezTo>
                    <a:pt x="580" y="1174"/>
                    <a:pt x="857" y="1326"/>
                    <a:pt x="1071" y="1433"/>
                  </a:cubicBezTo>
                  <a:lnTo>
                    <a:pt x="1642" y="469"/>
                  </a:lnTo>
                  <a:cubicBezTo>
                    <a:pt x="1481" y="344"/>
                    <a:pt x="1240" y="166"/>
                    <a:pt x="981" y="77"/>
                  </a:cubicBezTo>
                  <a:cubicBezTo>
                    <a:pt x="863" y="30"/>
                    <a:pt x="744" y="1"/>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7"/>
            <p:cNvSpPr/>
            <p:nvPr/>
          </p:nvSpPr>
          <p:spPr>
            <a:xfrm>
              <a:off x="6601600" y="2158097"/>
              <a:ext cx="235133" cy="293184"/>
            </a:xfrm>
            <a:custGeom>
              <a:avLst/>
              <a:gdLst/>
              <a:ahLst/>
              <a:cxnLst/>
              <a:rect l="l" t="t" r="r" b="b"/>
              <a:pathLst>
                <a:path w="1847" h="2303" extrusionOk="0">
                  <a:moveTo>
                    <a:pt x="1311" y="1"/>
                  </a:moveTo>
                  <a:cubicBezTo>
                    <a:pt x="1142" y="161"/>
                    <a:pt x="990" y="322"/>
                    <a:pt x="856" y="483"/>
                  </a:cubicBezTo>
                  <a:cubicBezTo>
                    <a:pt x="589" y="795"/>
                    <a:pt x="393" y="1107"/>
                    <a:pt x="250" y="1384"/>
                  </a:cubicBezTo>
                  <a:cubicBezTo>
                    <a:pt x="143" y="1580"/>
                    <a:pt x="63" y="1767"/>
                    <a:pt x="0" y="1910"/>
                  </a:cubicBezTo>
                  <a:cubicBezTo>
                    <a:pt x="348" y="2151"/>
                    <a:pt x="669" y="2303"/>
                    <a:pt x="669" y="2303"/>
                  </a:cubicBezTo>
                  <a:lnTo>
                    <a:pt x="946" y="1839"/>
                  </a:lnTo>
                  <a:lnTo>
                    <a:pt x="1517" y="875"/>
                  </a:lnTo>
                  <a:lnTo>
                    <a:pt x="1847" y="322"/>
                  </a:lnTo>
                  <a:cubicBezTo>
                    <a:pt x="1847" y="322"/>
                    <a:pt x="1633" y="161"/>
                    <a:pt x="1311" y="1"/>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7"/>
            <p:cNvSpPr/>
            <p:nvPr/>
          </p:nvSpPr>
          <p:spPr>
            <a:xfrm>
              <a:off x="7652123" y="2121942"/>
              <a:ext cx="380515" cy="338377"/>
            </a:xfrm>
            <a:custGeom>
              <a:avLst/>
              <a:gdLst/>
              <a:ahLst/>
              <a:cxnLst/>
              <a:rect l="l" t="t" r="r" b="b"/>
              <a:pathLst>
                <a:path w="2989" h="2658" extrusionOk="0">
                  <a:moveTo>
                    <a:pt x="1580" y="1"/>
                  </a:moveTo>
                  <a:cubicBezTo>
                    <a:pt x="1232" y="1"/>
                    <a:pt x="887" y="124"/>
                    <a:pt x="607" y="267"/>
                  </a:cubicBezTo>
                  <a:cubicBezTo>
                    <a:pt x="250" y="445"/>
                    <a:pt x="0" y="651"/>
                    <a:pt x="0" y="651"/>
                  </a:cubicBezTo>
                  <a:lnTo>
                    <a:pt x="393" y="1168"/>
                  </a:lnTo>
                  <a:lnTo>
                    <a:pt x="1053" y="2024"/>
                  </a:lnTo>
                  <a:lnTo>
                    <a:pt x="1543" y="2658"/>
                  </a:lnTo>
                  <a:cubicBezTo>
                    <a:pt x="1543" y="2658"/>
                    <a:pt x="1820" y="2426"/>
                    <a:pt x="2105" y="2096"/>
                  </a:cubicBezTo>
                  <a:cubicBezTo>
                    <a:pt x="2543" y="1578"/>
                    <a:pt x="2989" y="820"/>
                    <a:pt x="2400" y="303"/>
                  </a:cubicBezTo>
                  <a:cubicBezTo>
                    <a:pt x="2148" y="83"/>
                    <a:pt x="1863" y="1"/>
                    <a:pt x="15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7"/>
            <p:cNvSpPr/>
            <p:nvPr/>
          </p:nvSpPr>
          <p:spPr>
            <a:xfrm>
              <a:off x="7702027" y="2192597"/>
              <a:ext cx="231823" cy="187139"/>
            </a:xfrm>
            <a:custGeom>
              <a:avLst/>
              <a:gdLst/>
              <a:ahLst/>
              <a:cxnLst/>
              <a:rect l="l" t="t" r="r" b="b"/>
              <a:pathLst>
                <a:path w="1821" h="1470" extrusionOk="0">
                  <a:moveTo>
                    <a:pt x="1042" y="1"/>
                  </a:moveTo>
                  <a:cubicBezTo>
                    <a:pt x="906" y="1"/>
                    <a:pt x="772" y="40"/>
                    <a:pt x="643" y="105"/>
                  </a:cubicBezTo>
                  <a:cubicBezTo>
                    <a:pt x="402" y="229"/>
                    <a:pt x="170" y="435"/>
                    <a:pt x="1" y="613"/>
                  </a:cubicBezTo>
                  <a:lnTo>
                    <a:pt x="661" y="1469"/>
                  </a:lnTo>
                  <a:cubicBezTo>
                    <a:pt x="875" y="1362"/>
                    <a:pt x="1160" y="1184"/>
                    <a:pt x="1374" y="997"/>
                  </a:cubicBezTo>
                  <a:cubicBezTo>
                    <a:pt x="1669" y="729"/>
                    <a:pt x="1820" y="426"/>
                    <a:pt x="1481" y="158"/>
                  </a:cubicBezTo>
                  <a:cubicBezTo>
                    <a:pt x="1338" y="47"/>
                    <a:pt x="1189" y="1"/>
                    <a:pt x="1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7"/>
            <p:cNvSpPr/>
            <p:nvPr/>
          </p:nvSpPr>
          <p:spPr>
            <a:xfrm>
              <a:off x="7652123" y="2155933"/>
              <a:ext cx="268105" cy="304387"/>
            </a:xfrm>
            <a:custGeom>
              <a:avLst/>
              <a:gdLst/>
              <a:ahLst/>
              <a:cxnLst/>
              <a:rect l="l" t="t" r="r" b="b"/>
              <a:pathLst>
                <a:path w="2106" h="2391" extrusionOk="0">
                  <a:moveTo>
                    <a:pt x="607" y="0"/>
                  </a:moveTo>
                  <a:cubicBezTo>
                    <a:pt x="250" y="178"/>
                    <a:pt x="0" y="384"/>
                    <a:pt x="0" y="384"/>
                  </a:cubicBezTo>
                  <a:lnTo>
                    <a:pt x="393" y="901"/>
                  </a:lnTo>
                  <a:lnTo>
                    <a:pt x="1053" y="1757"/>
                  </a:lnTo>
                  <a:lnTo>
                    <a:pt x="1543" y="2391"/>
                  </a:lnTo>
                  <a:cubicBezTo>
                    <a:pt x="1543" y="2391"/>
                    <a:pt x="1820" y="2159"/>
                    <a:pt x="2105" y="1829"/>
                  </a:cubicBezTo>
                  <a:cubicBezTo>
                    <a:pt x="1998" y="1633"/>
                    <a:pt x="1882" y="1445"/>
                    <a:pt x="1766" y="1285"/>
                  </a:cubicBezTo>
                  <a:cubicBezTo>
                    <a:pt x="1526" y="928"/>
                    <a:pt x="1267" y="633"/>
                    <a:pt x="1035" y="393"/>
                  </a:cubicBezTo>
                  <a:cubicBezTo>
                    <a:pt x="883" y="232"/>
                    <a:pt x="732" y="107"/>
                    <a:pt x="607" y="0"/>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7"/>
            <p:cNvSpPr/>
            <p:nvPr/>
          </p:nvSpPr>
          <p:spPr>
            <a:xfrm>
              <a:off x="6406187" y="1916344"/>
              <a:ext cx="1801369" cy="2482962"/>
            </a:xfrm>
            <a:custGeom>
              <a:avLst/>
              <a:gdLst/>
              <a:ahLst/>
              <a:cxnLst/>
              <a:rect l="l" t="t" r="r" b="b"/>
              <a:pathLst>
                <a:path w="14150" h="19504" extrusionOk="0">
                  <a:moveTo>
                    <a:pt x="6111" y="0"/>
                  </a:moveTo>
                  <a:cubicBezTo>
                    <a:pt x="5783" y="0"/>
                    <a:pt x="5644" y="122"/>
                    <a:pt x="5701" y="250"/>
                  </a:cubicBezTo>
                  <a:cubicBezTo>
                    <a:pt x="5826" y="535"/>
                    <a:pt x="6477" y="651"/>
                    <a:pt x="6504" y="749"/>
                  </a:cubicBezTo>
                  <a:cubicBezTo>
                    <a:pt x="6504" y="749"/>
                    <a:pt x="6419" y="736"/>
                    <a:pt x="6268" y="736"/>
                  </a:cubicBezTo>
                  <a:cubicBezTo>
                    <a:pt x="5647" y="736"/>
                    <a:pt x="3912" y="955"/>
                    <a:pt x="2391" y="3193"/>
                  </a:cubicBezTo>
                  <a:cubicBezTo>
                    <a:pt x="1053" y="5156"/>
                    <a:pt x="259" y="8002"/>
                    <a:pt x="63" y="10375"/>
                  </a:cubicBezTo>
                  <a:cubicBezTo>
                    <a:pt x="18" y="10946"/>
                    <a:pt x="1" y="11481"/>
                    <a:pt x="27" y="11972"/>
                  </a:cubicBezTo>
                  <a:cubicBezTo>
                    <a:pt x="36" y="12346"/>
                    <a:pt x="72" y="12685"/>
                    <a:pt x="134" y="13007"/>
                  </a:cubicBezTo>
                  <a:cubicBezTo>
                    <a:pt x="563" y="15478"/>
                    <a:pt x="777" y="15326"/>
                    <a:pt x="937" y="15353"/>
                  </a:cubicBezTo>
                  <a:cubicBezTo>
                    <a:pt x="937" y="15353"/>
                    <a:pt x="946" y="15362"/>
                    <a:pt x="946" y="15362"/>
                  </a:cubicBezTo>
                  <a:cubicBezTo>
                    <a:pt x="1089" y="15442"/>
                    <a:pt x="1143" y="16646"/>
                    <a:pt x="1990" y="17619"/>
                  </a:cubicBezTo>
                  <a:cubicBezTo>
                    <a:pt x="2549" y="18258"/>
                    <a:pt x="2862" y="18433"/>
                    <a:pt x="3007" y="18433"/>
                  </a:cubicBezTo>
                  <a:cubicBezTo>
                    <a:pt x="3086" y="18433"/>
                    <a:pt x="3115" y="18380"/>
                    <a:pt x="3105" y="18323"/>
                  </a:cubicBezTo>
                  <a:cubicBezTo>
                    <a:pt x="3103" y="18316"/>
                    <a:pt x="3105" y="18312"/>
                    <a:pt x="3110" y="18312"/>
                  </a:cubicBezTo>
                  <a:cubicBezTo>
                    <a:pt x="3205" y="18312"/>
                    <a:pt x="4430" y="19503"/>
                    <a:pt x="6482" y="19503"/>
                  </a:cubicBezTo>
                  <a:cubicBezTo>
                    <a:pt x="6530" y="19503"/>
                    <a:pt x="6579" y="19502"/>
                    <a:pt x="6629" y="19501"/>
                  </a:cubicBezTo>
                  <a:cubicBezTo>
                    <a:pt x="8850" y="19439"/>
                    <a:pt x="10947" y="18395"/>
                    <a:pt x="12017" y="16780"/>
                  </a:cubicBezTo>
                  <a:cubicBezTo>
                    <a:pt x="12035" y="16744"/>
                    <a:pt x="12062" y="16718"/>
                    <a:pt x="12080" y="16691"/>
                  </a:cubicBezTo>
                  <a:cubicBezTo>
                    <a:pt x="13111" y="15048"/>
                    <a:pt x="13098" y="14424"/>
                    <a:pt x="13214" y="14424"/>
                  </a:cubicBezTo>
                  <a:cubicBezTo>
                    <a:pt x="13217" y="14424"/>
                    <a:pt x="13219" y="14424"/>
                    <a:pt x="13222" y="14425"/>
                  </a:cubicBezTo>
                  <a:cubicBezTo>
                    <a:pt x="13283" y="14442"/>
                    <a:pt x="13365" y="14518"/>
                    <a:pt x="13448" y="14518"/>
                  </a:cubicBezTo>
                  <a:cubicBezTo>
                    <a:pt x="13535" y="14518"/>
                    <a:pt x="13622" y="14436"/>
                    <a:pt x="13686" y="14122"/>
                  </a:cubicBezTo>
                  <a:cubicBezTo>
                    <a:pt x="13810" y="13497"/>
                    <a:pt x="14149" y="11365"/>
                    <a:pt x="12731" y="7092"/>
                  </a:cubicBezTo>
                  <a:cubicBezTo>
                    <a:pt x="11304" y="2819"/>
                    <a:pt x="9662" y="1641"/>
                    <a:pt x="8021" y="687"/>
                  </a:cubicBezTo>
                  <a:cubicBezTo>
                    <a:pt x="7136" y="167"/>
                    <a:pt x="6494" y="0"/>
                    <a:pt x="6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7"/>
            <p:cNvSpPr/>
            <p:nvPr/>
          </p:nvSpPr>
          <p:spPr>
            <a:xfrm>
              <a:off x="6526617" y="3155916"/>
              <a:ext cx="1459427" cy="1243390"/>
            </a:xfrm>
            <a:custGeom>
              <a:avLst/>
              <a:gdLst/>
              <a:ahLst/>
              <a:cxnLst/>
              <a:rect l="l" t="t" r="r" b="b"/>
              <a:pathLst>
                <a:path w="11464" h="9767" extrusionOk="0">
                  <a:moveTo>
                    <a:pt x="5997" y="1"/>
                  </a:moveTo>
                  <a:cubicBezTo>
                    <a:pt x="4533" y="1"/>
                    <a:pt x="2975" y="240"/>
                    <a:pt x="1972" y="781"/>
                  </a:cubicBezTo>
                  <a:cubicBezTo>
                    <a:pt x="268" y="1691"/>
                    <a:pt x="27" y="4483"/>
                    <a:pt x="0" y="5625"/>
                  </a:cubicBezTo>
                  <a:cubicBezTo>
                    <a:pt x="143" y="5705"/>
                    <a:pt x="197" y="6909"/>
                    <a:pt x="1044" y="7882"/>
                  </a:cubicBezTo>
                  <a:cubicBezTo>
                    <a:pt x="1603" y="8521"/>
                    <a:pt x="1916" y="8696"/>
                    <a:pt x="2061" y="8696"/>
                  </a:cubicBezTo>
                  <a:cubicBezTo>
                    <a:pt x="2140" y="8696"/>
                    <a:pt x="2169" y="8643"/>
                    <a:pt x="2159" y="8586"/>
                  </a:cubicBezTo>
                  <a:cubicBezTo>
                    <a:pt x="2157" y="8579"/>
                    <a:pt x="2159" y="8575"/>
                    <a:pt x="2164" y="8575"/>
                  </a:cubicBezTo>
                  <a:cubicBezTo>
                    <a:pt x="2259" y="8575"/>
                    <a:pt x="3484" y="9766"/>
                    <a:pt x="5536" y="9766"/>
                  </a:cubicBezTo>
                  <a:cubicBezTo>
                    <a:pt x="5584" y="9766"/>
                    <a:pt x="5633" y="9765"/>
                    <a:pt x="5683" y="9764"/>
                  </a:cubicBezTo>
                  <a:cubicBezTo>
                    <a:pt x="7904" y="9702"/>
                    <a:pt x="10001" y="8658"/>
                    <a:pt x="11071" y="7043"/>
                  </a:cubicBezTo>
                  <a:cubicBezTo>
                    <a:pt x="11464" y="4304"/>
                    <a:pt x="10384" y="1753"/>
                    <a:pt x="9697" y="870"/>
                  </a:cubicBezTo>
                  <a:cubicBezTo>
                    <a:pt x="9271" y="323"/>
                    <a:pt x="7698" y="1"/>
                    <a:pt x="59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0" name="Google Shape;1720;p37"/>
            <p:cNvGrpSpPr/>
            <p:nvPr/>
          </p:nvGrpSpPr>
          <p:grpSpPr>
            <a:xfrm>
              <a:off x="6560608" y="3392703"/>
              <a:ext cx="1352746" cy="976813"/>
              <a:chOff x="6665017" y="3460494"/>
              <a:chExt cx="1277139" cy="922218"/>
            </a:xfrm>
          </p:grpSpPr>
          <p:sp>
            <p:nvSpPr>
              <p:cNvPr id="1721" name="Google Shape;1721;p37"/>
              <p:cNvSpPr/>
              <p:nvPr/>
            </p:nvSpPr>
            <p:spPr>
              <a:xfrm>
                <a:off x="6763693" y="3618905"/>
                <a:ext cx="19471" cy="52884"/>
              </a:xfrm>
              <a:custGeom>
                <a:avLst/>
                <a:gdLst/>
                <a:ahLst/>
                <a:cxnLst/>
                <a:rect l="l" t="t" r="r" b="b"/>
                <a:pathLst>
                  <a:path w="162" h="440" extrusionOk="0">
                    <a:moveTo>
                      <a:pt x="108" y="1"/>
                    </a:moveTo>
                    <a:cubicBezTo>
                      <a:pt x="105" y="1"/>
                      <a:pt x="102" y="1"/>
                      <a:pt x="99" y="2"/>
                    </a:cubicBezTo>
                    <a:cubicBezTo>
                      <a:pt x="63" y="2"/>
                      <a:pt x="45" y="29"/>
                      <a:pt x="36" y="56"/>
                    </a:cubicBezTo>
                    <a:cubicBezTo>
                      <a:pt x="27" y="163"/>
                      <a:pt x="10" y="270"/>
                      <a:pt x="1" y="377"/>
                    </a:cubicBezTo>
                    <a:cubicBezTo>
                      <a:pt x="1" y="413"/>
                      <a:pt x="27" y="439"/>
                      <a:pt x="63" y="439"/>
                    </a:cubicBezTo>
                    <a:cubicBezTo>
                      <a:pt x="99" y="439"/>
                      <a:pt x="117" y="413"/>
                      <a:pt x="126" y="377"/>
                    </a:cubicBezTo>
                    <a:cubicBezTo>
                      <a:pt x="134" y="270"/>
                      <a:pt x="143" y="163"/>
                      <a:pt x="161" y="56"/>
                    </a:cubicBezTo>
                    <a:cubicBezTo>
                      <a:pt x="161" y="32"/>
                      <a:pt x="133" y="1"/>
                      <a:pt x="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7"/>
              <p:cNvSpPr/>
              <p:nvPr/>
            </p:nvSpPr>
            <p:spPr>
              <a:xfrm>
                <a:off x="6909484" y="3606886"/>
                <a:ext cx="18389" cy="32692"/>
              </a:xfrm>
              <a:custGeom>
                <a:avLst/>
                <a:gdLst/>
                <a:ahLst/>
                <a:cxnLst/>
                <a:rect l="l" t="t" r="r" b="b"/>
                <a:pathLst>
                  <a:path w="153" h="272" extrusionOk="0">
                    <a:moveTo>
                      <a:pt x="92" y="0"/>
                    </a:moveTo>
                    <a:cubicBezTo>
                      <a:pt x="80" y="0"/>
                      <a:pt x="67" y="7"/>
                      <a:pt x="54" y="13"/>
                    </a:cubicBezTo>
                    <a:cubicBezTo>
                      <a:pt x="46" y="13"/>
                      <a:pt x="28" y="31"/>
                      <a:pt x="28" y="49"/>
                    </a:cubicBezTo>
                    <a:cubicBezTo>
                      <a:pt x="19" y="93"/>
                      <a:pt x="10" y="147"/>
                      <a:pt x="1" y="192"/>
                    </a:cubicBezTo>
                    <a:cubicBezTo>
                      <a:pt x="1" y="209"/>
                      <a:pt x="1" y="227"/>
                      <a:pt x="10" y="236"/>
                    </a:cubicBezTo>
                    <a:cubicBezTo>
                      <a:pt x="19" y="254"/>
                      <a:pt x="37" y="263"/>
                      <a:pt x="46" y="272"/>
                    </a:cubicBezTo>
                    <a:cubicBezTo>
                      <a:pt x="63" y="272"/>
                      <a:pt x="81" y="272"/>
                      <a:pt x="90" y="263"/>
                    </a:cubicBezTo>
                    <a:cubicBezTo>
                      <a:pt x="108" y="254"/>
                      <a:pt x="117" y="236"/>
                      <a:pt x="126" y="227"/>
                    </a:cubicBezTo>
                    <a:cubicBezTo>
                      <a:pt x="135" y="174"/>
                      <a:pt x="135" y="129"/>
                      <a:pt x="144" y="76"/>
                    </a:cubicBezTo>
                    <a:cubicBezTo>
                      <a:pt x="153" y="58"/>
                      <a:pt x="153" y="49"/>
                      <a:pt x="144" y="31"/>
                    </a:cubicBezTo>
                    <a:cubicBezTo>
                      <a:pt x="135" y="22"/>
                      <a:pt x="117" y="4"/>
                      <a:pt x="108" y="4"/>
                    </a:cubicBezTo>
                    <a:cubicBezTo>
                      <a:pt x="103" y="2"/>
                      <a:pt x="98" y="0"/>
                      <a:pt x="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7"/>
              <p:cNvSpPr/>
              <p:nvPr/>
            </p:nvSpPr>
            <p:spPr>
              <a:xfrm>
                <a:off x="6845182" y="3568785"/>
                <a:ext cx="18389" cy="20432"/>
              </a:xfrm>
              <a:custGeom>
                <a:avLst/>
                <a:gdLst/>
                <a:ahLst/>
                <a:cxnLst/>
                <a:rect l="l" t="t" r="r" b="b"/>
                <a:pathLst>
                  <a:path w="153" h="170" extrusionOk="0">
                    <a:moveTo>
                      <a:pt x="72" y="0"/>
                    </a:moveTo>
                    <a:cubicBezTo>
                      <a:pt x="72" y="9"/>
                      <a:pt x="63" y="9"/>
                      <a:pt x="54" y="9"/>
                    </a:cubicBezTo>
                    <a:cubicBezTo>
                      <a:pt x="45" y="18"/>
                      <a:pt x="45" y="18"/>
                      <a:pt x="36" y="27"/>
                    </a:cubicBezTo>
                    <a:cubicBezTo>
                      <a:pt x="27" y="45"/>
                      <a:pt x="18" y="62"/>
                      <a:pt x="10" y="80"/>
                    </a:cubicBezTo>
                    <a:cubicBezTo>
                      <a:pt x="10" y="89"/>
                      <a:pt x="1" y="98"/>
                      <a:pt x="1" y="107"/>
                    </a:cubicBezTo>
                    <a:cubicBezTo>
                      <a:pt x="1" y="107"/>
                      <a:pt x="1" y="116"/>
                      <a:pt x="10" y="125"/>
                    </a:cubicBezTo>
                    <a:cubicBezTo>
                      <a:pt x="10" y="134"/>
                      <a:pt x="10" y="143"/>
                      <a:pt x="18" y="152"/>
                    </a:cubicBezTo>
                    <a:cubicBezTo>
                      <a:pt x="18" y="152"/>
                      <a:pt x="27" y="161"/>
                      <a:pt x="36" y="161"/>
                    </a:cubicBezTo>
                    <a:cubicBezTo>
                      <a:pt x="36" y="170"/>
                      <a:pt x="45" y="170"/>
                      <a:pt x="45" y="170"/>
                    </a:cubicBezTo>
                    <a:lnTo>
                      <a:pt x="81" y="170"/>
                    </a:lnTo>
                    <a:cubicBezTo>
                      <a:pt x="90" y="170"/>
                      <a:pt x="90" y="170"/>
                      <a:pt x="99" y="161"/>
                    </a:cubicBezTo>
                    <a:cubicBezTo>
                      <a:pt x="108" y="161"/>
                      <a:pt x="117" y="152"/>
                      <a:pt x="117" y="143"/>
                    </a:cubicBezTo>
                    <a:cubicBezTo>
                      <a:pt x="126" y="125"/>
                      <a:pt x="134" y="107"/>
                      <a:pt x="143" y="89"/>
                    </a:cubicBezTo>
                    <a:cubicBezTo>
                      <a:pt x="143" y="89"/>
                      <a:pt x="152" y="80"/>
                      <a:pt x="152" y="71"/>
                    </a:cubicBezTo>
                    <a:cubicBezTo>
                      <a:pt x="152" y="62"/>
                      <a:pt x="152" y="54"/>
                      <a:pt x="152" y="45"/>
                    </a:cubicBezTo>
                    <a:cubicBezTo>
                      <a:pt x="143" y="36"/>
                      <a:pt x="143" y="27"/>
                      <a:pt x="134" y="27"/>
                    </a:cubicBezTo>
                    <a:cubicBezTo>
                      <a:pt x="134" y="18"/>
                      <a:pt x="126" y="9"/>
                      <a:pt x="117" y="9"/>
                    </a:cubicBezTo>
                    <a:cubicBezTo>
                      <a:pt x="117" y="9"/>
                      <a:pt x="108" y="9"/>
                      <a:pt x="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7"/>
              <p:cNvSpPr/>
              <p:nvPr/>
            </p:nvSpPr>
            <p:spPr>
              <a:xfrm>
                <a:off x="7013568" y="3586934"/>
                <a:ext cx="19351" cy="14062"/>
              </a:xfrm>
              <a:custGeom>
                <a:avLst/>
                <a:gdLst/>
                <a:ahLst/>
                <a:cxnLst/>
                <a:rect l="l" t="t" r="r" b="b"/>
                <a:pathLst>
                  <a:path w="161" h="117" extrusionOk="0">
                    <a:moveTo>
                      <a:pt x="81" y="1"/>
                    </a:moveTo>
                    <a:cubicBezTo>
                      <a:pt x="0" y="1"/>
                      <a:pt x="0" y="117"/>
                      <a:pt x="81" y="117"/>
                    </a:cubicBezTo>
                    <a:cubicBezTo>
                      <a:pt x="161" y="117"/>
                      <a:pt x="161" y="1"/>
                      <a:pt x="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7"/>
              <p:cNvSpPr/>
              <p:nvPr/>
            </p:nvSpPr>
            <p:spPr>
              <a:xfrm>
                <a:off x="7107917" y="3651236"/>
                <a:ext cx="19351" cy="15144"/>
              </a:xfrm>
              <a:custGeom>
                <a:avLst/>
                <a:gdLst/>
                <a:ahLst/>
                <a:cxnLst/>
                <a:rect l="l" t="t" r="r" b="b"/>
                <a:pathLst>
                  <a:path w="161" h="126" extrusionOk="0">
                    <a:moveTo>
                      <a:pt x="81" y="1"/>
                    </a:moveTo>
                    <a:cubicBezTo>
                      <a:pt x="0" y="1"/>
                      <a:pt x="0" y="126"/>
                      <a:pt x="81" y="126"/>
                    </a:cubicBezTo>
                    <a:cubicBezTo>
                      <a:pt x="161" y="126"/>
                      <a:pt x="161" y="1"/>
                      <a:pt x="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7"/>
              <p:cNvSpPr/>
              <p:nvPr/>
            </p:nvSpPr>
            <p:spPr>
              <a:xfrm>
                <a:off x="6971742" y="3548353"/>
                <a:ext cx="15144" cy="40865"/>
              </a:xfrm>
              <a:custGeom>
                <a:avLst/>
                <a:gdLst/>
                <a:ahLst/>
                <a:cxnLst/>
                <a:rect l="l" t="t" r="r" b="b"/>
                <a:pathLst>
                  <a:path w="126" h="340" extrusionOk="0">
                    <a:moveTo>
                      <a:pt x="63" y="1"/>
                    </a:moveTo>
                    <a:cubicBezTo>
                      <a:pt x="27" y="1"/>
                      <a:pt x="0" y="27"/>
                      <a:pt x="0" y="63"/>
                    </a:cubicBezTo>
                    <a:lnTo>
                      <a:pt x="0" y="277"/>
                    </a:lnTo>
                    <a:cubicBezTo>
                      <a:pt x="0" y="313"/>
                      <a:pt x="27" y="340"/>
                      <a:pt x="63" y="340"/>
                    </a:cubicBezTo>
                    <a:cubicBezTo>
                      <a:pt x="98" y="340"/>
                      <a:pt x="125" y="313"/>
                      <a:pt x="125" y="277"/>
                    </a:cubicBezTo>
                    <a:lnTo>
                      <a:pt x="125" y="63"/>
                    </a:lnTo>
                    <a:cubicBezTo>
                      <a:pt x="125" y="27"/>
                      <a:pt x="98"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7"/>
              <p:cNvSpPr/>
              <p:nvPr/>
            </p:nvSpPr>
            <p:spPr>
              <a:xfrm>
                <a:off x="7015732" y="3663134"/>
                <a:ext cx="15024" cy="17187"/>
              </a:xfrm>
              <a:custGeom>
                <a:avLst/>
                <a:gdLst/>
                <a:ahLst/>
                <a:cxnLst/>
                <a:rect l="l" t="t" r="r" b="b"/>
                <a:pathLst>
                  <a:path w="125" h="143" extrusionOk="0">
                    <a:moveTo>
                      <a:pt x="45" y="0"/>
                    </a:moveTo>
                    <a:cubicBezTo>
                      <a:pt x="36" y="0"/>
                      <a:pt x="27" y="9"/>
                      <a:pt x="18" y="18"/>
                    </a:cubicBezTo>
                    <a:lnTo>
                      <a:pt x="9" y="27"/>
                    </a:lnTo>
                    <a:cubicBezTo>
                      <a:pt x="9" y="36"/>
                      <a:pt x="0" y="45"/>
                      <a:pt x="0" y="63"/>
                    </a:cubicBezTo>
                    <a:lnTo>
                      <a:pt x="0" y="80"/>
                    </a:lnTo>
                    <a:cubicBezTo>
                      <a:pt x="0" y="89"/>
                      <a:pt x="0" y="98"/>
                      <a:pt x="9" y="107"/>
                    </a:cubicBezTo>
                    <a:cubicBezTo>
                      <a:pt x="9" y="116"/>
                      <a:pt x="18" y="125"/>
                      <a:pt x="18" y="125"/>
                    </a:cubicBezTo>
                    <a:cubicBezTo>
                      <a:pt x="27" y="134"/>
                      <a:pt x="36" y="134"/>
                      <a:pt x="36" y="143"/>
                    </a:cubicBezTo>
                    <a:lnTo>
                      <a:pt x="80" y="143"/>
                    </a:lnTo>
                    <a:cubicBezTo>
                      <a:pt x="89" y="143"/>
                      <a:pt x="98" y="134"/>
                      <a:pt x="107" y="125"/>
                    </a:cubicBezTo>
                    <a:lnTo>
                      <a:pt x="116" y="116"/>
                    </a:lnTo>
                    <a:cubicBezTo>
                      <a:pt x="125" y="107"/>
                      <a:pt x="125" y="98"/>
                      <a:pt x="125" y="80"/>
                    </a:cubicBezTo>
                    <a:lnTo>
                      <a:pt x="125" y="63"/>
                    </a:lnTo>
                    <a:cubicBezTo>
                      <a:pt x="125" y="54"/>
                      <a:pt x="125" y="45"/>
                      <a:pt x="116" y="36"/>
                    </a:cubicBezTo>
                    <a:cubicBezTo>
                      <a:pt x="116" y="27"/>
                      <a:pt x="116" y="18"/>
                      <a:pt x="107" y="18"/>
                    </a:cubicBezTo>
                    <a:cubicBezTo>
                      <a:pt x="98" y="9"/>
                      <a:pt x="98" y="9"/>
                      <a:pt x="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7"/>
              <p:cNvSpPr/>
              <p:nvPr/>
            </p:nvSpPr>
            <p:spPr>
              <a:xfrm>
                <a:off x="7086403" y="3563377"/>
                <a:ext cx="15144" cy="23677"/>
              </a:xfrm>
              <a:custGeom>
                <a:avLst/>
                <a:gdLst/>
                <a:ahLst/>
                <a:cxnLst/>
                <a:rect l="l" t="t" r="r" b="b"/>
                <a:pathLst>
                  <a:path w="126" h="197" extrusionOk="0">
                    <a:moveTo>
                      <a:pt x="63" y="0"/>
                    </a:moveTo>
                    <a:cubicBezTo>
                      <a:pt x="45" y="0"/>
                      <a:pt x="28" y="0"/>
                      <a:pt x="19" y="18"/>
                    </a:cubicBezTo>
                    <a:cubicBezTo>
                      <a:pt x="10" y="27"/>
                      <a:pt x="1" y="45"/>
                      <a:pt x="1" y="54"/>
                    </a:cubicBezTo>
                    <a:lnTo>
                      <a:pt x="1" y="134"/>
                    </a:lnTo>
                    <a:cubicBezTo>
                      <a:pt x="1" y="143"/>
                      <a:pt x="10" y="161"/>
                      <a:pt x="19" y="179"/>
                    </a:cubicBezTo>
                    <a:cubicBezTo>
                      <a:pt x="28" y="179"/>
                      <a:pt x="28" y="188"/>
                      <a:pt x="37" y="188"/>
                    </a:cubicBezTo>
                    <a:cubicBezTo>
                      <a:pt x="45" y="188"/>
                      <a:pt x="54" y="197"/>
                      <a:pt x="63" y="197"/>
                    </a:cubicBezTo>
                    <a:cubicBezTo>
                      <a:pt x="81" y="188"/>
                      <a:pt x="90" y="188"/>
                      <a:pt x="108" y="179"/>
                    </a:cubicBezTo>
                    <a:cubicBezTo>
                      <a:pt x="117" y="161"/>
                      <a:pt x="126" y="152"/>
                      <a:pt x="126" y="134"/>
                    </a:cubicBezTo>
                    <a:lnTo>
                      <a:pt x="126" y="54"/>
                    </a:lnTo>
                    <a:cubicBezTo>
                      <a:pt x="126" y="45"/>
                      <a:pt x="117" y="27"/>
                      <a:pt x="108" y="18"/>
                    </a:cubicBezTo>
                    <a:cubicBezTo>
                      <a:pt x="99" y="9"/>
                      <a:pt x="90" y="0"/>
                      <a:pt x="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7"/>
              <p:cNvSpPr/>
              <p:nvPr/>
            </p:nvSpPr>
            <p:spPr>
              <a:xfrm>
                <a:off x="7197940" y="3627678"/>
                <a:ext cx="15144" cy="29086"/>
              </a:xfrm>
              <a:custGeom>
                <a:avLst/>
                <a:gdLst/>
                <a:ahLst/>
                <a:cxnLst/>
                <a:rect l="l" t="t" r="r" b="b"/>
                <a:pathLst>
                  <a:path w="126" h="242" extrusionOk="0">
                    <a:moveTo>
                      <a:pt x="63" y="1"/>
                    </a:moveTo>
                    <a:cubicBezTo>
                      <a:pt x="45" y="1"/>
                      <a:pt x="27" y="10"/>
                      <a:pt x="19" y="19"/>
                    </a:cubicBezTo>
                    <a:cubicBezTo>
                      <a:pt x="10" y="27"/>
                      <a:pt x="1" y="45"/>
                      <a:pt x="1" y="63"/>
                    </a:cubicBezTo>
                    <a:lnTo>
                      <a:pt x="1" y="179"/>
                    </a:lnTo>
                    <a:cubicBezTo>
                      <a:pt x="1" y="197"/>
                      <a:pt x="10" y="215"/>
                      <a:pt x="19" y="224"/>
                    </a:cubicBezTo>
                    <a:cubicBezTo>
                      <a:pt x="27" y="233"/>
                      <a:pt x="45" y="242"/>
                      <a:pt x="63" y="242"/>
                    </a:cubicBezTo>
                    <a:cubicBezTo>
                      <a:pt x="81" y="242"/>
                      <a:pt x="99" y="242"/>
                      <a:pt x="108" y="224"/>
                    </a:cubicBezTo>
                    <a:cubicBezTo>
                      <a:pt x="117" y="215"/>
                      <a:pt x="126" y="197"/>
                      <a:pt x="126" y="179"/>
                    </a:cubicBezTo>
                    <a:lnTo>
                      <a:pt x="126" y="63"/>
                    </a:lnTo>
                    <a:cubicBezTo>
                      <a:pt x="126" y="45"/>
                      <a:pt x="117" y="27"/>
                      <a:pt x="108" y="19"/>
                    </a:cubicBezTo>
                    <a:cubicBezTo>
                      <a:pt x="99" y="10"/>
                      <a:pt x="81"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7"/>
              <p:cNvSpPr/>
              <p:nvPr/>
            </p:nvSpPr>
            <p:spPr>
              <a:xfrm>
                <a:off x="7326663" y="3633327"/>
                <a:ext cx="19351" cy="38461"/>
              </a:xfrm>
              <a:custGeom>
                <a:avLst/>
                <a:gdLst/>
                <a:ahLst/>
                <a:cxnLst/>
                <a:rect l="l" t="t" r="r" b="b"/>
                <a:pathLst>
                  <a:path w="161" h="320" extrusionOk="0">
                    <a:moveTo>
                      <a:pt x="79" y="1"/>
                    </a:moveTo>
                    <a:cubicBezTo>
                      <a:pt x="72" y="1"/>
                      <a:pt x="63" y="3"/>
                      <a:pt x="54" y="7"/>
                    </a:cubicBezTo>
                    <a:cubicBezTo>
                      <a:pt x="36" y="7"/>
                      <a:pt x="27" y="16"/>
                      <a:pt x="18" y="34"/>
                    </a:cubicBezTo>
                    <a:cubicBezTo>
                      <a:pt x="9" y="43"/>
                      <a:pt x="0" y="61"/>
                      <a:pt x="9" y="79"/>
                    </a:cubicBezTo>
                    <a:cubicBezTo>
                      <a:pt x="18" y="105"/>
                      <a:pt x="27" y="141"/>
                      <a:pt x="36" y="168"/>
                    </a:cubicBezTo>
                    <a:cubicBezTo>
                      <a:pt x="36" y="192"/>
                      <a:pt x="36" y="214"/>
                      <a:pt x="36" y="239"/>
                    </a:cubicBezTo>
                    <a:cubicBezTo>
                      <a:pt x="27" y="257"/>
                      <a:pt x="27" y="275"/>
                      <a:pt x="36" y="293"/>
                    </a:cubicBezTo>
                    <a:cubicBezTo>
                      <a:pt x="45" y="302"/>
                      <a:pt x="63" y="311"/>
                      <a:pt x="72" y="319"/>
                    </a:cubicBezTo>
                    <a:cubicBezTo>
                      <a:pt x="89" y="319"/>
                      <a:pt x="107" y="319"/>
                      <a:pt x="125" y="311"/>
                    </a:cubicBezTo>
                    <a:cubicBezTo>
                      <a:pt x="134" y="302"/>
                      <a:pt x="152" y="293"/>
                      <a:pt x="152" y="275"/>
                    </a:cubicBezTo>
                    <a:cubicBezTo>
                      <a:pt x="161" y="195"/>
                      <a:pt x="161" y="114"/>
                      <a:pt x="125" y="43"/>
                    </a:cubicBezTo>
                    <a:cubicBezTo>
                      <a:pt x="125" y="34"/>
                      <a:pt x="116" y="16"/>
                      <a:pt x="98" y="7"/>
                    </a:cubicBezTo>
                    <a:cubicBezTo>
                      <a:pt x="94" y="3"/>
                      <a:pt x="87" y="1"/>
                      <a:pt x="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7"/>
              <p:cNvSpPr/>
              <p:nvPr/>
            </p:nvSpPr>
            <p:spPr>
              <a:xfrm>
                <a:off x="7378105" y="3565540"/>
                <a:ext cx="19351" cy="15144"/>
              </a:xfrm>
              <a:custGeom>
                <a:avLst/>
                <a:gdLst/>
                <a:ahLst/>
                <a:cxnLst/>
                <a:rect l="l" t="t" r="r" b="b"/>
                <a:pathLst>
                  <a:path w="161" h="126" extrusionOk="0">
                    <a:moveTo>
                      <a:pt x="81" y="0"/>
                    </a:moveTo>
                    <a:cubicBezTo>
                      <a:pt x="0" y="0"/>
                      <a:pt x="0" y="125"/>
                      <a:pt x="81" y="125"/>
                    </a:cubicBezTo>
                    <a:cubicBezTo>
                      <a:pt x="161" y="125"/>
                      <a:pt x="161" y="0"/>
                      <a:pt x="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7"/>
              <p:cNvSpPr/>
              <p:nvPr/>
            </p:nvSpPr>
            <p:spPr>
              <a:xfrm>
                <a:off x="7285919" y="3571910"/>
                <a:ext cx="15144" cy="29086"/>
              </a:xfrm>
              <a:custGeom>
                <a:avLst/>
                <a:gdLst/>
                <a:ahLst/>
                <a:cxnLst/>
                <a:rect l="l" t="t" r="r" b="b"/>
                <a:pathLst>
                  <a:path w="126" h="242" extrusionOk="0">
                    <a:moveTo>
                      <a:pt x="63" y="1"/>
                    </a:moveTo>
                    <a:cubicBezTo>
                      <a:pt x="45" y="1"/>
                      <a:pt x="36" y="1"/>
                      <a:pt x="18" y="19"/>
                    </a:cubicBezTo>
                    <a:cubicBezTo>
                      <a:pt x="9" y="28"/>
                      <a:pt x="0" y="45"/>
                      <a:pt x="0" y="63"/>
                    </a:cubicBezTo>
                    <a:lnTo>
                      <a:pt x="0" y="179"/>
                    </a:lnTo>
                    <a:cubicBezTo>
                      <a:pt x="0" y="197"/>
                      <a:pt x="9" y="215"/>
                      <a:pt x="18" y="224"/>
                    </a:cubicBezTo>
                    <a:cubicBezTo>
                      <a:pt x="36" y="233"/>
                      <a:pt x="54" y="242"/>
                      <a:pt x="63" y="242"/>
                    </a:cubicBezTo>
                    <a:cubicBezTo>
                      <a:pt x="80" y="242"/>
                      <a:pt x="98" y="242"/>
                      <a:pt x="107" y="224"/>
                    </a:cubicBezTo>
                    <a:cubicBezTo>
                      <a:pt x="116" y="215"/>
                      <a:pt x="125" y="197"/>
                      <a:pt x="125" y="179"/>
                    </a:cubicBezTo>
                    <a:lnTo>
                      <a:pt x="125" y="63"/>
                    </a:lnTo>
                    <a:cubicBezTo>
                      <a:pt x="125" y="45"/>
                      <a:pt x="116" y="28"/>
                      <a:pt x="107" y="19"/>
                    </a:cubicBezTo>
                    <a:cubicBezTo>
                      <a:pt x="98" y="10"/>
                      <a:pt x="80"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7"/>
              <p:cNvSpPr/>
              <p:nvPr/>
            </p:nvSpPr>
            <p:spPr>
              <a:xfrm>
                <a:off x="7500338" y="3571910"/>
                <a:ext cx="18389" cy="26322"/>
              </a:xfrm>
              <a:custGeom>
                <a:avLst/>
                <a:gdLst/>
                <a:ahLst/>
                <a:cxnLst/>
                <a:rect l="l" t="t" r="r" b="b"/>
                <a:pathLst>
                  <a:path w="153" h="219" extrusionOk="0">
                    <a:moveTo>
                      <a:pt x="45" y="1"/>
                    </a:moveTo>
                    <a:cubicBezTo>
                      <a:pt x="36" y="10"/>
                      <a:pt x="18" y="19"/>
                      <a:pt x="9" y="28"/>
                    </a:cubicBezTo>
                    <a:cubicBezTo>
                      <a:pt x="0" y="45"/>
                      <a:pt x="0" y="63"/>
                      <a:pt x="9" y="72"/>
                    </a:cubicBezTo>
                    <a:lnTo>
                      <a:pt x="27" y="170"/>
                    </a:lnTo>
                    <a:cubicBezTo>
                      <a:pt x="36" y="188"/>
                      <a:pt x="45" y="206"/>
                      <a:pt x="63" y="215"/>
                    </a:cubicBezTo>
                    <a:cubicBezTo>
                      <a:pt x="69" y="215"/>
                      <a:pt x="79" y="219"/>
                      <a:pt x="90" y="219"/>
                    </a:cubicBezTo>
                    <a:cubicBezTo>
                      <a:pt x="96" y="219"/>
                      <a:pt x="102" y="218"/>
                      <a:pt x="107" y="215"/>
                    </a:cubicBezTo>
                    <a:cubicBezTo>
                      <a:pt x="125" y="215"/>
                      <a:pt x="134" y="206"/>
                      <a:pt x="143" y="188"/>
                    </a:cubicBezTo>
                    <a:cubicBezTo>
                      <a:pt x="152" y="170"/>
                      <a:pt x="152" y="161"/>
                      <a:pt x="152" y="144"/>
                    </a:cubicBezTo>
                    <a:lnTo>
                      <a:pt x="125" y="45"/>
                    </a:lnTo>
                    <a:cubicBezTo>
                      <a:pt x="116" y="28"/>
                      <a:pt x="107" y="19"/>
                      <a:pt x="99" y="10"/>
                    </a:cubicBezTo>
                    <a:cubicBezTo>
                      <a:pt x="81" y="1"/>
                      <a:pt x="63" y="1"/>
                      <a:pt x="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7"/>
              <p:cNvSpPr/>
              <p:nvPr/>
            </p:nvSpPr>
            <p:spPr>
              <a:xfrm>
                <a:off x="7459593" y="3648111"/>
                <a:ext cx="18389" cy="32211"/>
              </a:xfrm>
              <a:custGeom>
                <a:avLst/>
                <a:gdLst/>
                <a:ahLst/>
                <a:cxnLst/>
                <a:rect l="l" t="t" r="r" b="b"/>
                <a:pathLst>
                  <a:path w="153" h="268" extrusionOk="0">
                    <a:moveTo>
                      <a:pt x="45" y="0"/>
                    </a:moveTo>
                    <a:cubicBezTo>
                      <a:pt x="36" y="9"/>
                      <a:pt x="18" y="18"/>
                      <a:pt x="9" y="27"/>
                    </a:cubicBezTo>
                    <a:cubicBezTo>
                      <a:pt x="0" y="45"/>
                      <a:pt x="0" y="63"/>
                      <a:pt x="0" y="80"/>
                    </a:cubicBezTo>
                    <a:cubicBezTo>
                      <a:pt x="9" y="125"/>
                      <a:pt x="18" y="179"/>
                      <a:pt x="27" y="223"/>
                    </a:cubicBezTo>
                    <a:cubicBezTo>
                      <a:pt x="36" y="241"/>
                      <a:pt x="45" y="250"/>
                      <a:pt x="54" y="259"/>
                    </a:cubicBezTo>
                    <a:cubicBezTo>
                      <a:pt x="72" y="268"/>
                      <a:pt x="90" y="268"/>
                      <a:pt x="107" y="268"/>
                    </a:cubicBezTo>
                    <a:cubicBezTo>
                      <a:pt x="116" y="259"/>
                      <a:pt x="134" y="250"/>
                      <a:pt x="143" y="241"/>
                    </a:cubicBezTo>
                    <a:cubicBezTo>
                      <a:pt x="152" y="223"/>
                      <a:pt x="152" y="205"/>
                      <a:pt x="143" y="196"/>
                    </a:cubicBezTo>
                    <a:cubicBezTo>
                      <a:pt x="143" y="143"/>
                      <a:pt x="134" y="98"/>
                      <a:pt x="125" y="45"/>
                    </a:cubicBezTo>
                    <a:cubicBezTo>
                      <a:pt x="116" y="27"/>
                      <a:pt x="107" y="18"/>
                      <a:pt x="90" y="9"/>
                    </a:cubicBezTo>
                    <a:cubicBezTo>
                      <a:pt x="81" y="0"/>
                      <a:pt x="63" y="0"/>
                      <a:pt x="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7"/>
              <p:cNvSpPr/>
              <p:nvPr/>
            </p:nvSpPr>
            <p:spPr>
              <a:xfrm>
                <a:off x="7588197" y="3621669"/>
                <a:ext cx="22716" cy="35336"/>
              </a:xfrm>
              <a:custGeom>
                <a:avLst/>
                <a:gdLst/>
                <a:ahLst/>
                <a:cxnLst/>
                <a:rect l="l" t="t" r="r" b="b"/>
                <a:pathLst>
                  <a:path w="189" h="294" extrusionOk="0">
                    <a:moveTo>
                      <a:pt x="74" y="0"/>
                    </a:moveTo>
                    <a:cubicBezTo>
                      <a:pt x="67" y="0"/>
                      <a:pt x="60" y="2"/>
                      <a:pt x="54" y="6"/>
                    </a:cubicBezTo>
                    <a:cubicBezTo>
                      <a:pt x="19" y="15"/>
                      <a:pt x="1" y="42"/>
                      <a:pt x="10" y="77"/>
                    </a:cubicBezTo>
                    <a:cubicBezTo>
                      <a:pt x="28" y="131"/>
                      <a:pt x="46" y="193"/>
                      <a:pt x="63" y="247"/>
                    </a:cubicBezTo>
                    <a:cubicBezTo>
                      <a:pt x="71" y="277"/>
                      <a:pt x="97" y="294"/>
                      <a:pt x="120" y="294"/>
                    </a:cubicBezTo>
                    <a:cubicBezTo>
                      <a:pt x="125" y="294"/>
                      <a:pt x="130" y="293"/>
                      <a:pt x="135" y="292"/>
                    </a:cubicBezTo>
                    <a:cubicBezTo>
                      <a:pt x="170" y="283"/>
                      <a:pt x="188" y="247"/>
                      <a:pt x="179" y="211"/>
                    </a:cubicBezTo>
                    <a:cubicBezTo>
                      <a:pt x="162" y="158"/>
                      <a:pt x="144" y="104"/>
                      <a:pt x="126" y="42"/>
                    </a:cubicBezTo>
                    <a:cubicBezTo>
                      <a:pt x="119" y="21"/>
                      <a:pt x="96" y="0"/>
                      <a:pt x="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7"/>
              <p:cNvSpPr/>
              <p:nvPr/>
            </p:nvSpPr>
            <p:spPr>
              <a:xfrm>
                <a:off x="7676176" y="3533329"/>
                <a:ext cx="24759" cy="41946"/>
              </a:xfrm>
              <a:custGeom>
                <a:avLst/>
                <a:gdLst/>
                <a:ahLst/>
                <a:cxnLst/>
                <a:rect l="l" t="t" r="r" b="b"/>
                <a:pathLst>
                  <a:path w="206" h="349" extrusionOk="0">
                    <a:moveTo>
                      <a:pt x="90" y="1"/>
                    </a:moveTo>
                    <a:cubicBezTo>
                      <a:pt x="72" y="1"/>
                      <a:pt x="54" y="1"/>
                      <a:pt x="36" y="10"/>
                    </a:cubicBezTo>
                    <a:cubicBezTo>
                      <a:pt x="9" y="27"/>
                      <a:pt x="0" y="63"/>
                      <a:pt x="18" y="90"/>
                    </a:cubicBezTo>
                    <a:cubicBezTo>
                      <a:pt x="27" y="108"/>
                      <a:pt x="36" y="117"/>
                      <a:pt x="45" y="134"/>
                    </a:cubicBezTo>
                    <a:cubicBezTo>
                      <a:pt x="45" y="143"/>
                      <a:pt x="54" y="152"/>
                      <a:pt x="54" y="152"/>
                    </a:cubicBezTo>
                    <a:cubicBezTo>
                      <a:pt x="54" y="161"/>
                      <a:pt x="54" y="161"/>
                      <a:pt x="54" y="170"/>
                    </a:cubicBezTo>
                    <a:cubicBezTo>
                      <a:pt x="72" y="197"/>
                      <a:pt x="81" y="224"/>
                      <a:pt x="81" y="259"/>
                    </a:cubicBezTo>
                    <a:cubicBezTo>
                      <a:pt x="81" y="268"/>
                      <a:pt x="81" y="275"/>
                      <a:pt x="81" y="286"/>
                    </a:cubicBezTo>
                    <a:cubicBezTo>
                      <a:pt x="81" y="313"/>
                      <a:pt x="108" y="349"/>
                      <a:pt x="143" y="349"/>
                    </a:cubicBezTo>
                    <a:cubicBezTo>
                      <a:pt x="179" y="340"/>
                      <a:pt x="206" y="322"/>
                      <a:pt x="206" y="286"/>
                    </a:cubicBezTo>
                    <a:cubicBezTo>
                      <a:pt x="206" y="197"/>
                      <a:pt x="170" y="108"/>
                      <a:pt x="125" y="36"/>
                    </a:cubicBezTo>
                    <a:cubicBezTo>
                      <a:pt x="116" y="18"/>
                      <a:pt x="99" y="10"/>
                      <a:pt x="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7"/>
              <p:cNvSpPr/>
              <p:nvPr/>
            </p:nvSpPr>
            <p:spPr>
              <a:xfrm>
                <a:off x="7603220" y="3489340"/>
                <a:ext cx="18389" cy="32812"/>
              </a:xfrm>
              <a:custGeom>
                <a:avLst/>
                <a:gdLst/>
                <a:ahLst/>
                <a:cxnLst/>
                <a:rect l="l" t="t" r="r" b="b"/>
                <a:pathLst>
                  <a:path w="153" h="273" extrusionOk="0">
                    <a:moveTo>
                      <a:pt x="45" y="1"/>
                    </a:moveTo>
                    <a:cubicBezTo>
                      <a:pt x="37" y="10"/>
                      <a:pt x="19" y="19"/>
                      <a:pt x="10" y="28"/>
                    </a:cubicBezTo>
                    <a:cubicBezTo>
                      <a:pt x="1" y="45"/>
                      <a:pt x="1" y="63"/>
                      <a:pt x="10" y="81"/>
                    </a:cubicBezTo>
                    <a:cubicBezTo>
                      <a:pt x="19" y="126"/>
                      <a:pt x="19" y="179"/>
                      <a:pt x="28" y="224"/>
                    </a:cubicBezTo>
                    <a:cubicBezTo>
                      <a:pt x="37" y="242"/>
                      <a:pt x="45" y="260"/>
                      <a:pt x="63" y="260"/>
                    </a:cubicBezTo>
                    <a:cubicBezTo>
                      <a:pt x="70" y="266"/>
                      <a:pt x="80" y="272"/>
                      <a:pt x="92" y="272"/>
                    </a:cubicBezTo>
                    <a:cubicBezTo>
                      <a:pt x="97" y="272"/>
                      <a:pt x="103" y="271"/>
                      <a:pt x="108" y="269"/>
                    </a:cubicBezTo>
                    <a:cubicBezTo>
                      <a:pt x="117" y="260"/>
                      <a:pt x="135" y="251"/>
                      <a:pt x="144" y="242"/>
                    </a:cubicBezTo>
                    <a:cubicBezTo>
                      <a:pt x="152" y="224"/>
                      <a:pt x="152" y="206"/>
                      <a:pt x="152" y="197"/>
                    </a:cubicBezTo>
                    <a:cubicBezTo>
                      <a:pt x="144" y="144"/>
                      <a:pt x="135" y="99"/>
                      <a:pt x="126" y="45"/>
                    </a:cubicBezTo>
                    <a:cubicBezTo>
                      <a:pt x="126" y="37"/>
                      <a:pt x="108" y="19"/>
                      <a:pt x="99" y="10"/>
                    </a:cubicBezTo>
                    <a:cubicBezTo>
                      <a:pt x="81" y="1"/>
                      <a:pt x="63" y="1"/>
                      <a:pt x="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7"/>
              <p:cNvSpPr/>
              <p:nvPr/>
            </p:nvSpPr>
            <p:spPr>
              <a:xfrm>
                <a:off x="7765116" y="3497993"/>
                <a:ext cx="23798" cy="29807"/>
              </a:xfrm>
              <a:custGeom>
                <a:avLst/>
                <a:gdLst/>
                <a:ahLst/>
                <a:cxnLst/>
                <a:rect l="l" t="t" r="r" b="b"/>
                <a:pathLst>
                  <a:path w="198" h="248" extrusionOk="0">
                    <a:moveTo>
                      <a:pt x="81" y="0"/>
                    </a:moveTo>
                    <a:cubicBezTo>
                      <a:pt x="63" y="0"/>
                      <a:pt x="46" y="0"/>
                      <a:pt x="37" y="9"/>
                    </a:cubicBezTo>
                    <a:cubicBezTo>
                      <a:pt x="19" y="18"/>
                      <a:pt x="10" y="27"/>
                      <a:pt x="10" y="45"/>
                    </a:cubicBezTo>
                    <a:cubicBezTo>
                      <a:pt x="1" y="63"/>
                      <a:pt x="1" y="81"/>
                      <a:pt x="10" y="89"/>
                    </a:cubicBezTo>
                    <a:cubicBezTo>
                      <a:pt x="37" y="134"/>
                      <a:pt x="63" y="179"/>
                      <a:pt x="81" y="214"/>
                    </a:cubicBezTo>
                    <a:cubicBezTo>
                      <a:pt x="90" y="232"/>
                      <a:pt x="108" y="241"/>
                      <a:pt x="126" y="241"/>
                    </a:cubicBezTo>
                    <a:cubicBezTo>
                      <a:pt x="130" y="246"/>
                      <a:pt x="137" y="248"/>
                      <a:pt x="145" y="248"/>
                    </a:cubicBezTo>
                    <a:cubicBezTo>
                      <a:pt x="153" y="248"/>
                      <a:pt x="161" y="246"/>
                      <a:pt x="170" y="241"/>
                    </a:cubicBezTo>
                    <a:cubicBezTo>
                      <a:pt x="179" y="232"/>
                      <a:pt x="197" y="214"/>
                      <a:pt x="197" y="205"/>
                    </a:cubicBezTo>
                    <a:cubicBezTo>
                      <a:pt x="197" y="188"/>
                      <a:pt x="197" y="170"/>
                      <a:pt x="188" y="152"/>
                    </a:cubicBezTo>
                    <a:cubicBezTo>
                      <a:pt x="170" y="116"/>
                      <a:pt x="144" y="72"/>
                      <a:pt x="117" y="36"/>
                    </a:cubicBezTo>
                    <a:cubicBezTo>
                      <a:pt x="108" y="18"/>
                      <a:pt x="99" y="9"/>
                      <a:pt x="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7"/>
              <p:cNvSpPr/>
              <p:nvPr/>
            </p:nvSpPr>
            <p:spPr>
              <a:xfrm>
                <a:off x="7838072" y="3574675"/>
                <a:ext cx="18389" cy="23918"/>
              </a:xfrm>
              <a:custGeom>
                <a:avLst/>
                <a:gdLst/>
                <a:ahLst/>
                <a:cxnLst/>
                <a:rect l="l" t="t" r="r" b="b"/>
                <a:pathLst>
                  <a:path w="153" h="199" extrusionOk="0">
                    <a:moveTo>
                      <a:pt x="65" y="1"/>
                    </a:moveTo>
                    <a:cubicBezTo>
                      <a:pt x="62" y="1"/>
                      <a:pt x="60" y="5"/>
                      <a:pt x="54" y="5"/>
                    </a:cubicBezTo>
                    <a:cubicBezTo>
                      <a:pt x="36" y="5"/>
                      <a:pt x="18" y="13"/>
                      <a:pt x="9" y="31"/>
                    </a:cubicBezTo>
                    <a:cubicBezTo>
                      <a:pt x="9" y="49"/>
                      <a:pt x="1" y="58"/>
                      <a:pt x="9" y="76"/>
                    </a:cubicBezTo>
                    <a:cubicBezTo>
                      <a:pt x="18" y="103"/>
                      <a:pt x="27" y="129"/>
                      <a:pt x="36" y="147"/>
                    </a:cubicBezTo>
                    <a:cubicBezTo>
                      <a:pt x="36" y="156"/>
                      <a:pt x="36" y="165"/>
                      <a:pt x="45" y="174"/>
                    </a:cubicBezTo>
                    <a:cubicBezTo>
                      <a:pt x="45" y="183"/>
                      <a:pt x="54" y="183"/>
                      <a:pt x="63" y="192"/>
                    </a:cubicBezTo>
                    <a:lnTo>
                      <a:pt x="81" y="192"/>
                    </a:lnTo>
                    <a:cubicBezTo>
                      <a:pt x="85" y="196"/>
                      <a:pt x="90" y="199"/>
                      <a:pt x="94" y="199"/>
                    </a:cubicBezTo>
                    <a:cubicBezTo>
                      <a:pt x="99" y="199"/>
                      <a:pt x="103" y="196"/>
                      <a:pt x="108" y="192"/>
                    </a:cubicBezTo>
                    <a:cubicBezTo>
                      <a:pt x="125" y="192"/>
                      <a:pt x="134" y="183"/>
                      <a:pt x="143" y="165"/>
                    </a:cubicBezTo>
                    <a:cubicBezTo>
                      <a:pt x="152" y="156"/>
                      <a:pt x="152" y="138"/>
                      <a:pt x="152" y="121"/>
                    </a:cubicBezTo>
                    <a:cubicBezTo>
                      <a:pt x="143" y="94"/>
                      <a:pt x="134" y="67"/>
                      <a:pt x="125" y="49"/>
                    </a:cubicBezTo>
                    <a:cubicBezTo>
                      <a:pt x="125" y="40"/>
                      <a:pt x="117" y="31"/>
                      <a:pt x="117" y="22"/>
                    </a:cubicBezTo>
                    <a:cubicBezTo>
                      <a:pt x="108" y="22"/>
                      <a:pt x="108" y="13"/>
                      <a:pt x="99" y="5"/>
                    </a:cubicBezTo>
                    <a:lnTo>
                      <a:pt x="72" y="5"/>
                    </a:lnTo>
                    <a:cubicBezTo>
                      <a:pt x="69" y="2"/>
                      <a:pt x="67" y="1"/>
                      <a:pt x="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7"/>
              <p:cNvSpPr/>
              <p:nvPr/>
            </p:nvSpPr>
            <p:spPr>
              <a:xfrm>
                <a:off x="7764035" y="3619145"/>
                <a:ext cx="18389" cy="23677"/>
              </a:xfrm>
              <a:custGeom>
                <a:avLst/>
                <a:gdLst/>
                <a:ahLst/>
                <a:cxnLst/>
                <a:rect l="l" t="t" r="r" b="b"/>
                <a:pathLst>
                  <a:path w="153" h="197" extrusionOk="0">
                    <a:moveTo>
                      <a:pt x="55" y="0"/>
                    </a:moveTo>
                    <a:cubicBezTo>
                      <a:pt x="37" y="9"/>
                      <a:pt x="19" y="18"/>
                      <a:pt x="19" y="27"/>
                    </a:cubicBezTo>
                    <a:cubicBezTo>
                      <a:pt x="10" y="45"/>
                      <a:pt x="1" y="63"/>
                      <a:pt x="10" y="72"/>
                    </a:cubicBezTo>
                    <a:cubicBezTo>
                      <a:pt x="19" y="98"/>
                      <a:pt x="28" y="125"/>
                      <a:pt x="37" y="152"/>
                    </a:cubicBezTo>
                    <a:cubicBezTo>
                      <a:pt x="37" y="161"/>
                      <a:pt x="46" y="179"/>
                      <a:pt x="63" y="188"/>
                    </a:cubicBezTo>
                    <a:cubicBezTo>
                      <a:pt x="63" y="188"/>
                      <a:pt x="72" y="197"/>
                      <a:pt x="81" y="197"/>
                    </a:cubicBezTo>
                    <a:lnTo>
                      <a:pt x="108" y="197"/>
                    </a:lnTo>
                    <a:cubicBezTo>
                      <a:pt x="126" y="188"/>
                      <a:pt x="135" y="179"/>
                      <a:pt x="144" y="161"/>
                    </a:cubicBezTo>
                    <a:cubicBezTo>
                      <a:pt x="153" y="152"/>
                      <a:pt x="153" y="134"/>
                      <a:pt x="153" y="116"/>
                    </a:cubicBezTo>
                    <a:cubicBezTo>
                      <a:pt x="144" y="90"/>
                      <a:pt x="135" y="72"/>
                      <a:pt x="126" y="45"/>
                    </a:cubicBezTo>
                    <a:cubicBezTo>
                      <a:pt x="126" y="27"/>
                      <a:pt x="117" y="18"/>
                      <a:pt x="99" y="9"/>
                    </a:cubicBezTo>
                    <a:cubicBezTo>
                      <a:pt x="90" y="0"/>
                      <a:pt x="81" y="0"/>
                      <a:pt x="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7"/>
              <p:cNvSpPr/>
              <p:nvPr/>
            </p:nvSpPr>
            <p:spPr>
              <a:xfrm>
                <a:off x="7694445" y="3654481"/>
                <a:ext cx="15024" cy="20552"/>
              </a:xfrm>
              <a:custGeom>
                <a:avLst/>
                <a:gdLst/>
                <a:ahLst/>
                <a:cxnLst/>
                <a:rect l="l" t="t" r="r" b="b"/>
                <a:pathLst>
                  <a:path w="125" h="171" extrusionOk="0">
                    <a:moveTo>
                      <a:pt x="45" y="1"/>
                    </a:moveTo>
                    <a:cubicBezTo>
                      <a:pt x="36" y="1"/>
                      <a:pt x="27" y="10"/>
                      <a:pt x="18" y="19"/>
                    </a:cubicBezTo>
                    <a:lnTo>
                      <a:pt x="9" y="27"/>
                    </a:lnTo>
                    <a:cubicBezTo>
                      <a:pt x="9" y="36"/>
                      <a:pt x="0" y="45"/>
                      <a:pt x="0" y="54"/>
                    </a:cubicBezTo>
                    <a:lnTo>
                      <a:pt x="0" y="108"/>
                    </a:lnTo>
                    <a:cubicBezTo>
                      <a:pt x="0" y="117"/>
                      <a:pt x="0" y="126"/>
                      <a:pt x="9" y="135"/>
                    </a:cubicBezTo>
                    <a:cubicBezTo>
                      <a:pt x="9" y="135"/>
                      <a:pt x="18" y="143"/>
                      <a:pt x="18" y="152"/>
                    </a:cubicBezTo>
                    <a:cubicBezTo>
                      <a:pt x="27" y="152"/>
                      <a:pt x="36" y="161"/>
                      <a:pt x="36" y="161"/>
                    </a:cubicBezTo>
                    <a:cubicBezTo>
                      <a:pt x="45" y="170"/>
                      <a:pt x="54" y="170"/>
                      <a:pt x="63" y="170"/>
                    </a:cubicBezTo>
                    <a:lnTo>
                      <a:pt x="80" y="170"/>
                    </a:lnTo>
                    <a:cubicBezTo>
                      <a:pt x="89" y="161"/>
                      <a:pt x="98" y="161"/>
                      <a:pt x="107" y="152"/>
                    </a:cubicBezTo>
                    <a:lnTo>
                      <a:pt x="116" y="135"/>
                    </a:lnTo>
                    <a:cubicBezTo>
                      <a:pt x="125" y="126"/>
                      <a:pt x="125" y="117"/>
                      <a:pt x="125" y="108"/>
                    </a:cubicBezTo>
                    <a:lnTo>
                      <a:pt x="125" y="54"/>
                    </a:lnTo>
                    <a:cubicBezTo>
                      <a:pt x="125" y="45"/>
                      <a:pt x="125" y="45"/>
                      <a:pt x="116" y="36"/>
                    </a:cubicBezTo>
                    <a:cubicBezTo>
                      <a:pt x="116" y="27"/>
                      <a:pt x="116" y="19"/>
                      <a:pt x="107" y="19"/>
                    </a:cubicBezTo>
                    <a:cubicBezTo>
                      <a:pt x="98" y="10"/>
                      <a:pt x="98" y="1"/>
                      <a:pt x="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7"/>
              <p:cNvSpPr/>
              <p:nvPr/>
            </p:nvSpPr>
            <p:spPr>
              <a:xfrm>
                <a:off x="7797327" y="3709768"/>
                <a:ext cx="18389" cy="29567"/>
              </a:xfrm>
              <a:custGeom>
                <a:avLst/>
                <a:gdLst/>
                <a:ahLst/>
                <a:cxnLst/>
                <a:rect l="l" t="t" r="r" b="b"/>
                <a:pathLst>
                  <a:path w="153" h="246" extrusionOk="0">
                    <a:moveTo>
                      <a:pt x="66" y="1"/>
                    </a:moveTo>
                    <a:cubicBezTo>
                      <a:pt x="61" y="1"/>
                      <a:pt x="57" y="2"/>
                      <a:pt x="54" y="5"/>
                    </a:cubicBezTo>
                    <a:cubicBezTo>
                      <a:pt x="36" y="5"/>
                      <a:pt x="18" y="14"/>
                      <a:pt x="18" y="31"/>
                    </a:cubicBezTo>
                    <a:cubicBezTo>
                      <a:pt x="9" y="49"/>
                      <a:pt x="1" y="58"/>
                      <a:pt x="9" y="76"/>
                    </a:cubicBezTo>
                    <a:cubicBezTo>
                      <a:pt x="18" y="121"/>
                      <a:pt x="27" y="156"/>
                      <a:pt x="36" y="201"/>
                    </a:cubicBezTo>
                    <a:cubicBezTo>
                      <a:pt x="36" y="219"/>
                      <a:pt x="45" y="228"/>
                      <a:pt x="63" y="237"/>
                    </a:cubicBezTo>
                    <a:cubicBezTo>
                      <a:pt x="72" y="245"/>
                      <a:pt x="90" y="245"/>
                      <a:pt x="108" y="245"/>
                    </a:cubicBezTo>
                    <a:cubicBezTo>
                      <a:pt x="125" y="237"/>
                      <a:pt x="134" y="228"/>
                      <a:pt x="143" y="219"/>
                    </a:cubicBezTo>
                    <a:cubicBezTo>
                      <a:pt x="152" y="201"/>
                      <a:pt x="152" y="183"/>
                      <a:pt x="152" y="165"/>
                    </a:cubicBezTo>
                    <a:cubicBezTo>
                      <a:pt x="143" y="129"/>
                      <a:pt x="134" y="85"/>
                      <a:pt x="125" y="49"/>
                    </a:cubicBezTo>
                    <a:cubicBezTo>
                      <a:pt x="125" y="31"/>
                      <a:pt x="108" y="14"/>
                      <a:pt x="99" y="5"/>
                    </a:cubicBezTo>
                    <a:cubicBezTo>
                      <a:pt x="87" y="5"/>
                      <a:pt x="75" y="1"/>
                      <a:pt x="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7"/>
              <p:cNvSpPr/>
              <p:nvPr/>
            </p:nvSpPr>
            <p:spPr>
              <a:xfrm>
                <a:off x="7864874" y="3680201"/>
                <a:ext cx="21514" cy="29927"/>
              </a:xfrm>
              <a:custGeom>
                <a:avLst/>
                <a:gdLst/>
                <a:ahLst/>
                <a:cxnLst/>
                <a:rect l="l" t="t" r="r" b="b"/>
                <a:pathLst>
                  <a:path w="179" h="249" extrusionOk="0">
                    <a:moveTo>
                      <a:pt x="45" y="1"/>
                    </a:moveTo>
                    <a:cubicBezTo>
                      <a:pt x="36" y="10"/>
                      <a:pt x="18" y="19"/>
                      <a:pt x="9" y="36"/>
                    </a:cubicBezTo>
                    <a:cubicBezTo>
                      <a:pt x="9" y="45"/>
                      <a:pt x="1" y="63"/>
                      <a:pt x="9" y="81"/>
                    </a:cubicBezTo>
                    <a:cubicBezTo>
                      <a:pt x="18" y="117"/>
                      <a:pt x="36" y="161"/>
                      <a:pt x="54" y="206"/>
                    </a:cubicBezTo>
                    <a:cubicBezTo>
                      <a:pt x="54" y="206"/>
                      <a:pt x="63" y="215"/>
                      <a:pt x="63" y="224"/>
                    </a:cubicBezTo>
                    <a:cubicBezTo>
                      <a:pt x="72" y="233"/>
                      <a:pt x="72" y="233"/>
                      <a:pt x="81" y="242"/>
                    </a:cubicBezTo>
                    <a:cubicBezTo>
                      <a:pt x="90" y="246"/>
                      <a:pt x="99" y="248"/>
                      <a:pt x="108" y="248"/>
                    </a:cubicBezTo>
                    <a:cubicBezTo>
                      <a:pt x="117" y="248"/>
                      <a:pt x="125" y="246"/>
                      <a:pt x="134" y="242"/>
                    </a:cubicBezTo>
                    <a:cubicBezTo>
                      <a:pt x="143" y="242"/>
                      <a:pt x="161" y="233"/>
                      <a:pt x="170" y="215"/>
                    </a:cubicBezTo>
                    <a:cubicBezTo>
                      <a:pt x="170" y="206"/>
                      <a:pt x="179" y="188"/>
                      <a:pt x="170" y="170"/>
                    </a:cubicBezTo>
                    <a:cubicBezTo>
                      <a:pt x="161" y="126"/>
                      <a:pt x="143" y="90"/>
                      <a:pt x="125" y="45"/>
                    </a:cubicBezTo>
                    <a:cubicBezTo>
                      <a:pt x="125" y="36"/>
                      <a:pt x="117" y="36"/>
                      <a:pt x="117" y="28"/>
                    </a:cubicBezTo>
                    <a:cubicBezTo>
                      <a:pt x="108" y="19"/>
                      <a:pt x="108" y="19"/>
                      <a:pt x="99" y="10"/>
                    </a:cubicBezTo>
                    <a:cubicBezTo>
                      <a:pt x="81" y="1"/>
                      <a:pt x="63" y="1"/>
                      <a:pt x="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7"/>
              <p:cNvSpPr/>
              <p:nvPr/>
            </p:nvSpPr>
            <p:spPr>
              <a:xfrm>
                <a:off x="7893840" y="3818540"/>
                <a:ext cx="18389" cy="29567"/>
              </a:xfrm>
              <a:custGeom>
                <a:avLst/>
                <a:gdLst/>
                <a:ahLst/>
                <a:cxnLst/>
                <a:rect l="l" t="t" r="r" b="b"/>
                <a:pathLst>
                  <a:path w="153" h="246" extrusionOk="0">
                    <a:moveTo>
                      <a:pt x="54" y="1"/>
                    </a:moveTo>
                    <a:cubicBezTo>
                      <a:pt x="36" y="10"/>
                      <a:pt x="18" y="18"/>
                      <a:pt x="18" y="27"/>
                    </a:cubicBezTo>
                    <a:cubicBezTo>
                      <a:pt x="9" y="45"/>
                      <a:pt x="0" y="63"/>
                      <a:pt x="9" y="81"/>
                    </a:cubicBezTo>
                    <a:cubicBezTo>
                      <a:pt x="18" y="117"/>
                      <a:pt x="27" y="161"/>
                      <a:pt x="36" y="197"/>
                    </a:cubicBezTo>
                    <a:cubicBezTo>
                      <a:pt x="36" y="215"/>
                      <a:pt x="45" y="233"/>
                      <a:pt x="63" y="233"/>
                    </a:cubicBezTo>
                    <a:cubicBezTo>
                      <a:pt x="69" y="239"/>
                      <a:pt x="80" y="245"/>
                      <a:pt x="92" y="245"/>
                    </a:cubicBezTo>
                    <a:cubicBezTo>
                      <a:pt x="97" y="245"/>
                      <a:pt x="102" y="244"/>
                      <a:pt x="107" y="241"/>
                    </a:cubicBezTo>
                    <a:cubicBezTo>
                      <a:pt x="125" y="241"/>
                      <a:pt x="134" y="233"/>
                      <a:pt x="143" y="215"/>
                    </a:cubicBezTo>
                    <a:cubicBezTo>
                      <a:pt x="152" y="197"/>
                      <a:pt x="152" y="188"/>
                      <a:pt x="152" y="170"/>
                    </a:cubicBezTo>
                    <a:cubicBezTo>
                      <a:pt x="143" y="126"/>
                      <a:pt x="134" y="90"/>
                      <a:pt x="125" y="45"/>
                    </a:cubicBezTo>
                    <a:cubicBezTo>
                      <a:pt x="125" y="27"/>
                      <a:pt x="107" y="18"/>
                      <a:pt x="99" y="10"/>
                    </a:cubicBezTo>
                    <a:cubicBezTo>
                      <a:pt x="81" y="1"/>
                      <a:pt x="63" y="1"/>
                      <a:pt x="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7"/>
              <p:cNvSpPr/>
              <p:nvPr/>
            </p:nvSpPr>
            <p:spPr>
              <a:xfrm>
                <a:off x="7871364" y="3933322"/>
                <a:ext cx="19351" cy="15144"/>
              </a:xfrm>
              <a:custGeom>
                <a:avLst/>
                <a:gdLst/>
                <a:ahLst/>
                <a:cxnLst/>
                <a:rect l="l" t="t" r="r" b="b"/>
                <a:pathLst>
                  <a:path w="161" h="126" extrusionOk="0">
                    <a:moveTo>
                      <a:pt x="80" y="0"/>
                    </a:moveTo>
                    <a:cubicBezTo>
                      <a:pt x="0" y="0"/>
                      <a:pt x="0" y="125"/>
                      <a:pt x="80" y="125"/>
                    </a:cubicBezTo>
                    <a:cubicBezTo>
                      <a:pt x="161" y="125"/>
                      <a:pt x="161" y="0"/>
                      <a:pt x="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7"/>
              <p:cNvSpPr/>
              <p:nvPr/>
            </p:nvSpPr>
            <p:spPr>
              <a:xfrm>
                <a:off x="7530385" y="3515782"/>
                <a:ext cx="20432" cy="26682"/>
              </a:xfrm>
              <a:custGeom>
                <a:avLst/>
                <a:gdLst/>
                <a:ahLst/>
                <a:cxnLst/>
                <a:rect l="l" t="t" r="r" b="b"/>
                <a:pathLst>
                  <a:path w="170" h="222" extrusionOk="0">
                    <a:moveTo>
                      <a:pt x="65" y="0"/>
                    </a:moveTo>
                    <a:cubicBezTo>
                      <a:pt x="52" y="0"/>
                      <a:pt x="40" y="7"/>
                      <a:pt x="27" y="13"/>
                    </a:cubicBezTo>
                    <a:cubicBezTo>
                      <a:pt x="18" y="22"/>
                      <a:pt x="9" y="31"/>
                      <a:pt x="0" y="49"/>
                    </a:cubicBezTo>
                    <a:lnTo>
                      <a:pt x="0" y="57"/>
                    </a:lnTo>
                    <a:cubicBezTo>
                      <a:pt x="0" y="75"/>
                      <a:pt x="0" y="84"/>
                      <a:pt x="9" y="93"/>
                    </a:cubicBezTo>
                    <a:cubicBezTo>
                      <a:pt x="27" y="129"/>
                      <a:pt x="45" y="156"/>
                      <a:pt x="54" y="191"/>
                    </a:cubicBezTo>
                    <a:cubicBezTo>
                      <a:pt x="63" y="200"/>
                      <a:pt x="80" y="218"/>
                      <a:pt x="98" y="218"/>
                    </a:cubicBezTo>
                    <a:cubicBezTo>
                      <a:pt x="101" y="221"/>
                      <a:pt x="104" y="222"/>
                      <a:pt x="108" y="222"/>
                    </a:cubicBezTo>
                    <a:cubicBezTo>
                      <a:pt x="118" y="222"/>
                      <a:pt x="130" y="215"/>
                      <a:pt x="143" y="209"/>
                    </a:cubicBezTo>
                    <a:cubicBezTo>
                      <a:pt x="152" y="200"/>
                      <a:pt x="170" y="191"/>
                      <a:pt x="170" y="173"/>
                    </a:cubicBezTo>
                    <a:cubicBezTo>
                      <a:pt x="170" y="173"/>
                      <a:pt x="170" y="164"/>
                      <a:pt x="170" y="156"/>
                    </a:cubicBezTo>
                    <a:cubicBezTo>
                      <a:pt x="170" y="147"/>
                      <a:pt x="170" y="138"/>
                      <a:pt x="161" y="129"/>
                    </a:cubicBezTo>
                    <a:lnTo>
                      <a:pt x="116" y="31"/>
                    </a:lnTo>
                    <a:cubicBezTo>
                      <a:pt x="107" y="22"/>
                      <a:pt x="89" y="4"/>
                      <a:pt x="80" y="4"/>
                    </a:cubicBezTo>
                    <a:cubicBezTo>
                      <a:pt x="75" y="1"/>
                      <a:pt x="70" y="0"/>
                      <a:pt x="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7"/>
              <p:cNvSpPr/>
              <p:nvPr/>
            </p:nvSpPr>
            <p:spPr>
              <a:xfrm>
                <a:off x="7491804" y="3765536"/>
                <a:ext cx="18269" cy="26802"/>
              </a:xfrm>
              <a:custGeom>
                <a:avLst/>
                <a:gdLst/>
                <a:ahLst/>
                <a:cxnLst/>
                <a:rect l="l" t="t" r="r" b="b"/>
                <a:pathLst>
                  <a:path w="152" h="223" extrusionOk="0">
                    <a:moveTo>
                      <a:pt x="63" y="1"/>
                    </a:moveTo>
                    <a:cubicBezTo>
                      <a:pt x="60" y="1"/>
                      <a:pt x="56" y="2"/>
                      <a:pt x="54" y="4"/>
                    </a:cubicBezTo>
                    <a:cubicBezTo>
                      <a:pt x="36" y="4"/>
                      <a:pt x="18" y="13"/>
                      <a:pt x="9" y="31"/>
                    </a:cubicBezTo>
                    <a:cubicBezTo>
                      <a:pt x="9" y="49"/>
                      <a:pt x="0" y="58"/>
                      <a:pt x="9" y="76"/>
                    </a:cubicBezTo>
                    <a:cubicBezTo>
                      <a:pt x="18" y="112"/>
                      <a:pt x="27" y="147"/>
                      <a:pt x="36" y="174"/>
                    </a:cubicBezTo>
                    <a:cubicBezTo>
                      <a:pt x="36" y="192"/>
                      <a:pt x="45" y="201"/>
                      <a:pt x="62" y="210"/>
                    </a:cubicBezTo>
                    <a:cubicBezTo>
                      <a:pt x="69" y="216"/>
                      <a:pt x="80" y="222"/>
                      <a:pt x="92" y="222"/>
                    </a:cubicBezTo>
                    <a:cubicBezTo>
                      <a:pt x="97" y="222"/>
                      <a:pt x="102" y="221"/>
                      <a:pt x="107" y="219"/>
                    </a:cubicBezTo>
                    <a:cubicBezTo>
                      <a:pt x="125" y="210"/>
                      <a:pt x="134" y="201"/>
                      <a:pt x="143" y="192"/>
                    </a:cubicBezTo>
                    <a:cubicBezTo>
                      <a:pt x="152" y="174"/>
                      <a:pt x="152" y="156"/>
                      <a:pt x="152" y="147"/>
                    </a:cubicBezTo>
                    <a:lnTo>
                      <a:pt x="125" y="49"/>
                    </a:lnTo>
                    <a:cubicBezTo>
                      <a:pt x="125" y="31"/>
                      <a:pt x="107" y="13"/>
                      <a:pt x="98" y="13"/>
                    </a:cubicBezTo>
                    <a:cubicBezTo>
                      <a:pt x="86" y="7"/>
                      <a:pt x="73"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7"/>
              <p:cNvSpPr/>
              <p:nvPr/>
            </p:nvSpPr>
            <p:spPr>
              <a:xfrm>
                <a:off x="7394210" y="3674432"/>
                <a:ext cx="21514" cy="38581"/>
              </a:xfrm>
              <a:custGeom>
                <a:avLst/>
                <a:gdLst/>
                <a:ahLst/>
                <a:cxnLst/>
                <a:rect l="l" t="t" r="r" b="b"/>
                <a:pathLst>
                  <a:path w="179" h="321" extrusionOk="0">
                    <a:moveTo>
                      <a:pt x="54" y="183"/>
                    </a:moveTo>
                    <a:cubicBezTo>
                      <a:pt x="54" y="189"/>
                      <a:pt x="54" y="191"/>
                      <a:pt x="57" y="195"/>
                    </a:cubicBezTo>
                    <a:lnTo>
                      <a:pt x="57" y="195"/>
                    </a:lnTo>
                    <a:cubicBezTo>
                      <a:pt x="56" y="191"/>
                      <a:pt x="55" y="187"/>
                      <a:pt x="54" y="183"/>
                    </a:cubicBezTo>
                    <a:close/>
                    <a:moveTo>
                      <a:pt x="74" y="1"/>
                    </a:moveTo>
                    <a:cubicBezTo>
                      <a:pt x="61" y="1"/>
                      <a:pt x="49" y="7"/>
                      <a:pt x="36" y="13"/>
                    </a:cubicBezTo>
                    <a:cubicBezTo>
                      <a:pt x="9" y="22"/>
                      <a:pt x="0" y="67"/>
                      <a:pt x="18" y="93"/>
                    </a:cubicBezTo>
                    <a:cubicBezTo>
                      <a:pt x="24" y="105"/>
                      <a:pt x="30" y="117"/>
                      <a:pt x="36" y="129"/>
                    </a:cubicBezTo>
                    <a:lnTo>
                      <a:pt x="36" y="129"/>
                    </a:lnTo>
                    <a:cubicBezTo>
                      <a:pt x="45" y="156"/>
                      <a:pt x="54" y="174"/>
                      <a:pt x="63" y="200"/>
                    </a:cubicBezTo>
                    <a:cubicBezTo>
                      <a:pt x="60" y="198"/>
                      <a:pt x="59" y="196"/>
                      <a:pt x="57" y="195"/>
                    </a:cubicBezTo>
                    <a:lnTo>
                      <a:pt x="57" y="195"/>
                    </a:lnTo>
                    <a:cubicBezTo>
                      <a:pt x="62" y="215"/>
                      <a:pt x="61" y="232"/>
                      <a:pt x="54" y="254"/>
                    </a:cubicBezTo>
                    <a:lnTo>
                      <a:pt x="54" y="254"/>
                    </a:lnTo>
                    <a:cubicBezTo>
                      <a:pt x="54" y="251"/>
                      <a:pt x="54" y="248"/>
                      <a:pt x="54" y="245"/>
                    </a:cubicBezTo>
                    <a:cubicBezTo>
                      <a:pt x="54" y="250"/>
                      <a:pt x="54" y="254"/>
                      <a:pt x="54" y="254"/>
                    </a:cubicBezTo>
                    <a:cubicBezTo>
                      <a:pt x="54" y="254"/>
                      <a:pt x="54" y="254"/>
                      <a:pt x="54" y="254"/>
                    </a:cubicBezTo>
                    <a:lnTo>
                      <a:pt x="54" y="254"/>
                    </a:lnTo>
                    <a:cubicBezTo>
                      <a:pt x="54" y="266"/>
                      <a:pt x="55" y="275"/>
                      <a:pt x="63" y="290"/>
                    </a:cubicBezTo>
                    <a:cubicBezTo>
                      <a:pt x="72" y="299"/>
                      <a:pt x="89" y="316"/>
                      <a:pt x="98" y="316"/>
                    </a:cubicBezTo>
                    <a:cubicBezTo>
                      <a:pt x="104" y="319"/>
                      <a:pt x="109" y="320"/>
                      <a:pt x="114" y="320"/>
                    </a:cubicBezTo>
                    <a:cubicBezTo>
                      <a:pt x="127" y="320"/>
                      <a:pt x="139" y="314"/>
                      <a:pt x="152" y="308"/>
                    </a:cubicBezTo>
                    <a:cubicBezTo>
                      <a:pt x="161" y="308"/>
                      <a:pt x="170" y="290"/>
                      <a:pt x="179" y="272"/>
                    </a:cubicBezTo>
                    <a:cubicBezTo>
                      <a:pt x="179" y="227"/>
                      <a:pt x="179" y="183"/>
                      <a:pt x="170" y="138"/>
                    </a:cubicBezTo>
                    <a:cubicBezTo>
                      <a:pt x="161" y="102"/>
                      <a:pt x="143" y="67"/>
                      <a:pt x="125" y="31"/>
                    </a:cubicBezTo>
                    <a:cubicBezTo>
                      <a:pt x="116" y="22"/>
                      <a:pt x="98" y="4"/>
                      <a:pt x="89" y="4"/>
                    </a:cubicBezTo>
                    <a:cubicBezTo>
                      <a:pt x="84" y="2"/>
                      <a:pt x="79" y="1"/>
                      <a:pt x="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7"/>
              <p:cNvSpPr/>
              <p:nvPr/>
            </p:nvSpPr>
            <p:spPr>
              <a:xfrm>
                <a:off x="7542164" y="3691980"/>
                <a:ext cx="18269" cy="29567"/>
              </a:xfrm>
              <a:custGeom>
                <a:avLst/>
                <a:gdLst/>
                <a:ahLst/>
                <a:cxnLst/>
                <a:rect l="l" t="t" r="r" b="b"/>
                <a:pathLst>
                  <a:path w="152" h="246" extrusionOk="0">
                    <a:moveTo>
                      <a:pt x="45" y="1"/>
                    </a:moveTo>
                    <a:cubicBezTo>
                      <a:pt x="27" y="10"/>
                      <a:pt x="18" y="19"/>
                      <a:pt x="9" y="37"/>
                    </a:cubicBezTo>
                    <a:cubicBezTo>
                      <a:pt x="0" y="46"/>
                      <a:pt x="0" y="63"/>
                      <a:pt x="0" y="81"/>
                    </a:cubicBezTo>
                    <a:cubicBezTo>
                      <a:pt x="9" y="117"/>
                      <a:pt x="18" y="162"/>
                      <a:pt x="27" y="206"/>
                    </a:cubicBezTo>
                    <a:cubicBezTo>
                      <a:pt x="27" y="215"/>
                      <a:pt x="45" y="233"/>
                      <a:pt x="54" y="242"/>
                    </a:cubicBezTo>
                    <a:cubicBezTo>
                      <a:pt x="66" y="242"/>
                      <a:pt x="78" y="246"/>
                      <a:pt x="87" y="246"/>
                    </a:cubicBezTo>
                    <a:cubicBezTo>
                      <a:pt x="92" y="246"/>
                      <a:pt x="95" y="245"/>
                      <a:pt x="98" y="242"/>
                    </a:cubicBezTo>
                    <a:cubicBezTo>
                      <a:pt x="116" y="242"/>
                      <a:pt x="134" y="233"/>
                      <a:pt x="143" y="215"/>
                    </a:cubicBezTo>
                    <a:cubicBezTo>
                      <a:pt x="143" y="197"/>
                      <a:pt x="152" y="188"/>
                      <a:pt x="143" y="170"/>
                    </a:cubicBezTo>
                    <a:cubicBezTo>
                      <a:pt x="134" y="126"/>
                      <a:pt x="125" y="90"/>
                      <a:pt x="116" y="46"/>
                    </a:cubicBezTo>
                    <a:cubicBezTo>
                      <a:pt x="116" y="37"/>
                      <a:pt x="107" y="19"/>
                      <a:pt x="90" y="10"/>
                    </a:cubicBezTo>
                    <a:cubicBezTo>
                      <a:pt x="81" y="1"/>
                      <a:pt x="63" y="1"/>
                      <a:pt x="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7"/>
              <p:cNvSpPr/>
              <p:nvPr/>
            </p:nvSpPr>
            <p:spPr>
              <a:xfrm>
                <a:off x="7633268" y="3774551"/>
                <a:ext cx="18389" cy="29567"/>
              </a:xfrm>
              <a:custGeom>
                <a:avLst/>
                <a:gdLst/>
                <a:ahLst/>
                <a:cxnLst/>
                <a:rect l="l" t="t" r="r" b="b"/>
                <a:pathLst>
                  <a:path w="153" h="246" extrusionOk="0">
                    <a:moveTo>
                      <a:pt x="45" y="1"/>
                    </a:moveTo>
                    <a:cubicBezTo>
                      <a:pt x="36" y="10"/>
                      <a:pt x="18" y="19"/>
                      <a:pt x="10" y="28"/>
                    </a:cubicBezTo>
                    <a:cubicBezTo>
                      <a:pt x="1" y="45"/>
                      <a:pt x="1" y="63"/>
                      <a:pt x="1" y="72"/>
                    </a:cubicBezTo>
                    <a:lnTo>
                      <a:pt x="27" y="197"/>
                    </a:lnTo>
                    <a:cubicBezTo>
                      <a:pt x="27" y="215"/>
                      <a:pt x="45" y="224"/>
                      <a:pt x="54" y="233"/>
                    </a:cubicBezTo>
                    <a:cubicBezTo>
                      <a:pt x="67" y="239"/>
                      <a:pt x="79" y="245"/>
                      <a:pt x="92" y="245"/>
                    </a:cubicBezTo>
                    <a:cubicBezTo>
                      <a:pt x="97" y="245"/>
                      <a:pt x="102" y="244"/>
                      <a:pt x="108" y="242"/>
                    </a:cubicBezTo>
                    <a:cubicBezTo>
                      <a:pt x="117" y="233"/>
                      <a:pt x="134" y="224"/>
                      <a:pt x="143" y="215"/>
                    </a:cubicBezTo>
                    <a:cubicBezTo>
                      <a:pt x="152" y="197"/>
                      <a:pt x="152" y="179"/>
                      <a:pt x="143" y="170"/>
                    </a:cubicBezTo>
                    <a:cubicBezTo>
                      <a:pt x="134" y="126"/>
                      <a:pt x="134" y="81"/>
                      <a:pt x="126" y="45"/>
                    </a:cubicBezTo>
                    <a:cubicBezTo>
                      <a:pt x="117" y="28"/>
                      <a:pt x="108" y="19"/>
                      <a:pt x="90" y="10"/>
                    </a:cubicBezTo>
                    <a:cubicBezTo>
                      <a:pt x="81" y="1"/>
                      <a:pt x="63" y="1"/>
                      <a:pt x="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7"/>
              <p:cNvSpPr/>
              <p:nvPr/>
            </p:nvSpPr>
            <p:spPr>
              <a:xfrm>
                <a:off x="7752256" y="3803516"/>
                <a:ext cx="20552" cy="32812"/>
              </a:xfrm>
              <a:custGeom>
                <a:avLst/>
                <a:gdLst/>
                <a:ahLst/>
                <a:cxnLst/>
                <a:rect l="l" t="t" r="r" b="b"/>
                <a:pathLst>
                  <a:path w="171" h="273" extrusionOk="0">
                    <a:moveTo>
                      <a:pt x="90" y="1"/>
                    </a:moveTo>
                    <a:cubicBezTo>
                      <a:pt x="72" y="1"/>
                      <a:pt x="54" y="1"/>
                      <a:pt x="45" y="10"/>
                    </a:cubicBezTo>
                    <a:cubicBezTo>
                      <a:pt x="19" y="27"/>
                      <a:pt x="1" y="63"/>
                      <a:pt x="19" y="90"/>
                    </a:cubicBezTo>
                    <a:cubicBezTo>
                      <a:pt x="28" y="99"/>
                      <a:pt x="28" y="108"/>
                      <a:pt x="28" y="117"/>
                    </a:cubicBezTo>
                    <a:lnTo>
                      <a:pt x="28" y="99"/>
                    </a:lnTo>
                    <a:cubicBezTo>
                      <a:pt x="37" y="117"/>
                      <a:pt x="37" y="135"/>
                      <a:pt x="37" y="152"/>
                    </a:cubicBezTo>
                    <a:cubicBezTo>
                      <a:pt x="37" y="164"/>
                      <a:pt x="37" y="176"/>
                      <a:pt x="37" y="188"/>
                    </a:cubicBezTo>
                    <a:cubicBezTo>
                      <a:pt x="37" y="191"/>
                      <a:pt x="37" y="194"/>
                      <a:pt x="37" y="197"/>
                    </a:cubicBezTo>
                    <a:cubicBezTo>
                      <a:pt x="28" y="215"/>
                      <a:pt x="37" y="224"/>
                      <a:pt x="45" y="242"/>
                    </a:cubicBezTo>
                    <a:cubicBezTo>
                      <a:pt x="45" y="251"/>
                      <a:pt x="63" y="268"/>
                      <a:pt x="81" y="268"/>
                    </a:cubicBezTo>
                    <a:cubicBezTo>
                      <a:pt x="84" y="271"/>
                      <a:pt x="87" y="272"/>
                      <a:pt x="91" y="272"/>
                    </a:cubicBezTo>
                    <a:cubicBezTo>
                      <a:pt x="101" y="272"/>
                      <a:pt x="113" y="266"/>
                      <a:pt x="126" y="259"/>
                    </a:cubicBezTo>
                    <a:cubicBezTo>
                      <a:pt x="135" y="259"/>
                      <a:pt x="153" y="242"/>
                      <a:pt x="153" y="224"/>
                    </a:cubicBezTo>
                    <a:cubicBezTo>
                      <a:pt x="170" y="161"/>
                      <a:pt x="161" y="90"/>
                      <a:pt x="126" y="36"/>
                    </a:cubicBezTo>
                    <a:cubicBezTo>
                      <a:pt x="117" y="19"/>
                      <a:pt x="108" y="10"/>
                      <a:pt x="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7"/>
              <p:cNvSpPr/>
              <p:nvPr/>
            </p:nvSpPr>
            <p:spPr>
              <a:xfrm>
                <a:off x="7712593" y="3915293"/>
                <a:ext cx="18389" cy="26682"/>
              </a:xfrm>
              <a:custGeom>
                <a:avLst/>
                <a:gdLst/>
                <a:ahLst/>
                <a:cxnLst/>
                <a:rect l="l" t="t" r="r" b="b"/>
                <a:pathLst>
                  <a:path w="153" h="222" extrusionOk="0">
                    <a:moveTo>
                      <a:pt x="71" y="1"/>
                    </a:moveTo>
                    <a:cubicBezTo>
                      <a:pt x="63" y="1"/>
                      <a:pt x="54" y="3"/>
                      <a:pt x="45" y="7"/>
                    </a:cubicBezTo>
                    <a:cubicBezTo>
                      <a:pt x="28" y="7"/>
                      <a:pt x="19" y="16"/>
                      <a:pt x="10" y="34"/>
                    </a:cubicBezTo>
                    <a:cubicBezTo>
                      <a:pt x="1" y="43"/>
                      <a:pt x="1" y="61"/>
                      <a:pt x="1" y="79"/>
                    </a:cubicBezTo>
                    <a:cubicBezTo>
                      <a:pt x="10" y="114"/>
                      <a:pt x="19" y="141"/>
                      <a:pt x="28" y="177"/>
                    </a:cubicBezTo>
                    <a:cubicBezTo>
                      <a:pt x="36" y="195"/>
                      <a:pt x="45" y="204"/>
                      <a:pt x="54" y="213"/>
                    </a:cubicBezTo>
                    <a:cubicBezTo>
                      <a:pt x="72" y="222"/>
                      <a:pt x="90" y="222"/>
                      <a:pt x="108" y="222"/>
                    </a:cubicBezTo>
                    <a:cubicBezTo>
                      <a:pt x="117" y="213"/>
                      <a:pt x="135" y="204"/>
                      <a:pt x="144" y="195"/>
                    </a:cubicBezTo>
                    <a:cubicBezTo>
                      <a:pt x="152" y="177"/>
                      <a:pt x="152" y="159"/>
                      <a:pt x="144" y="141"/>
                    </a:cubicBezTo>
                    <a:cubicBezTo>
                      <a:pt x="135" y="114"/>
                      <a:pt x="126" y="79"/>
                      <a:pt x="126" y="43"/>
                    </a:cubicBezTo>
                    <a:cubicBezTo>
                      <a:pt x="117" y="34"/>
                      <a:pt x="108" y="16"/>
                      <a:pt x="90" y="7"/>
                    </a:cubicBezTo>
                    <a:cubicBezTo>
                      <a:pt x="86" y="3"/>
                      <a:pt x="79" y="1"/>
                      <a:pt x="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7"/>
              <p:cNvSpPr/>
              <p:nvPr/>
            </p:nvSpPr>
            <p:spPr>
              <a:xfrm>
                <a:off x="7702978" y="3742460"/>
                <a:ext cx="21514" cy="23677"/>
              </a:xfrm>
              <a:custGeom>
                <a:avLst/>
                <a:gdLst/>
                <a:ahLst/>
                <a:cxnLst/>
                <a:rect l="l" t="t" r="r" b="b"/>
                <a:pathLst>
                  <a:path w="179" h="197" extrusionOk="0">
                    <a:moveTo>
                      <a:pt x="54" y="0"/>
                    </a:moveTo>
                    <a:cubicBezTo>
                      <a:pt x="54" y="0"/>
                      <a:pt x="45" y="0"/>
                      <a:pt x="36" y="9"/>
                    </a:cubicBezTo>
                    <a:cubicBezTo>
                      <a:pt x="18" y="18"/>
                      <a:pt x="9" y="27"/>
                      <a:pt x="9" y="45"/>
                    </a:cubicBezTo>
                    <a:cubicBezTo>
                      <a:pt x="0" y="63"/>
                      <a:pt x="0" y="81"/>
                      <a:pt x="9" y="89"/>
                    </a:cubicBezTo>
                    <a:cubicBezTo>
                      <a:pt x="27" y="116"/>
                      <a:pt x="45" y="143"/>
                      <a:pt x="63" y="161"/>
                    </a:cubicBezTo>
                    <a:cubicBezTo>
                      <a:pt x="63" y="170"/>
                      <a:pt x="72" y="179"/>
                      <a:pt x="81" y="179"/>
                    </a:cubicBezTo>
                    <a:cubicBezTo>
                      <a:pt x="81" y="188"/>
                      <a:pt x="90" y="188"/>
                      <a:pt x="99" y="188"/>
                    </a:cubicBezTo>
                    <a:cubicBezTo>
                      <a:pt x="108" y="196"/>
                      <a:pt x="116" y="196"/>
                      <a:pt x="125" y="196"/>
                    </a:cubicBezTo>
                    <a:cubicBezTo>
                      <a:pt x="134" y="196"/>
                      <a:pt x="143" y="188"/>
                      <a:pt x="143" y="188"/>
                    </a:cubicBezTo>
                    <a:cubicBezTo>
                      <a:pt x="161" y="179"/>
                      <a:pt x="170" y="161"/>
                      <a:pt x="170" y="152"/>
                    </a:cubicBezTo>
                    <a:cubicBezTo>
                      <a:pt x="179" y="134"/>
                      <a:pt x="179" y="116"/>
                      <a:pt x="170" y="98"/>
                    </a:cubicBezTo>
                    <a:cubicBezTo>
                      <a:pt x="152" y="81"/>
                      <a:pt x="134" y="54"/>
                      <a:pt x="116" y="27"/>
                    </a:cubicBezTo>
                    <a:cubicBezTo>
                      <a:pt x="116" y="18"/>
                      <a:pt x="108" y="18"/>
                      <a:pt x="108" y="9"/>
                    </a:cubicBezTo>
                    <a:cubicBezTo>
                      <a:pt x="99" y="9"/>
                      <a:pt x="90" y="0"/>
                      <a:pt x="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7"/>
              <p:cNvSpPr/>
              <p:nvPr/>
            </p:nvSpPr>
            <p:spPr>
              <a:xfrm>
                <a:off x="7588197" y="3868539"/>
                <a:ext cx="21634" cy="32692"/>
              </a:xfrm>
              <a:custGeom>
                <a:avLst/>
                <a:gdLst/>
                <a:ahLst/>
                <a:cxnLst/>
                <a:rect l="l" t="t" r="r" b="b"/>
                <a:pathLst>
                  <a:path w="180" h="272" extrusionOk="0">
                    <a:moveTo>
                      <a:pt x="64" y="0"/>
                    </a:moveTo>
                    <a:cubicBezTo>
                      <a:pt x="60" y="0"/>
                      <a:pt x="57" y="1"/>
                      <a:pt x="54" y="4"/>
                    </a:cubicBezTo>
                    <a:cubicBezTo>
                      <a:pt x="37" y="4"/>
                      <a:pt x="19" y="13"/>
                      <a:pt x="19" y="31"/>
                    </a:cubicBezTo>
                    <a:cubicBezTo>
                      <a:pt x="10" y="49"/>
                      <a:pt x="1" y="66"/>
                      <a:pt x="10" y="75"/>
                    </a:cubicBezTo>
                    <a:cubicBezTo>
                      <a:pt x="28" y="129"/>
                      <a:pt x="46" y="173"/>
                      <a:pt x="54" y="227"/>
                    </a:cubicBezTo>
                    <a:cubicBezTo>
                      <a:pt x="63" y="236"/>
                      <a:pt x="72" y="254"/>
                      <a:pt x="90" y="263"/>
                    </a:cubicBezTo>
                    <a:cubicBezTo>
                      <a:pt x="99" y="272"/>
                      <a:pt x="117" y="272"/>
                      <a:pt x="135" y="272"/>
                    </a:cubicBezTo>
                    <a:cubicBezTo>
                      <a:pt x="144" y="263"/>
                      <a:pt x="162" y="254"/>
                      <a:pt x="170" y="236"/>
                    </a:cubicBezTo>
                    <a:cubicBezTo>
                      <a:pt x="179" y="227"/>
                      <a:pt x="179" y="209"/>
                      <a:pt x="179" y="191"/>
                    </a:cubicBezTo>
                    <a:cubicBezTo>
                      <a:pt x="162" y="147"/>
                      <a:pt x="144" y="93"/>
                      <a:pt x="126" y="49"/>
                    </a:cubicBezTo>
                    <a:cubicBezTo>
                      <a:pt x="126" y="31"/>
                      <a:pt x="117" y="13"/>
                      <a:pt x="99" y="13"/>
                    </a:cubicBezTo>
                    <a:cubicBezTo>
                      <a:pt x="86" y="7"/>
                      <a:pt x="74" y="0"/>
                      <a:pt x="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7"/>
              <p:cNvSpPr/>
              <p:nvPr/>
            </p:nvSpPr>
            <p:spPr>
              <a:xfrm>
                <a:off x="7493848" y="3909644"/>
                <a:ext cx="18389" cy="26682"/>
              </a:xfrm>
              <a:custGeom>
                <a:avLst/>
                <a:gdLst/>
                <a:ahLst/>
                <a:cxnLst/>
                <a:rect l="l" t="t" r="r" b="b"/>
                <a:pathLst>
                  <a:path w="153" h="222" extrusionOk="0">
                    <a:moveTo>
                      <a:pt x="54" y="1"/>
                    </a:moveTo>
                    <a:cubicBezTo>
                      <a:pt x="37" y="10"/>
                      <a:pt x="19" y="19"/>
                      <a:pt x="19" y="28"/>
                    </a:cubicBezTo>
                    <a:cubicBezTo>
                      <a:pt x="10" y="46"/>
                      <a:pt x="1" y="63"/>
                      <a:pt x="10" y="81"/>
                    </a:cubicBezTo>
                    <a:cubicBezTo>
                      <a:pt x="19" y="108"/>
                      <a:pt x="28" y="144"/>
                      <a:pt x="37" y="179"/>
                    </a:cubicBezTo>
                    <a:cubicBezTo>
                      <a:pt x="37" y="188"/>
                      <a:pt x="45" y="206"/>
                      <a:pt x="63" y="215"/>
                    </a:cubicBezTo>
                    <a:cubicBezTo>
                      <a:pt x="68" y="219"/>
                      <a:pt x="74" y="222"/>
                      <a:pt x="82" y="222"/>
                    </a:cubicBezTo>
                    <a:cubicBezTo>
                      <a:pt x="90" y="222"/>
                      <a:pt x="99" y="219"/>
                      <a:pt x="108" y="215"/>
                    </a:cubicBezTo>
                    <a:cubicBezTo>
                      <a:pt x="126" y="215"/>
                      <a:pt x="135" y="206"/>
                      <a:pt x="144" y="188"/>
                    </a:cubicBezTo>
                    <a:cubicBezTo>
                      <a:pt x="153" y="179"/>
                      <a:pt x="153" y="161"/>
                      <a:pt x="153" y="144"/>
                    </a:cubicBezTo>
                    <a:lnTo>
                      <a:pt x="126" y="46"/>
                    </a:lnTo>
                    <a:cubicBezTo>
                      <a:pt x="126" y="28"/>
                      <a:pt x="108" y="19"/>
                      <a:pt x="99" y="10"/>
                    </a:cubicBezTo>
                    <a:cubicBezTo>
                      <a:pt x="90" y="1"/>
                      <a:pt x="63" y="1"/>
                      <a:pt x="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7"/>
              <p:cNvSpPr/>
              <p:nvPr/>
            </p:nvSpPr>
            <p:spPr>
              <a:xfrm>
                <a:off x="7469209" y="3835968"/>
                <a:ext cx="17307" cy="32451"/>
              </a:xfrm>
              <a:custGeom>
                <a:avLst/>
                <a:gdLst/>
                <a:ahLst/>
                <a:cxnLst/>
                <a:rect l="l" t="t" r="r" b="b"/>
                <a:pathLst>
                  <a:path w="144" h="270" extrusionOk="0">
                    <a:moveTo>
                      <a:pt x="71" y="1"/>
                    </a:moveTo>
                    <a:cubicBezTo>
                      <a:pt x="63" y="1"/>
                      <a:pt x="54" y="3"/>
                      <a:pt x="45" y="7"/>
                    </a:cubicBezTo>
                    <a:cubicBezTo>
                      <a:pt x="27" y="7"/>
                      <a:pt x="19" y="16"/>
                      <a:pt x="10" y="34"/>
                    </a:cubicBezTo>
                    <a:lnTo>
                      <a:pt x="1" y="43"/>
                    </a:lnTo>
                    <a:cubicBezTo>
                      <a:pt x="1" y="61"/>
                      <a:pt x="1" y="70"/>
                      <a:pt x="1" y="79"/>
                    </a:cubicBezTo>
                    <a:cubicBezTo>
                      <a:pt x="10" y="132"/>
                      <a:pt x="19" y="177"/>
                      <a:pt x="27" y="221"/>
                    </a:cubicBezTo>
                    <a:cubicBezTo>
                      <a:pt x="27" y="239"/>
                      <a:pt x="45" y="257"/>
                      <a:pt x="54" y="266"/>
                    </a:cubicBezTo>
                    <a:cubicBezTo>
                      <a:pt x="60" y="266"/>
                      <a:pt x="74" y="270"/>
                      <a:pt x="85" y="270"/>
                    </a:cubicBezTo>
                    <a:cubicBezTo>
                      <a:pt x="91" y="270"/>
                      <a:pt x="96" y="269"/>
                      <a:pt x="99" y="266"/>
                    </a:cubicBezTo>
                    <a:cubicBezTo>
                      <a:pt x="117" y="266"/>
                      <a:pt x="126" y="257"/>
                      <a:pt x="135" y="239"/>
                    </a:cubicBezTo>
                    <a:lnTo>
                      <a:pt x="143" y="221"/>
                    </a:lnTo>
                    <a:cubicBezTo>
                      <a:pt x="143" y="212"/>
                      <a:pt x="143" y="204"/>
                      <a:pt x="143" y="195"/>
                    </a:cubicBezTo>
                    <a:cubicBezTo>
                      <a:pt x="135" y="141"/>
                      <a:pt x="126" y="96"/>
                      <a:pt x="117" y="43"/>
                    </a:cubicBezTo>
                    <a:cubicBezTo>
                      <a:pt x="117" y="34"/>
                      <a:pt x="108" y="16"/>
                      <a:pt x="90" y="7"/>
                    </a:cubicBezTo>
                    <a:cubicBezTo>
                      <a:pt x="85" y="3"/>
                      <a:pt x="79" y="1"/>
                      <a:pt x="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7"/>
              <p:cNvSpPr/>
              <p:nvPr/>
            </p:nvSpPr>
            <p:spPr>
              <a:xfrm>
                <a:off x="7392047" y="3791738"/>
                <a:ext cx="15144" cy="33413"/>
              </a:xfrm>
              <a:custGeom>
                <a:avLst/>
                <a:gdLst/>
                <a:ahLst/>
                <a:cxnLst/>
                <a:rect l="l" t="t" r="r" b="b"/>
                <a:pathLst>
                  <a:path w="126" h="278" extrusionOk="0">
                    <a:moveTo>
                      <a:pt x="63" y="1"/>
                    </a:moveTo>
                    <a:cubicBezTo>
                      <a:pt x="27" y="10"/>
                      <a:pt x="0" y="27"/>
                      <a:pt x="0" y="63"/>
                    </a:cubicBezTo>
                    <a:lnTo>
                      <a:pt x="0" y="215"/>
                    </a:lnTo>
                    <a:cubicBezTo>
                      <a:pt x="0" y="224"/>
                      <a:pt x="9" y="241"/>
                      <a:pt x="18" y="259"/>
                    </a:cubicBezTo>
                    <a:cubicBezTo>
                      <a:pt x="27" y="268"/>
                      <a:pt x="45" y="277"/>
                      <a:pt x="63" y="277"/>
                    </a:cubicBezTo>
                    <a:cubicBezTo>
                      <a:pt x="99" y="268"/>
                      <a:pt x="125" y="241"/>
                      <a:pt x="125" y="215"/>
                    </a:cubicBezTo>
                    <a:lnTo>
                      <a:pt x="125" y="63"/>
                    </a:lnTo>
                    <a:cubicBezTo>
                      <a:pt x="125" y="45"/>
                      <a:pt x="116" y="36"/>
                      <a:pt x="107" y="18"/>
                    </a:cubicBezTo>
                    <a:cubicBezTo>
                      <a:pt x="99" y="10"/>
                      <a:pt x="81"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7"/>
              <p:cNvSpPr/>
              <p:nvPr/>
            </p:nvSpPr>
            <p:spPr>
              <a:xfrm>
                <a:off x="7309476" y="3747748"/>
                <a:ext cx="15144" cy="30168"/>
              </a:xfrm>
              <a:custGeom>
                <a:avLst/>
                <a:gdLst/>
                <a:ahLst/>
                <a:cxnLst/>
                <a:rect l="l" t="t" r="r" b="b"/>
                <a:pathLst>
                  <a:path w="126" h="251" extrusionOk="0">
                    <a:moveTo>
                      <a:pt x="63" y="1"/>
                    </a:moveTo>
                    <a:cubicBezTo>
                      <a:pt x="45" y="1"/>
                      <a:pt x="36" y="10"/>
                      <a:pt x="18" y="19"/>
                    </a:cubicBezTo>
                    <a:cubicBezTo>
                      <a:pt x="9" y="37"/>
                      <a:pt x="0" y="45"/>
                      <a:pt x="0" y="63"/>
                    </a:cubicBezTo>
                    <a:lnTo>
                      <a:pt x="0" y="188"/>
                    </a:lnTo>
                    <a:cubicBezTo>
                      <a:pt x="0" y="206"/>
                      <a:pt x="9" y="215"/>
                      <a:pt x="18" y="233"/>
                    </a:cubicBezTo>
                    <a:cubicBezTo>
                      <a:pt x="27" y="242"/>
                      <a:pt x="45" y="251"/>
                      <a:pt x="63" y="251"/>
                    </a:cubicBezTo>
                    <a:cubicBezTo>
                      <a:pt x="81" y="251"/>
                      <a:pt x="99" y="242"/>
                      <a:pt x="108" y="233"/>
                    </a:cubicBezTo>
                    <a:cubicBezTo>
                      <a:pt x="116" y="215"/>
                      <a:pt x="125" y="206"/>
                      <a:pt x="125" y="188"/>
                    </a:cubicBezTo>
                    <a:lnTo>
                      <a:pt x="125" y="63"/>
                    </a:lnTo>
                    <a:cubicBezTo>
                      <a:pt x="125" y="45"/>
                      <a:pt x="116" y="28"/>
                      <a:pt x="108" y="19"/>
                    </a:cubicBezTo>
                    <a:cubicBezTo>
                      <a:pt x="99" y="10"/>
                      <a:pt x="81"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7"/>
              <p:cNvSpPr/>
              <p:nvPr/>
            </p:nvSpPr>
            <p:spPr>
              <a:xfrm>
                <a:off x="7256953" y="3718782"/>
                <a:ext cx="15144" cy="37860"/>
              </a:xfrm>
              <a:custGeom>
                <a:avLst/>
                <a:gdLst/>
                <a:ahLst/>
                <a:cxnLst/>
                <a:rect l="l" t="t" r="r" b="b"/>
                <a:pathLst>
                  <a:path w="126" h="315" extrusionOk="0">
                    <a:moveTo>
                      <a:pt x="63" y="1"/>
                    </a:moveTo>
                    <a:cubicBezTo>
                      <a:pt x="27" y="1"/>
                      <a:pt x="0" y="28"/>
                      <a:pt x="0" y="63"/>
                    </a:cubicBezTo>
                    <a:lnTo>
                      <a:pt x="0" y="260"/>
                    </a:lnTo>
                    <a:cubicBezTo>
                      <a:pt x="0" y="284"/>
                      <a:pt x="22" y="315"/>
                      <a:pt x="52" y="315"/>
                    </a:cubicBezTo>
                    <a:cubicBezTo>
                      <a:pt x="55" y="315"/>
                      <a:pt x="59" y="314"/>
                      <a:pt x="63" y="313"/>
                    </a:cubicBezTo>
                    <a:cubicBezTo>
                      <a:pt x="98" y="313"/>
                      <a:pt x="125" y="286"/>
                      <a:pt x="125" y="260"/>
                    </a:cubicBezTo>
                    <a:lnTo>
                      <a:pt x="125" y="63"/>
                    </a:lnTo>
                    <a:cubicBezTo>
                      <a:pt x="125" y="28"/>
                      <a:pt x="98"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7"/>
              <p:cNvSpPr/>
              <p:nvPr/>
            </p:nvSpPr>
            <p:spPr>
              <a:xfrm>
                <a:off x="7162604" y="3565540"/>
                <a:ext cx="15144" cy="23677"/>
              </a:xfrm>
              <a:custGeom>
                <a:avLst/>
                <a:gdLst/>
                <a:ahLst/>
                <a:cxnLst/>
                <a:rect l="l" t="t" r="r" b="b"/>
                <a:pathLst>
                  <a:path w="126" h="197" extrusionOk="0">
                    <a:moveTo>
                      <a:pt x="63" y="0"/>
                    </a:moveTo>
                    <a:cubicBezTo>
                      <a:pt x="45" y="0"/>
                      <a:pt x="36" y="9"/>
                      <a:pt x="18" y="18"/>
                    </a:cubicBezTo>
                    <a:cubicBezTo>
                      <a:pt x="9" y="36"/>
                      <a:pt x="0" y="45"/>
                      <a:pt x="0" y="63"/>
                    </a:cubicBezTo>
                    <a:lnTo>
                      <a:pt x="0" y="134"/>
                    </a:lnTo>
                    <a:cubicBezTo>
                      <a:pt x="0" y="152"/>
                      <a:pt x="9" y="170"/>
                      <a:pt x="18" y="179"/>
                    </a:cubicBezTo>
                    <a:cubicBezTo>
                      <a:pt x="27" y="188"/>
                      <a:pt x="36" y="188"/>
                      <a:pt x="36" y="197"/>
                    </a:cubicBezTo>
                    <a:lnTo>
                      <a:pt x="63" y="197"/>
                    </a:lnTo>
                    <a:cubicBezTo>
                      <a:pt x="81" y="197"/>
                      <a:pt x="98" y="197"/>
                      <a:pt x="107" y="179"/>
                    </a:cubicBezTo>
                    <a:cubicBezTo>
                      <a:pt x="116" y="170"/>
                      <a:pt x="125" y="152"/>
                      <a:pt x="125" y="134"/>
                    </a:cubicBezTo>
                    <a:lnTo>
                      <a:pt x="125" y="63"/>
                    </a:lnTo>
                    <a:cubicBezTo>
                      <a:pt x="125" y="45"/>
                      <a:pt x="116" y="36"/>
                      <a:pt x="107" y="18"/>
                    </a:cubicBezTo>
                    <a:cubicBezTo>
                      <a:pt x="98" y="18"/>
                      <a:pt x="98" y="9"/>
                      <a:pt x="89" y="9"/>
                    </a:cubicBezTo>
                    <a:cubicBezTo>
                      <a:pt x="81" y="0"/>
                      <a:pt x="72"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7"/>
              <p:cNvSpPr/>
              <p:nvPr/>
            </p:nvSpPr>
            <p:spPr>
              <a:xfrm>
                <a:off x="7118614" y="3762772"/>
                <a:ext cx="15144" cy="35576"/>
              </a:xfrm>
              <a:custGeom>
                <a:avLst/>
                <a:gdLst/>
                <a:ahLst/>
                <a:cxnLst/>
                <a:rect l="l" t="t" r="r" b="b"/>
                <a:pathLst>
                  <a:path w="126" h="296" extrusionOk="0">
                    <a:moveTo>
                      <a:pt x="63" y="1"/>
                    </a:moveTo>
                    <a:cubicBezTo>
                      <a:pt x="27" y="1"/>
                      <a:pt x="1" y="27"/>
                      <a:pt x="1" y="63"/>
                    </a:cubicBezTo>
                    <a:lnTo>
                      <a:pt x="1" y="233"/>
                    </a:lnTo>
                    <a:cubicBezTo>
                      <a:pt x="1" y="268"/>
                      <a:pt x="27" y="295"/>
                      <a:pt x="63" y="295"/>
                    </a:cubicBezTo>
                    <a:cubicBezTo>
                      <a:pt x="99" y="295"/>
                      <a:pt x="125" y="268"/>
                      <a:pt x="125" y="233"/>
                    </a:cubicBezTo>
                    <a:lnTo>
                      <a:pt x="125" y="63"/>
                    </a:lnTo>
                    <a:cubicBezTo>
                      <a:pt x="125" y="27"/>
                      <a:pt x="99"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7"/>
              <p:cNvSpPr/>
              <p:nvPr/>
            </p:nvSpPr>
            <p:spPr>
              <a:xfrm>
                <a:off x="6974987" y="3771426"/>
                <a:ext cx="18269" cy="38701"/>
              </a:xfrm>
              <a:custGeom>
                <a:avLst/>
                <a:gdLst/>
                <a:ahLst/>
                <a:cxnLst/>
                <a:rect l="l" t="t" r="r" b="b"/>
                <a:pathLst>
                  <a:path w="152" h="322" extrusionOk="0">
                    <a:moveTo>
                      <a:pt x="89" y="0"/>
                    </a:moveTo>
                    <a:cubicBezTo>
                      <a:pt x="71" y="0"/>
                      <a:pt x="54" y="9"/>
                      <a:pt x="45" y="18"/>
                    </a:cubicBezTo>
                    <a:cubicBezTo>
                      <a:pt x="36" y="36"/>
                      <a:pt x="27" y="45"/>
                      <a:pt x="27" y="63"/>
                    </a:cubicBezTo>
                    <a:cubicBezTo>
                      <a:pt x="18" y="125"/>
                      <a:pt x="9" y="196"/>
                      <a:pt x="0" y="259"/>
                    </a:cubicBezTo>
                    <a:cubicBezTo>
                      <a:pt x="0" y="277"/>
                      <a:pt x="9" y="294"/>
                      <a:pt x="18" y="303"/>
                    </a:cubicBezTo>
                    <a:cubicBezTo>
                      <a:pt x="36" y="312"/>
                      <a:pt x="45" y="321"/>
                      <a:pt x="63" y="321"/>
                    </a:cubicBezTo>
                    <a:cubicBezTo>
                      <a:pt x="80" y="321"/>
                      <a:pt x="98" y="312"/>
                      <a:pt x="107" y="303"/>
                    </a:cubicBezTo>
                    <a:cubicBezTo>
                      <a:pt x="116" y="286"/>
                      <a:pt x="125" y="277"/>
                      <a:pt x="125" y="259"/>
                    </a:cubicBezTo>
                    <a:cubicBezTo>
                      <a:pt x="134" y="196"/>
                      <a:pt x="143" y="125"/>
                      <a:pt x="152" y="63"/>
                    </a:cubicBezTo>
                    <a:cubicBezTo>
                      <a:pt x="152" y="45"/>
                      <a:pt x="143" y="27"/>
                      <a:pt x="134" y="18"/>
                    </a:cubicBezTo>
                    <a:cubicBezTo>
                      <a:pt x="125" y="9"/>
                      <a:pt x="107" y="0"/>
                      <a:pt x="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7"/>
              <p:cNvSpPr/>
              <p:nvPr/>
            </p:nvSpPr>
            <p:spPr>
              <a:xfrm>
                <a:off x="6924507" y="3739215"/>
                <a:ext cx="18389" cy="35456"/>
              </a:xfrm>
              <a:custGeom>
                <a:avLst/>
                <a:gdLst/>
                <a:ahLst/>
                <a:cxnLst/>
                <a:rect l="l" t="t" r="r" b="b"/>
                <a:pathLst>
                  <a:path w="153" h="295" extrusionOk="0">
                    <a:moveTo>
                      <a:pt x="108" y="0"/>
                    </a:moveTo>
                    <a:cubicBezTo>
                      <a:pt x="90" y="0"/>
                      <a:pt x="72" y="0"/>
                      <a:pt x="63" y="9"/>
                    </a:cubicBezTo>
                    <a:cubicBezTo>
                      <a:pt x="45" y="18"/>
                      <a:pt x="36" y="27"/>
                      <a:pt x="36" y="45"/>
                    </a:cubicBezTo>
                    <a:cubicBezTo>
                      <a:pt x="28" y="99"/>
                      <a:pt x="19" y="161"/>
                      <a:pt x="10" y="215"/>
                    </a:cubicBezTo>
                    <a:cubicBezTo>
                      <a:pt x="1" y="232"/>
                      <a:pt x="1" y="250"/>
                      <a:pt x="10" y="268"/>
                    </a:cubicBezTo>
                    <a:cubicBezTo>
                      <a:pt x="19" y="277"/>
                      <a:pt x="36" y="286"/>
                      <a:pt x="45" y="295"/>
                    </a:cubicBezTo>
                    <a:cubicBezTo>
                      <a:pt x="63" y="295"/>
                      <a:pt x="81" y="295"/>
                      <a:pt x="99" y="286"/>
                    </a:cubicBezTo>
                    <a:cubicBezTo>
                      <a:pt x="108" y="277"/>
                      <a:pt x="126" y="268"/>
                      <a:pt x="126" y="250"/>
                    </a:cubicBezTo>
                    <a:cubicBezTo>
                      <a:pt x="135" y="197"/>
                      <a:pt x="144" y="134"/>
                      <a:pt x="152" y="81"/>
                    </a:cubicBezTo>
                    <a:cubicBezTo>
                      <a:pt x="152" y="63"/>
                      <a:pt x="152" y="45"/>
                      <a:pt x="144" y="27"/>
                    </a:cubicBezTo>
                    <a:cubicBezTo>
                      <a:pt x="135" y="18"/>
                      <a:pt x="126" y="9"/>
                      <a:pt x="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7"/>
              <p:cNvSpPr/>
              <p:nvPr/>
            </p:nvSpPr>
            <p:spPr>
              <a:xfrm>
                <a:off x="6801193" y="3733205"/>
                <a:ext cx="21634" cy="46994"/>
              </a:xfrm>
              <a:custGeom>
                <a:avLst/>
                <a:gdLst/>
                <a:ahLst/>
                <a:cxnLst/>
                <a:rect l="l" t="t" r="r" b="b"/>
                <a:pathLst>
                  <a:path w="180" h="391" extrusionOk="0">
                    <a:moveTo>
                      <a:pt x="113" y="1"/>
                    </a:moveTo>
                    <a:cubicBezTo>
                      <a:pt x="91" y="1"/>
                      <a:pt x="69" y="9"/>
                      <a:pt x="63" y="33"/>
                    </a:cubicBezTo>
                    <a:cubicBezTo>
                      <a:pt x="19" y="131"/>
                      <a:pt x="1" y="229"/>
                      <a:pt x="1" y="336"/>
                    </a:cubicBezTo>
                    <a:cubicBezTo>
                      <a:pt x="1" y="360"/>
                      <a:pt x="22" y="391"/>
                      <a:pt x="52" y="391"/>
                    </a:cubicBezTo>
                    <a:cubicBezTo>
                      <a:pt x="56" y="391"/>
                      <a:pt x="60" y="390"/>
                      <a:pt x="63" y="389"/>
                    </a:cubicBezTo>
                    <a:cubicBezTo>
                      <a:pt x="99" y="389"/>
                      <a:pt x="126" y="363"/>
                      <a:pt x="126" y="336"/>
                    </a:cubicBezTo>
                    <a:cubicBezTo>
                      <a:pt x="126" y="309"/>
                      <a:pt x="126" y="282"/>
                      <a:pt x="126" y="265"/>
                    </a:cubicBezTo>
                    <a:cubicBezTo>
                      <a:pt x="126" y="256"/>
                      <a:pt x="126" y="247"/>
                      <a:pt x="126" y="238"/>
                    </a:cubicBezTo>
                    <a:cubicBezTo>
                      <a:pt x="126" y="229"/>
                      <a:pt x="126" y="229"/>
                      <a:pt x="126" y="229"/>
                    </a:cubicBezTo>
                    <a:cubicBezTo>
                      <a:pt x="126" y="220"/>
                      <a:pt x="135" y="220"/>
                      <a:pt x="135" y="211"/>
                    </a:cubicBezTo>
                    <a:cubicBezTo>
                      <a:pt x="135" y="193"/>
                      <a:pt x="144" y="166"/>
                      <a:pt x="144" y="149"/>
                    </a:cubicBezTo>
                    <a:cubicBezTo>
                      <a:pt x="153" y="140"/>
                      <a:pt x="153" y="131"/>
                      <a:pt x="161" y="113"/>
                    </a:cubicBezTo>
                    <a:cubicBezTo>
                      <a:pt x="161" y="113"/>
                      <a:pt x="161" y="104"/>
                      <a:pt x="161" y="104"/>
                    </a:cubicBezTo>
                    <a:cubicBezTo>
                      <a:pt x="161" y="95"/>
                      <a:pt x="161" y="95"/>
                      <a:pt x="170" y="95"/>
                    </a:cubicBezTo>
                    <a:cubicBezTo>
                      <a:pt x="170" y="77"/>
                      <a:pt x="179" y="68"/>
                      <a:pt x="170" y="50"/>
                    </a:cubicBezTo>
                    <a:cubicBezTo>
                      <a:pt x="170" y="33"/>
                      <a:pt x="161" y="15"/>
                      <a:pt x="144" y="6"/>
                    </a:cubicBezTo>
                    <a:cubicBezTo>
                      <a:pt x="135" y="3"/>
                      <a:pt x="124" y="1"/>
                      <a:pt x="1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7"/>
              <p:cNvSpPr/>
              <p:nvPr/>
            </p:nvSpPr>
            <p:spPr>
              <a:xfrm>
                <a:off x="6821625" y="3656644"/>
                <a:ext cx="18389" cy="32692"/>
              </a:xfrm>
              <a:custGeom>
                <a:avLst/>
                <a:gdLst/>
                <a:ahLst/>
                <a:cxnLst/>
                <a:rect l="l" t="t" r="r" b="b"/>
                <a:pathLst>
                  <a:path w="153" h="272" extrusionOk="0">
                    <a:moveTo>
                      <a:pt x="107" y="1"/>
                    </a:moveTo>
                    <a:cubicBezTo>
                      <a:pt x="90" y="1"/>
                      <a:pt x="72" y="1"/>
                      <a:pt x="54" y="9"/>
                    </a:cubicBezTo>
                    <a:cubicBezTo>
                      <a:pt x="45" y="18"/>
                      <a:pt x="36" y="36"/>
                      <a:pt x="27" y="45"/>
                    </a:cubicBezTo>
                    <a:cubicBezTo>
                      <a:pt x="18" y="99"/>
                      <a:pt x="9" y="143"/>
                      <a:pt x="0" y="197"/>
                    </a:cubicBezTo>
                    <a:cubicBezTo>
                      <a:pt x="0" y="215"/>
                      <a:pt x="0" y="224"/>
                      <a:pt x="9" y="241"/>
                    </a:cubicBezTo>
                    <a:cubicBezTo>
                      <a:pt x="18" y="250"/>
                      <a:pt x="36" y="268"/>
                      <a:pt x="45" y="268"/>
                    </a:cubicBezTo>
                    <a:cubicBezTo>
                      <a:pt x="50" y="271"/>
                      <a:pt x="55" y="272"/>
                      <a:pt x="61" y="272"/>
                    </a:cubicBezTo>
                    <a:cubicBezTo>
                      <a:pt x="73" y="272"/>
                      <a:pt x="86" y="266"/>
                      <a:pt x="99" y="259"/>
                    </a:cubicBezTo>
                    <a:cubicBezTo>
                      <a:pt x="107" y="259"/>
                      <a:pt x="116" y="241"/>
                      <a:pt x="125" y="224"/>
                    </a:cubicBezTo>
                    <a:cubicBezTo>
                      <a:pt x="134" y="179"/>
                      <a:pt x="143" y="125"/>
                      <a:pt x="143" y="81"/>
                    </a:cubicBezTo>
                    <a:cubicBezTo>
                      <a:pt x="152" y="63"/>
                      <a:pt x="152" y="45"/>
                      <a:pt x="143" y="36"/>
                    </a:cubicBezTo>
                    <a:cubicBezTo>
                      <a:pt x="134" y="18"/>
                      <a:pt x="116" y="9"/>
                      <a:pt x="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7"/>
              <p:cNvSpPr/>
              <p:nvPr/>
            </p:nvSpPr>
            <p:spPr>
              <a:xfrm>
                <a:off x="6775472" y="3553762"/>
                <a:ext cx="19471" cy="15144"/>
              </a:xfrm>
              <a:custGeom>
                <a:avLst/>
                <a:gdLst/>
                <a:ahLst/>
                <a:cxnLst/>
                <a:rect l="l" t="t" r="r" b="b"/>
                <a:pathLst>
                  <a:path w="162" h="126" extrusionOk="0">
                    <a:moveTo>
                      <a:pt x="81" y="0"/>
                    </a:moveTo>
                    <a:cubicBezTo>
                      <a:pt x="1" y="0"/>
                      <a:pt x="1" y="125"/>
                      <a:pt x="81" y="125"/>
                    </a:cubicBezTo>
                    <a:cubicBezTo>
                      <a:pt x="161" y="125"/>
                      <a:pt x="161" y="0"/>
                      <a:pt x="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7"/>
              <p:cNvSpPr/>
              <p:nvPr/>
            </p:nvSpPr>
            <p:spPr>
              <a:xfrm>
                <a:off x="6669344" y="3724191"/>
                <a:ext cx="20552" cy="53725"/>
              </a:xfrm>
              <a:custGeom>
                <a:avLst/>
                <a:gdLst/>
                <a:ahLst/>
                <a:cxnLst/>
                <a:rect l="l" t="t" r="r" b="b"/>
                <a:pathLst>
                  <a:path w="171" h="447" extrusionOk="0">
                    <a:moveTo>
                      <a:pt x="99" y="1"/>
                    </a:moveTo>
                    <a:cubicBezTo>
                      <a:pt x="63" y="1"/>
                      <a:pt x="45" y="27"/>
                      <a:pt x="45" y="63"/>
                    </a:cubicBezTo>
                    <a:cubicBezTo>
                      <a:pt x="27" y="170"/>
                      <a:pt x="18" y="277"/>
                      <a:pt x="1" y="384"/>
                    </a:cubicBezTo>
                    <a:cubicBezTo>
                      <a:pt x="1" y="411"/>
                      <a:pt x="36" y="447"/>
                      <a:pt x="63" y="447"/>
                    </a:cubicBezTo>
                    <a:cubicBezTo>
                      <a:pt x="99" y="447"/>
                      <a:pt x="117" y="420"/>
                      <a:pt x="125" y="384"/>
                    </a:cubicBezTo>
                    <a:cubicBezTo>
                      <a:pt x="134" y="277"/>
                      <a:pt x="152" y="170"/>
                      <a:pt x="161" y="63"/>
                    </a:cubicBezTo>
                    <a:cubicBezTo>
                      <a:pt x="170" y="27"/>
                      <a:pt x="134" y="1"/>
                      <a:pt x="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7"/>
              <p:cNvSpPr/>
              <p:nvPr/>
            </p:nvSpPr>
            <p:spPr>
              <a:xfrm>
                <a:off x="6735809" y="3771426"/>
                <a:ext cx="18389" cy="26923"/>
              </a:xfrm>
              <a:custGeom>
                <a:avLst/>
                <a:gdLst/>
                <a:ahLst/>
                <a:cxnLst/>
                <a:rect l="l" t="t" r="r" b="b"/>
                <a:pathLst>
                  <a:path w="153" h="224" extrusionOk="0">
                    <a:moveTo>
                      <a:pt x="108" y="0"/>
                    </a:moveTo>
                    <a:cubicBezTo>
                      <a:pt x="90" y="0"/>
                      <a:pt x="72" y="0"/>
                      <a:pt x="63" y="9"/>
                    </a:cubicBezTo>
                    <a:cubicBezTo>
                      <a:pt x="45" y="18"/>
                      <a:pt x="36" y="27"/>
                      <a:pt x="36" y="45"/>
                    </a:cubicBezTo>
                    <a:cubicBezTo>
                      <a:pt x="27" y="80"/>
                      <a:pt x="19" y="107"/>
                      <a:pt x="10" y="143"/>
                    </a:cubicBezTo>
                    <a:cubicBezTo>
                      <a:pt x="1" y="161"/>
                      <a:pt x="10" y="179"/>
                      <a:pt x="19" y="187"/>
                    </a:cubicBezTo>
                    <a:cubicBezTo>
                      <a:pt x="19" y="205"/>
                      <a:pt x="36" y="214"/>
                      <a:pt x="54" y="223"/>
                    </a:cubicBezTo>
                    <a:cubicBezTo>
                      <a:pt x="63" y="223"/>
                      <a:pt x="81" y="223"/>
                      <a:pt x="99" y="214"/>
                    </a:cubicBezTo>
                    <a:cubicBezTo>
                      <a:pt x="108" y="205"/>
                      <a:pt x="126" y="187"/>
                      <a:pt x="126" y="179"/>
                    </a:cubicBezTo>
                    <a:cubicBezTo>
                      <a:pt x="135" y="143"/>
                      <a:pt x="143" y="107"/>
                      <a:pt x="152" y="80"/>
                    </a:cubicBezTo>
                    <a:cubicBezTo>
                      <a:pt x="152" y="63"/>
                      <a:pt x="152" y="45"/>
                      <a:pt x="143" y="27"/>
                    </a:cubicBezTo>
                    <a:cubicBezTo>
                      <a:pt x="135" y="18"/>
                      <a:pt x="126" y="9"/>
                      <a:pt x="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7"/>
              <p:cNvSpPr/>
              <p:nvPr/>
            </p:nvSpPr>
            <p:spPr>
              <a:xfrm>
                <a:off x="6702637" y="3909644"/>
                <a:ext cx="19351" cy="47355"/>
              </a:xfrm>
              <a:custGeom>
                <a:avLst/>
                <a:gdLst/>
                <a:ahLst/>
                <a:cxnLst/>
                <a:rect l="l" t="t" r="r" b="b"/>
                <a:pathLst>
                  <a:path w="161" h="394" extrusionOk="0">
                    <a:moveTo>
                      <a:pt x="98" y="1"/>
                    </a:moveTo>
                    <a:cubicBezTo>
                      <a:pt x="80" y="1"/>
                      <a:pt x="63" y="1"/>
                      <a:pt x="54" y="19"/>
                    </a:cubicBezTo>
                    <a:cubicBezTo>
                      <a:pt x="36" y="28"/>
                      <a:pt x="36" y="46"/>
                      <a:pt x="36" y="63"/>
                    </a:cubicBezTo>
                    <a:cubicBezTo>
                      <a:pt x="18" y="153"/>
                      <a:pt x="9" y="242"/>
                      <a:pt x="0" y="331"/>
                    </a:cubicBezTo>
                    <a:cubicBezTo>
                      <a:pt x="0" y="349"/>
                      <a:pt x="9" y="367"/>
                      <a:pt x="18" y="376"/>
                    </a:cubicBezTo>
                    <a:cubicBezTo>
                      <a:pt x="27" y="385"/>
                      <a:pt x="45" y="393"/>
                      <a:pt x="63" y="393"/>
                    </a:cubicBezTo>
                    <a:cubicBezTo>
                      <a:pt x="80" y="393"/>
                      <a:pt x="89" y="385"/>
                      <a:pt x="107" y="376"/>
                    </a:cubicBezTo>
                    <a:cubicBezTo>
                      <a:pt x="116" y="358"/>
                      <a:pt x="116" y="349"/>
                      <a:pt x="125" y="331"/>
                    </a:cubicBezTo>
                    <a:lnTo>
                      <a:pt x="152" y="63"/>
                    </a:lnTo>
                    <a:cubicBezTo>
                      <a:pt x="161" y="46"/>
                      <a:pt x="152" y="28"/>
                      <a:pt x="134" y="19"/>
                    </a:cubicBezTo>
                    <a:cubicBezTo>
                      <a:pt x="125" y="10"/>
                      <a:pt x="107" y="1"/>
                      <a:pt x="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7"/>
              <p:cNvSpPr/>
              <p:nvPr/>
            </p:nvSpPr>
            <p:spPr>
              <a:xfrm>
                <a:off x="6762612" y="3953634"/>
                <a:ext cx="18389" cy="23677"/>
              </a:xfrm>
              <a:custGeom>
                <a:avLst/>
                <a:gdLst/>
                <a:ahLst/>
                <a:cxnLst/>
                <a:rect l="l" t="t" r="r" b="b"/>
                <a:pathLst>
                  <a:path w="153" h="197" extrusionOk="0">
                    <a:moveTo>
                      <a:pt x="108" y="1"/>
                    </a:moveTo>
                    <a:cubicBezTo>
                      <a:pt x="90" y="1"/>
                      <a:pt x="72" y="1"/>
                      <a:pt x="63" y="10"/>
                    </a:cubicBezTo>
                    <a:cubicBezTo>
                      <a:pt x="54" y="10"/>
                      <a:pt x="54" y="19"/>
                      <a:pt x="45" y="19"/>
                    </a:cubicBezTo>
                    <a:cubicBezTo>
                      <a:pt x="36" y="27"/>
                      <a:pt x="36" y="36"/>
                      <a:pt x="27" y="45"/>
                    </a:cubicBezTo>
                    <a:lnTo>
                      <a:pt x="10" y="117"/>
                    </a:lnTo>
                    <a:cubicBezTo>
                      <a:pt x="1" y="126"/>
                      <a:pt x="1" y="134"/>
                      <a:pt x="1" y="143"/>
                    </a:cubicBezTo>
                    <a:cubicBezTo>
                      <a:pt x="10" y="152"/>
                      <a:pt x="10" y="161"/>
                      <a:pt x="10" y="170"/>
                    </a:cubicBezTo>
                    <a:cubicBezTo>
                      <a:pt x="19" y="170"/>
                      <a:pt x="19" y="179"/>
                      <a:pt x="27" y="179"/>
                    </a:cubicBezTo>
                    <a:cubicBezTo>
                      <a:pt x="36" y="188"/>
                      <a:pt x="45" y="188"/>
                      <a:pt x="45" y="197"/>
                    </a:cubicBezTo>
                    <a:cubicBezTo>
                      <a:pt x="63" y="197"/>
                      <a:pt x="81" y="197"/>
                      <a:pt x="99" y="188"/>
                    </a:cubicBezTo>
                    <a:cubicBezTo>
                      <a:pt x="99" y="188"/>
                      <a:pt x="108" y="179"/>
                      <a:pt x="108" y="179"/>
                    </a:cubicBezTo>
                    <a:cubicBezTo>
                      <a:pt x="117" y="170"/>
                      <a:pt x="126" y="161"/>
                      <a:pt x="126" y="152"/>
                    </a:cubicBezTo>
                    <a:cubicBezTo>
                      <a:pt x="135" y="126"/>
                      <a:pt x="143" y="99"/>
                      <a:pt x="152" y="81"/>
                    </a:cubicBezTo>
                    <a:cubicBezTo>
                      <a:pt x="152" y="72"/>
                      <a:pt x="152" y="63"/>
                      <a:pt x="152" y="54"/>
                    </a:cubicBezTo>
                    <a:cubicBezTo>
                      <a:pt x="152" y="45"/>
                      <a:pt x="143" y="36"/>
                      <a:pt x="143" y="27"/>
                    </a:cubicBezTo>
                    <a:cubicBezTo>
                      <a:pt x="143" y="27"/>
                      <a:pt x="135" y="19"/>
                      <a:pt x="126" y="10"/>
                    </a:cubicBezTo>
                    <a:cubicBezTo>
                      <a:pt x="126" y="10"/>
                      <a:pt x="117" y="1"/>
                      <a:pt x="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7"/>
              <p:cNvSpPr/>
              <p:nvPr/>
            </p:nvSpPr>
            <p:spPr>
              <a:xfrm>
                <a:off x="6760448" y="4062766"/>
                <a:ext cx="18389" cy="37860"/>
              </a:xfrm>
              <a:custGeom>
                <a:avLst/>
                <a:gdLst/>
                <a:ahLst/>
                <a:cxnLst/>
                <a:rect l="l" t="t" r="r" b="b"/>
                <a:pathLst>
                  <a:path w="153" h="315" extrusionOk="0">
                    <a:moveTo>
                      <a:pt x="81" y="0"/>
                    </a:moveTo>
                    <a:cubicBezTo>
                      <a:pt x="54" y="0"/>
                      <a:pt x="35" y="16"/>
                      <a:pt x="28" y="38"/>
                    </a:cubicBezTo>
                    <a:cubicBezTo>
                      <a:pt x="1" y="110"/>
                      <a:pt x="1" y="199"/>
                      <a:pt x="28" y="270"/>
                    </a:cubicBezTo>
                    <a:cubicBezTo>
                      <a:pt x="37" y="288"/>
                      <a:pt x="45" y="297"/>
                      <a:pt x="54" y="306"/>
                    </a:cubicBezTo>
                    <a:cubicBezTo>
                      <a:pt x="72" y="315"/>
                      <a:pt x="90" y="315"/>
                      <a:pt x="99" y="315"/>
                    </a:cubicBezTo>
                    <a:cubicBezTo>
                      <a:pt x="117" y="306"/>
                      <a:pt x="135" y="297"/>
                      <a:pt x="144" y="288"/>
                    </a:cubicBezTo>
                    <a:cubicBezTo>
                      <a:pt x="144" y="270"/>
                      <a:pt x="153" y="252"/>
                      <a:pt x="144" y="235"/>
                    </a:cubicBezTo>
                    <a:cubicBezTo>
                      <a:pt x="135" y="217"/>
                      <a:pt x="135" y="190"/>
                      <a:pt x="126" y="172"/>
                    </a:cubicBezTo>
                    <a:lnTo>
                      <a:pt x="126" y="172"/>
                    </a:lnTo>
                    <a:cubicBezTo>
                      <a:pt x="126" y="155"/>
                      <a:pt x="127" y="132"/>
                      <a:pt x="135" y="110"/>
                    </a:cubicBezTo>
                    <a:lnTo>
                      <a:pt x="135" y="110"/>
                    </a:lnTo>
                    <a:cubicBezTo>
                      <a:pt x="133" y="111"/>
                      <a:pt x="132" y="112"/>
                      <a:pt x="131" y="114"/>
                    </a:cubicBezTo>
                    <a:lnTo>
                      <a:pt x="131" y="114"/>
                    </a:lnTo>
                    <a:cubicBezTo>
                      <a:pt x="135" y="100"/>
                      <a:pt x="137" y="87"/>
                      <a:pt x="144" y="74"/>
                    </a:cubicBezTo>
                    <a:cubicBezTo>
                      <a:pt x="153" y="47"/>
                      <a:pt x="126" y="3"/>
                      <a:pt x="99" y="3"/>
                    </a:cubicBezTo>
                    <a:cubicBezTo>
                      <a:pt x="93" y="1"/>
                      <a:pt x="87" y="0"/>
                      <a:pt x="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7"/>
              <p:cNvSpPr/>
              <p:nvPr/>
            </p:nvSpPr>
            <p:spPr>
              <a:xfrm>
                <a:off x="6823788" y="4165288"/>
                <a:ext cx="22596" cy="38581"/>
              </a:xfrm>
              <a:custGeom>
                <a:avLst/>
                <a:gdLst/>
                <a:ahLst/>
                <a:cxnLst/>
                <a:rect l="l" t="t" r="r" b="b"/>
                <a:pathLst>
                  <a:path w="188" h="321" extrusionOk="0">
                    <a:moveTo>
                      <a:pt x="78" y="0"/>
                    </a:moveTo>
                    <a:cubicBezTo>
                      <a:pt x="70" y="0"/>
                      <a:pt x="62" y="2"/>
                      <a:pt x="54" y="6"/>
                    </a:cubicBezTo>
                    <a:cubicBezTo>
                      <a:pt x="27" y="15"/>
                      <a:pt x="0" y="42"/>
                      <a:pt x="9" y="77"/>
                    </a:cubicBezTo>
                    <a:cubicBezTo>
                      <a:pt x="27" y="140"/>
                      <a:pt x="45" y="211"/>
                      <a:pt x="63" y="274"/>
                    </a:cubicBezTo>
                    <a:cubicBezTo>
                      <a:pt x="70" y="297"/>
                      <a:pt x="98" y="320"/>
                      <a:pt x="123" y="320"/>
                    </a:cubicBezTo>
                    <a:cubicBezTo>
                      <a:pt x="127" y="320"/>
                      <a:pt x="130" y="319"/>
                      <a:pt x="134" y="318"/>
                    </a:cubicBezTo>
                    <a:cubicBezTo>
                      <a:pt x="170" y="309"/>
                      <a:pt x="188" y="274"/>
                      <a:pt x="179" y="238"/>
                    </a:cubicBezTo>
                    <a:cubicBezTo>
                      <a:pt x="161" y="176"/>
                      <a:pt x="152" y="113"/>
                      <a:pt x="134" y="42"/>
                    </a:cubicBezTo>
                    <a:cubicBezTo>
                      <a:pt x="127" y="21"/>
                      <a:pt x="104" y="0"/>
                      <a:pt x="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7"/>
              <p:cNvSpPr/>
              <p:nvPr/>
            </p:nvSpPr>
            <p:spPr>
              <a:xfrm>
                <a:off x="6871984" y="4103751"/>
                <a:ext cx="18389" cy="40865"/>
              </a:xfrm>
              <a:custGeom>
                <a:avLst/>
                <a:gdLst/>
                <a:ahLst/>
                <a:cxnLst/>
                <a:rect l="l" t="t" r="r" b="b"/>
                <a:pathLst>
                  <a:path w="153" h="340" extrusionOk="0">
                    <a:moveTo>
                      <a:pt x="63" y="1"/>
                    </a:moveTo>
                    <a:cubicBezTo>
                      <a:pt x="45" y="1"/>
                      <a:pt x="27" y="1"/>
                      <a:pt x="19" y="18"/>
                    </a:cubicBezTo>
                    <a:cubicBezTo>
                      <a:pt x="10" y="27"/>
                      <a:pt x="1" y="45"/>
                      <a:pt x="1" y="63"/>
                    </a:cubicBezTo>
                    <a:cubicBezTo>
                      <a:pt x="10" y="134"/>
                      <a:pt x="19" y="206"/>
                      <a:pt x="27" y="277"/>
                    </a:cubicBezTo>
                    <a:cubicBezTo>
                      <a:pt x="27" y="295"/>
                      <a:pt x="36" y="313"/>
                      <a:pt x="45" y="322"/>
                    </a:cubicBezTo>
                    <a:cubicBezTo>
                      <a:pt x="54" y="331"/>
                      <a:pt x="72" y="340"/>
                      <a:pt x="90" y="340"/>
                    </a:cubicBezTo>
                    <a:cubicBezTo>
                      <a:pt x="108" y="340"/>
                      <a:pt x="126" y="340"/>
                      <a:pt x="134" y="322"/>
                    </a:cubicBezTo>
                    <a:cubicBezTo>
                      <a:pt x="143" y="313"/>
                      <a:pt x="152" y="295"/>
                      <a:pt x="152" y="277"/>
                    </a:cubicBezTo>
                    <a:cubicBezTo>
                      <a:pt x="143" y="206"/>
                      <a:pt x="134" y="134"/>
                      <a:pt x="126" y="63"/>
                    </a:cubicBezTo>
                    <a:cubicBezTo>
                      <a:pt x="126" y="45"/>
                      <a:pt x="117" y="27"/>
                      <a:pt x="108" y="18"/>
                    </a:cubicBezTo>
                    <a:cubicBezTo>
                      <a:pt x="99" y="10"/>
                      <a:pt x="81"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7"/>
              <p:cNvSpPr/>
              <p:nvPr/>
            </p:nvSpPr>
            <p:spPr>
              <a:xfrm>
                <a:off x="6821625" y="4050146"/>
                <a:ext cx="15144" cy="26923"/>
              </a:xfrm>
              <a:custGeom>
                <a:avLst/>
                <a:gdLst/>
                <a:ahLst/>
                <a:cxnLst/>
                <a:rect l="l" t="t" r="r" b="b"/>
                <a:pathLst>
                  <a:path w="126" h="224" extrusionOk="0">
                    <a:moveTo>
                      <a:pt x="63" y="1"/>
                    </a:moveTo>
                    <a:cubicBezTo>
                      <a:pt x="45" y="9"/>
                      <a:pt x="36" y="9"/>
                      <a:pt x="18" y="18"/>
                    </a:cubicBezTo>
                    <a:cubicBezTo>
                      <a:pt x="9" y="36"/>
                      <a:pt x="0" y="45"/>
                      <a:pt x="0" y="63"/>
                    </a:cubicBezTo>
                    <a:lnTo>
                      <a:pt x="0" y="161"/>
                    </a:lnTo>
                    <a:cubicBezTo>
                      <a:pt x="0" y="179"/>
                      <a:pt x="9" y="197"/>
                      <a:pt x="18" y="206"/>
                    </a:cubicBezTo>
                    <a:cubicBezTo>
                      <a:pt x="36" y="215"/>
                      <a:pt x="54" y="224"/>
                      <a:pt x="63" y="224"/>
                    </a:cubicBezTo>
                    <a:cubicBezTo>
                      <a:pt x="81" y="224"/>
                      <a:pt x="99" y="224"/>
                      <a:pt x="107" y="206"/>
                    </a:cubicBezTo>
                    <a:cubicBezTo>
                      <a:pt x="116" y="197"/>
                      <a:pt x="125" y="179"/>
                      <a:pt x="125" y="161"/>
                    </a:cubicBezTo>
                    <a:lnTo>
                      <a:pt x="125" y="63"/>
                    </a:lnTo>
                    <a:cubicBezTo>
                      <a:pt x="125" y="54"/>
                      <a:pt x="116" y="36"/>
                      <a:pt x="107" y="18"/>
                    </a:cubicBezTo>
                    <a:cubicBezTo>
                      <a:pt x="99" y="9"/>
                      <a:pt x="81"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7"/>
              <p:cNvSpPr/>
              <p:nvPr/>
            </p:nvSpPr>
            <p:spPr>
              <a:xfrm>
                <a:off x="6704680" y="4027190"/>
                <a:ext cx="14062" cy="29567"/>
              </a:xfrm>
              <a:custGeom>
                <a:avLst/>
                <a:gdLst/>
                <a:ahLst/>
                <a:cxnLst/>
                <a:rect l="l" t="t" r="r" b="b"/>
                <a:pathLst>
                  <a:path w="117" h="246" extrusionOk="0">
                    <a:moveTo>
                      <a:pt x="72" y="1"/>
                    </a:moveTo>
                    <a:cubicBezTo>
                      <a:pt x="69" y="1"/>
                      <a:pt x="66" y="2"/>
                      <a:pt x="63" y="4"/>
                    </a:cubicBezTo>
                    <a:cubicBezTo>
                      <a:pt x="46" y="4"/>
                      <a:pt x="28" y="4"/>
                      <a:pt x="19" y="22"/>
                    </a:cubicBezTo>
                    <a:cubicBezTo>
                      <a:pt x="10" y="31"/>
                      <a:pt x="1" y="49"/>
                      <a:pt x="1" y="58"/>
                    </a:cubicBezTo>
                    <a:lnTo>
                      <a:pt x="1" y="183"/>
                    </a:lnTo>
                    <a:cubicBezTo>
                      <a:pt x="1" y="200"/>
                      <a:pt x="10" y="218"/>
                      <a:pt x="19" y="227"/>
                    </a:cubicBezTo>
                    <a:cubicBezTo>
                      <a:pt x="28" y="236"/>
                      <a:pt x="46" y="245"/>
                      <a:pt x="63" y="245"/>
                    </a:cubicBezTo>
                    <a:cubicBezTo>
                      <a:pt x="72" y="245"/>
                      <a:pt x="90" y="236"/>
                      <a:pt x="99" y="227"/>
                    </a:cubicBezTo>
                    <a:cubicBezTo>
                      <a:pt x="117" y="218"/>
                      <a:pt x="117" y="200"/>
                      <a:pt x="117" y="183"/>
                    </a:cubicBezTo>
                    <a:lnTo>
                      <a:pt x="117" y="58"/>
                    </a:lnTo>
                    <a:cubicBezTo>
                      <a:pt x="117" y="49"/>
                      <a:pt x="117" y="31"/>
                      <a:pt x="99" y="22"/>
                    </a:cubicBezTo>
                    <a:cubicBezTo>
                      <a:pt x="93" y="9"/>
                      <a:pt x="81" y="1"/>
                      <a:pt x="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7"/>
              <p:cNvSpPr/>
              <p:nvPr/>
            </p:nvSpPr>
            <p:spPr>
              <a:xfrm>
                <a:off x="6780880" y="3883202"/>
                <a:ext cx="18389" cy="26562"/>
              </a:xfrm>
              <a:custGeom>
                <a:avLst/>
                <a:gdLst/>
                <a:ahLst/>
                <a:cxnLst/>
                <a:rect l="l" t="t" r="r" b="b"/>
                <a:pathLst>
                  <a:path w="153" h="221" extrusionOk="0">
                    <a:moveTo>
                      <a:pt x="91" y="0"/>
                    </a:moveTo>
                    <a:cubicBezTo>
                      <a:pt x="83" y="0"/>
                      <a:pt x="76" y="2"/>
                      <a:pt x="72" y="7"/>
                    </a:cubicBezTo>
                    <a:cubicBezTo>
                      <a:pt x="54" y="7"/>
                      <a:pt x="36" y="16"/>
                      <a:pt x="36" y="34"/>
                    </a:cubicBezTo>
                    <a:cubicBezTo>
                      <a:pt x="27" y="42"/>
                      <a:pt x="18" y="60"/>
                      <a:pt x="27" y="78"/>
                    </a:cubicBezTo>
                    <a:cubicBezTo>
                      <a:pt x="27" y="81"/>
                      <a:pt x="27" y="84"/>
                      <a:pt x="27" y="87"/>
                    </a:cubicBezTo>
                    <a:cubicBezTo>
                      <a:pt x="27" y="96"/>
                      <a:pt x="27" y="105"/>
                      <a:pt x="18" y="114"/>
                    </a:cubicBezTo>
                    <a:cubicBezTo>
                      <a:pt x="19" y="114"/>
                      <a:pt x="20" y="114"/>
                      <a:pt x="21" y="114"/>
                    </a:cubicBezTo>
                    <a:lnTo>
                      <a:pt x="21" y="114"/>
                    </a:lnTo>
                    <a:cubicBezTo>
                      <a:pt x="21" y="114"/>
                      <a:pt x="21" y="114"/>
                      <a:pt x="21" y="114"/>
                    </a:cubicBezTo>
                    <a:lnTo>
                      <a:pt x="18" y="114"/>
                    </a:lnTo>
                    <a:cubicBezTo>
                      <a:pt x="9" y="132"/>
                      <a:pt x="0" y="141"/>
                      <a:pt x="0" y="158"/>
                    </a:cubicBezTo>
                    <a:cubicBezTo>
                      <a:pt x="0" y="176"/>
                      <a:pt x="9" y="194"/>
                      <a:pt x="18" y="203"/>
                    </a:cubicBezTo>
                    <a:cubicBezTo>
                      <a:pt x="27" y="212"/>
                      <a:pt x="45" y="221"/>
                      <a:pt x="63" y="221"/>
                    </a:cubicBezTo>
                    <a:cubicBezTo>
                      <a:pt x="81" y="221"/>
                      <a:pt x="99" y="212"/>
                      <a:pt x="107" y="203"/>
                    </a:cubicBezTo>
                    <a:cubicBezTo>
                      <a:pt x="125" y="185"/>
                      <a:pt x="143" y="158"/>
                      <a:pt x="143" y="132"/>
                    </a:cubicBezTo>
                    <a:cubicBezTo>
                      <a:pt x="152" y="105"/>
                      <a:pt x="152" y="69"/>
                      <a:pt x="143" y="42"/>
                    </a:cubicBezTo>
                    <a:cubicBezTo>
                      <a:pt x="143" y="34"/>
                      <a:pt x="125" y="16"/>
                      <a:pt x="116" y="7"/>
                    </a:cubicBezTo>
                    <a:cubicBezTo>
                      <a:pt x="107" y="2"/>
                      <a:pt x="99" y="0"/>
                      <a:pt x="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7"/>
              <p:cNvSpPr/>
              <p:nvPr/>
            </p:nvSpPr>
            <p:spPr>
              <a:xfrm>
                <a:off x="6665017" y="3862530"/>
                <a:ext cx="19471" cy="38461"/>
              </a:xfrm>
              <a:custGeom>
                <a:avLst/>
                <a:gdLst/>
                <a:ahLst/>
                <a:cxnLst/>
                <a:rect l="l" t="t" r="r" b="b"/>
                <a:pathLst>
                  <a:path w="162" h="320" extrusionOk="0">
                    <a:moveTo>
                      <a:pt x="108" y="0"/>
                    </a:moveTo>
                    <a:cubicBezTo>
                      <a:pt x="90" y="0"/>
                      <a:pt x="81" y="0"/>
                      <a:pt x="63" y="9"/>
                    </a:cubicBezTo>
                    <a:cubicBezTo>
                      <a:pt x="46" y="18"/>
                      <a:pt x="46" y="27"/>
                      <a:pt x="37" y="45"/>
                    </a:cubicBezTo>
                    <a:cubicBezTo>
                      <a:pt x="1" y="116"/>
                      <a:pt x="1" y="197"/>
                      <a:pt x="19" y="277"/>
                    </a:cubicBezTo>
                    <a:cubicBezTo>
                      <a:pt x="19" y="286"/>
                      <a:pt x="28" y="304"/>
                      <a:pt x="46" y="313"/>
                    </a:cubicBezTo>
                    <a:cubicBezTo>
                      <a:pt x="50" y="317"/>
                      <a:pt x="57" y="319"/>
                      <a:pt x="64" y="319"/>
                    </a:cubicBezTo>
                    <a:cubicBezTo>
                      <a:pt x="72" y="319"/>
                      <a:pt x="81" y="317"/>
                      <a:pt x="90" y="313"/>
                    </a:cubicBezTo>
                    <a:cubicBezTo>
                      <a:pt x="126" y="304"/>
                      <a:pt x="135" y="277"/>
                      <a:pt x="135" y="241"/>
                    </a:cubicBezTo>
                    <a:cubicBezTo>
                      <a:pt x="134" y="239"/>
                      <a:pt x="134" y="236"/>
                      <a:pt x="133" y="234"/>
                    </a:cubicBezTo>
                    <a:lnTo>
                      <a:pt x="133" y="234"/>
                    </a:lnTo>
                    <a:cubicBezTo>
                      <a:pt x="134" y="236"/>
                      <a:pt x="135" y="239"/>
                      <a:pt x="135" y="241"/>
                    </a:cubicBezTo>
                    <a:cubicBezTo>
                      <a:pt x="135" y="235"/>
                      <a:pt x="135" y="228"/>
                      <a:pt x="131" y="225"/>
                    </a:cubicBezTo>
                    <a:lnTo>
                      <a:pt x="131" y="225"/>
                    </a:lnTo>
                    <a:cubicBezTo>
                      <a:pt x="126" y="197"/>
                      <a:pt x="127" y="175"/>
                      <a:pt x="135" y="152"/>
                    </a:cubicBezTo>
                    <a:lnTo>
                      <a:pt x="135" y="152"/>
                    </a:lnTo>
                    <a:cubicBezTo>
                      <a:pt x="135" y="152"/>
                      <a:pt x="130" y="156"/>
                      <a:pt x="128" y="162"/>
                    </a:cubicBezTo>
                    <a:lnTo>
                      <a:pt x="128" y="162"/>
                    </a:lnTo>
                    <a:cubicBezTo>
                      <a:pt x="136" y="130"/>
                      <a:pt x="144" y="105"/>
                      <a:pt x="153" y="81"/>
                    </a:cubicBezTo>
                    <a:cubicBezTo>
                      <a:pt x="161" y="63"/>
                      <a:pt x="153" y="45"/>
                      <a:pt x="144" y="27"/>
                    </a:cubicBezTo>
                    <a:cubicBezTo>
                      <a:pt x="144" y="18"/>
                      <a:pt x="126" y="9"/>
                      <a:pt x="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7"/>
              <p:cNvSpPr/>
              <p:nvPr/>
            </p:nvSpPr>
            <p:spPr>
              <a:xfrm>
                <a:off x="6895542" y="3847506"/>
                <a:ext cx="15144" cy="23677"/>
              </a:xfrm>
              <a:custGeom>
                <a:avLst/>
                <a:gdLst/>
                <a:ahLst/>
                <a:cxnLst/>
                <a:rect l="l" t="t" r="r" b="b"/>
                <a:pathLst>
                  <a:path w="126" h="197" extrusionOk="0">
                    <a:moveTo>
                      <a:pt x="63" y="0"/>
                    </a:moveTo>
                    <a:cubicBezTo>
                      <a:pt x="46" y="0"/>
                      <a:pt x="28" y="9"/>
                      <a:pt x="19" y="18"/>
                    </a:cubicBezTo>
                    <a:cubicBezTo>
                      <a:pt x="10" y="36"/>
                      <a:pt x="1" y="45"/>
                      <a:pt x="1" y="63"/>
                    </a:cubicBezTo>
                    <a:lnTo>
                      <a:pt x="1" y="134"/>
                    </a:lnTo>
                    <a:cubicBezTo>
                      <a:pt x="1" y="152"/>
                      <a:pt x="10" y="170"/>
                      <a:pt x="19" y="179"/>
                    </a:cubicBezTo>
                    <a:cubicBezTo>
                      <a:pt x="28" y="188"/>
                      <a:pt x="28" y="188"/>
                      <a:pt x="37" y="197"/>
                    </a:cubicBezTo>
                    <a:lnTo>
                      <a:pt x="63" y="197"/>
                    </a:lnTo>
                    <a:cubicBezTo>
                      <a:pt x="81" y="197"/>
                      <a:pt x="90" y="197"/>
                      <a:pt x="108" y="179"/>
                    </a:cubicBezTo>
                    <a:cubicBezTo>
                      <a:pt x="117" y="170"/>
                      <a:pt x="126" y="152"/>
                      <a:pt x="126" y="134"/>
                    </a:cubicBezTo>
                    <a:lnTo>
                      <a:pt x="126" y="63"/>
                    </a:lnTo>
                    <a:cubicBezTo>
                      <a:pt x="126" y="54"/>
                      <a:pt x="117" y="36"/>
                      <a:pt x="108" y="18"/>
                    </a:cubicBezTo>
                    <a:cubicBezTo>
                      <a:pt x="99" y="18"/>
                      <a:pt x="90" y="9"/>
                      <a:pt x="81" y="9"/>
                    </a:cubicBezTo>
                    <a:cubicBezTo>
                      <a:pt x="81" y="9"/>
                      <a:pt x="72"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7"/>
              <p:cNvSpPr/>
              <p:nvPr/>
            </p:nvSpPr>
            <p:spPr>
              <a:xfrm>
                <a:off x="6742299" y="3830319"/>
                <a:ext cx="18269" cy="32331"/>
              </a:xfrm>
              <a:custGeom>
                <a:avLst/>
                <a:gdLst/>
                <a:ahLst/>
                <a:cxnLst/>
                <a:rect l="l" t="t" r="r" b="b"/>
                <a:pathLst>
                  <a:path w="152" h="269" extrusionOk="0">
                    <a:moveTo>
                      <a:pt x="138" y="99"/>
                    </a:moveTo>
                    <a:lnTo>
                      <a:pt x="134" y="108"/>
                    </a:lnTo>
                    <a:cubicBezTo>
                      <a:pt x="134" y="103"/>
                      <a:pt x="136" y="101"/>
                      <a:pt x="138" y="99"/>
                    </a:cubicBezTo>
                    <a:close/>
                    <a:moveTo>
                      <a:pt x="72" y="1"/>
                    </a:moveTo>
                    <a:cubicBezTo>
                      <a:pt x="54" y="10"/>
                      <a:pt x="45" y="19"/>
                      <a:pt x="36" y="28"/>
                    </a:cubicBezTo>
                    <a:cubicBezTo>
                      <a:pt x="18" y="54"/>
                      <a:pt x="9" y="90"/>
                      <a:pt x="9" y="117"/>
                    </a:cubicBezTo>
                    <a:cubicBezTo>
                      <a:pt x="0" y="135"/>
                      <a:pt x="0" y="152"/>
                      <a:pt x="0" y="170"/>
                    </a:cubicBezTo>
                    <a:cubicBezTo>
                      <a:pt x="0" y="188"/>
                      <a:pt x="0" y="206"/>
                      <a:pt x="9" y="224"/>
                    </a:cubicBezTo>
                    <a:cubicBezTo>
                      <a:pt x="9" y="242"/>
                      <a:pt x="27" y="251"/>
                      <a:pt x="36" y="259"/>
                    </a:cubicBezTo>
                    <a:cubicBezTo>
                      <a:pt x="45" y="268"/>
                      <a:pt x="72" y="268"/>
                      <a:pt x="81" y="268"/>
                    </a:cubicBezTo>
                    <a:cubicBezTo>
                      <a:pt x="98" y="259"/>
                      <a:pt x="107" y="251"/>
                      <a:pt x="116" y="242"/>
                    </a:cubicBezTo>
                    <a:cubicBezTo>
                      <a:pt x="116" y="233"/>
                      <a:pt x="125" y="233"/>
                      <a:pt x="125" y="224"/>
                    </a:cubicBezTo>
                    <a:cubicBezTo>
                      <a:pt x="125" y="216"/>
                      <a:pt x="125" y="209"/>
                      <a:pt x="125" y="197"/>
                    </a:cubicBezTo>
                    <a:cubicBezTo>
                      <a:pt x="125" y="182"/>
                      <a:pt x="125" y="167"/>
                      <a:pt x="125" y="152"/>
                    </a:cubicBezTo>
                    <a:cubicBezTo>
                      <a:pt x="125" y="136"/>
                      <a:pt x="133" y="120"/>
                      <a:pt x="141" y="96"/>
                    </a:cubicBezTo>
                    <a:lnTo>
                      <a:pt x="141" y="96"/>
                    </a:lnTo>
                    <a:cubicBezTo>
                      <a:pt x="142" y="95"/>
                      <a:pt x="143" y="93"/>
                      <a:pt x="143" y="90"/>
                    </a:cubicBezTo>
                    <a:lnTo>
                      <a:pt x="143" y="90"/>
                    </a:lnTo>
                    <a:cubicBezTo>
                      <a:pt x="143" y="90"/>
                      <a:pt x="143" y="90"/>
                      <a:pt x="143" y="90"/>
                    </a:cubicBezTo>
                    <a:cubicBezTo>
                      <a:pt x="152" y="81"/>
                      <a:pt x="152" y="63"/>
                      <a:pt x="152" y="45"/>
                    </a:cubicBezTo>
                    <a:cubicBezTo>
                      <a:pt x="143" y="28"/>
                      <a:pt x="134" y="19"/>
                      <a:pt x="116" y="10"/>
                    </a:cubicBezTo>
                    <a:cubicBezTo>
                      <a:pt x="107" y="1"/>
                      <a:pt x="89" y="1"/>
                      <a:pt x="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7"/>
              <p:cNvSpPr/>
              <p:nvPr/>
            </p:nvSpPr>
            <p:spPr>
              <a:xfrm>
                <a:off x="6848427" y="3798228"/>
                <a:ext cx="15144" cy="17187"/>
              </a:xfrm>
              <a:custGeom>
                <a:avLst/>
                <a:gdLst/>
                <a:ahLst/>
                <a:cxnLst/>
                <a:rect l="l" t="t" r="r" b="b"/>
                <a:pathLst>
                  <a:path w="126" h="143" extrusionOk="0">
                    <a:moveTo>
                      <a:pt x="45" y="0"/>
                    </a:moveTo>
                    <a:cubicBezTo>
                      <a:pt x="36" y="0"/>
                      <a:pt x="27" y="9"/>
                      <a:pt x="18" y="18"/>
                    </a:cubicBezTo>
                    <a:lnTo>
                      <a:pt x="9" y="27"/>
                    </a:lnTo>
                    <a:cubicBezTo>
                      <a:pt x="0" y="36"/>
                      <a:pt x="0" y="45"/>
                      <a:pt x="0" y="63"/>
                    </a:cubicBezTo>
                    <a:lnTo>
                      <a:pt x="0" y="80"/>
                    </a:lnTo>
                    <a:cubicBezTo>
                      <a:pt x="0" y="89"/>
                      <a:pt x="0" y="98"/>
                      <a:pt x="9" y="107"/>
                    </a:cubicBezTo>
                    <a:cubicBezTo>
                      <a:pt x="9" y="116"/>
                      <a:pt x="9" y="125"/>
                      <a:pt x="18" y="125"/>
                    </a:cubicBezTo>
                    <a:cubicBezTo>
                      <a:pt x="27" y="134"/>
                      <a:pt x="27" y="134"/>
                      <a:pt x="36" y="143"/>
                    </a:cubicBezTo>
                    <a:lnTo>
                      <a:pt x="81" y="143"/>
                    </a:lnTo>
                    <a:cubicBezTo>
                      <a:pt x="90" y="143"/>
                      <a:pt x="99" y="134"/>
                      <a:pt x="107" y="125"/>
                    </a:cubicBezTo>
                    <a:cubicBezTo>
                      <a:pt x="107" y="125"/>
                      <a:pt x="107" y="116"/>
                      <a:pt x="116" y="116"/>
                    </a:cubicBezTo>
                    <a:cubicBezTo>
                      <a:pt x="116" y="107"/>
                      <a:pt x="125" y="98"/>
                      <a:pt x="125" y="80"/>
                    </a:cubicBezTo>
                    <a:lnTo>
                      <a:pt x="125" y="63"/>
                    </a:lnTo>
                    <a:cubicBezTo>
                      <a:pt x="125" y="54"/>
                      <a:pt x="125" y="45"/>
                      <a:pt x="116" y="36"/>
                    </a:cubicBezTo>
                    <a:cubicBezTo>
                      <a:pt x="116" y="27"/>
                      <a:pt x="107" y="18"/>
                      <a:pt x="107" y="18"/>
                    </a:cubicBezTo>
                    <a:cubicBezTo>
                      <a:pt x="99" y="9"/>
                      <a:pt x="90" y="9"/>
                      <a:pt x="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7"/>
              <p:cNvSpPr/>
              <p:nvPr/>
            </p:nvSpPr>
            <p:spPr>
              <a:xfrm>
                <a:off x="6863451" y="3959643"/>
                <a:ext cx="15144" cy="17668"/>
              </a:xfrm>
              <a:custGeom>
                <a:avLst/>
                <a:gdLst/>
                <a:ahLst/>
                <a:cxnLst/>
                <a:rect l="l" t="t" r="r" b="b"/>
                <a:pathLst>
                  <a:path w="126" h="147" extrusionOk="0">
                    <a:moveTo>
                      <a:pt x="69" y="0"/>
                    </a:moveTo>
                    <a:cubicBezTo>
                      <a:pt x="68" y="0"/>
                      <a:pt x="66" y="1"/>
                      <a:pt x="63" y="4"/>
                    </a:cubicBezTo>
                    <a:lnTo>
                      <a:pt x="45" y="4"/>
                    </a:lnTo>
                    <a:cubicBezTo>
                      <a:pt x="36" y="4"/>
                      <a:pt x="27" y="13"/>
                      <a:pt x="18" y="22"/>
                    </a:cubicBezTo>
                    <a:lnTo>
                      <a:pt x="9" y="31"/>
                    </a:lnTo>
                    <a:cubicBezTo>
                      <a:pt x="0" y="40"/>
                      <a:pt x="0" y="49"/>
                      <a:pt x="0" y="58"/>
                    </a:cubicBezTo>
                    <a:lnTo>
                      <a:pt x="0" y="84"/>
                    </a:lnTo>
                    <a:cubicBezTo>
                      <a:pt x="0" y="93"/>
                      <a:pt x="0" y="102"/>
                      <a:pt x="0" y="111"/>
                    </a:cubicBezTo>
                    <a:cubicBezTo>
                      <a:pt x="9" y="120"/>
                      <a:pt x="9" y="120"/>
                      <a:pt x="18" y="129"/>
                    </a:cubicBezTo>
                    <a:cubicBezTo>
                      <a:pt x="18" y="138"/>
                      <a:pt x="27" y="138"/>
                      <a:pt x="36" y="138"/>
                    </a:cubicBezTo>
                    <a:cubicBezTo>
                      <a:pt x="45" y="147"/>
                      <a:pt x="54" y="147"/>
                      <a:pt x="63" y="147"/>
                    </a:cubicBezTo>
                    <a:lnTo>
                      <a:pt x="72" y="147"/>
                    </a:lnTo>
                    <a:cubicBezTo>
                      <a:pt x="90" y="138"/>
                      <a:pt x="98" y="138"/>
                      <a:pt x="98" y="129"/>
                    </a:cubicBezTo>
                    <a:lnTo>
                      <a:pt x="116" y="120"/>
                    </a:lnTo>
                    <a:cubicBezTo>
                      <a:pt x="116" y="111"/>
                      <a:pt x="116" y="93"/>
                      <a:pt x="116" y="84"/>
                    </a:cubicBezTo>
                    <a:lnTo>
                      <a:pt x="116" y="58"/>
                    </a:lnTo>
                    <a:cubicBezTo>
                      <a:pt x="125" y="49"/>
                      <a:pt x="116" y="49"/>
                      <a:pt x="116" y="40"/>
                    </a:cubicBezTo>
                    <a:cubicBezTo>
                      <a:pt x="116" y="31"/>
                      <a:pt x="107" y="22"/>
                      <a:pt x="98" y="22"/>
                    </a:cubicBezTo>
                    <a:cubicBezTo>
                      <a:pt x="98" y="13"/>
                      <a:pt x="90" y="4"/>
                      <a:pt x="81" y="4"/>
                    </a:cubicBezTo>
                    <a:cubicBezTo>
                      <a:pt x="75" y="4"/>
                      <a:pt x="73" y="0"/>
                      <a:pt x="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7"/>
              <p:cNvSpPr/>
              <p:nvPr/>
            </p:nvSpPr>
            <p:spPr>
              <a:xfrm>
                <a:off x="6938450" y="4068415"/>
                <a:ext cx="18389" cy="23677"/>
              </a:xfrm>
              <a:custGeom>
                <a:avLst/>
                <a:gdLst/>
                <a:ahLst/>
                <a:cxnLst/>
                <a:rect l="l" t="t" r="r" b="b"/>
                <a:pathLst>
                  <a:path w="153" h="197" extrusionOk="0">
                    <a:moveTo>
                      <a:pt x="54" y="0"/>
                    </a:moveTo>
                    <a:cubicBezTo>
                      <a:pt x="36" y="9"/>
                      <a:pt x="19" y="18"/>
                      <a:pt x="19" y="27"/>
                    </a:cubicBezTo>
                    <a:cubicBezTo>
                      <a:pt x="10" y="45"/>
                      <a:pt x="1" y="63"/>
                      <a:pt x="10" y="81"/>
                    </a:cubicBezTo>
                    <a:cubicBezTo>
                      <a:pt x="19" y="98"/>
                      <a:pt x="28" y="125"/>
                      <a:pt x="36" y="152"/>
                    </a:cubicBezTo>
                    <a:cubicBezTo>
                      <a:pt x="36" y="170"/>
                      <a:pt x="45" y="179"/>
                      <a:pt x="63" y="188"/>
                    </a:cubicBezTo>
                    <a:cubicBezTo>
                      <a:pt x="63" y="196"/>
                      <a:pt x="72" y="196"/>
                      <a:pt x="81" y="196"/>
                    </a:cubicBezTo>
                    <a:lnTo>
                      <a:pt x="108" y="196"/>
                    </a:lnTo>
                    <a:cubicBezTo>
                      <a:pt x="126" y="188"/>
                      <a:pt x="135" y="179"/>
                      <a:pt x="144" y="170"/>
                    </a:cubicBezTo>
                    <a:cubicBezTo>
                      <a:pt x="152" y="152"/>
                      <a:pt x="152" y="134"/>
                      <a:pt x="152" y="116"/>
                    </a:cubicBezTo>
                    <a:cubicBezTo>
                      <a:pt x="144" y="98"/>
                      <a:pt x="135" y="72"/>
                      <a:pt x="126" y="45"/>
                    </a:cubicBezTo>
                    <a:cubicBezTo>
                      <a:pt x="126" y="27"/>
                      <a:pt x="108" y="18"/>
                      <a:pt x="99" y="9"/>
                    </a:cubicBezTo>
                    <a:cubicBezTo>
                      <a:pt x="90" y="0"/>
                      <a:pt x="81" y="0"/>
                      <a:pt x="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7"/>
              <p:cNvSpPr/>
              <p:nvPr/>
            </p:nvSpPr>
            <p:spPr>
              <a:xfrm>
                <a:off x="6962127" y="4206273"/>
                <a:ext cx="19351" cy="38461"/>
              </a:xfrm>
              <a:custGeom>
                <a:avLst/>
                <a:gdLst/>
                <a:ahLst/>
                <a:cxnLst/>
                <a:rect l="l" t="t" r="r" b="b"/>
                <a:pathLst>
                  <a:path w="161" h="320" extrusionOk="0">
                    <a:moveTo>
                      <a:pt x="134" y="147"/>
                    </a:moveTo>
                    <a:cubicBezTo>
                      <a:pt x="133" y="149"/>
                      <a:pt x="133" y="152"/>
                      <a:pt x="132" y="154"/>
                    </a:cubicBezTo>
                    <a:lnTo>
                      <a:pt x="132" y="154"/>
                    </a:lnTo>
                    <a:cubicBezTo>
                      <a:pt x="133" y="152"/>
                      <a:pt x="134" y="149"/>
                      <a:pt x="134" y="147"/>
                    </a:cubicBezTo>
                    <a:close/>
                    <a:moveTo>
                      <a:pt x="92" y="0"/>
                    </a:moveTo>
                    <a:cubicBezTo>
                      <a:pt x="80" y="0"/>
                      <a:pt x="69" y="7"/>
                      <a:pt x="62" y="13"/>
                    </a:cubicBezTo>
                    <a:cubicBezTo>
                      <a:pt x="45" y="22"/>
                      <a:pt x="36" y="31"/>
                      <a:pt x="36" y="49"/>
                    </a:cubicBezTo>
                    <a:cubicBezTo>
                      <a:pt x="0" y="120"/>
                      <a:pt x="0" y="200"/>
                      <a:pt x="9" y="272"/>
                    </a:cubicBezTo>
                    <a:cubicBezTo>
                      <a:pt x="18" y="289"/>
                      <a:pt x="27" y="307"/>
                      <a:pt x="36" y="307"/>
                    </a:cubicBezTo>
                    <a:cubicBezTo>
                      <a:pt x="48" y="314"/>
                      <a:pt x="61" y="320"/>
                      <a:pt x="74" y="320"/>
                    </a:cubicBezTo>
                    <a:cubicBezTo>
                      <a:pt x="79" y="320"/>
                      <a:pt x="84" y="319"/>
                      <a:pt x="89" y="316"/>
                    </a:cubicBezTo>
                    <a:cubicBezTo>
                      <a:pt x="98" y="316"/>
                      <a:pt x="116" y="307"/>
                      <a:pt x="125" y="289"/>
                    </a:cubicBezTo>
                    <a:cubicBezTo>
                      <a:pt x="134" y="272"/>
                      <a:pt x="134" y="263"/>
                      <a:pt x="134" y="245"/>
                    </a:cubicBezTo>
                    <a:cubicBezTo>
                      <a:pt x="125" y="236"/>
                      <a:pt x="125" y="236"/>
                      <a:pt x="125" y="227"/>
                    </a:cubicBezTo>
                    <a:lnTo>
                      <a:pt x="125" y="227"/>
                    </a:lnTo>
                    <a:lnTo>
                      <a:pt x="134" y="245"/>
                    </a:lnTo>
                    <a:cubicBezTo>
                      <a:pt x="126" y="220"/>
                      <a:pt x="125" y="187"/>
                      <a:pt x="132" y="154"/>
                    </a:cubicBezTo>
                    <a:lnTo>
                      <a:pt x="132" y="154"/>
                    </a:lnTo>
                    <a:cubicBezTo>
                      <a:pt x="130" y="160"/>
                      <a:pt x="125" y="165"/>
                      <a:pt x="125" y="165"/>
                    </a:cubicBezTo>
                    <a:cubicBezTo>
                      <a:pt x="134" y="138"/>
                      <a:pt x="143" y="111"/>
                      <a:pt x="152" y="75"/>
                    </a:cubicBezTo>
                    <a:cubicBezTo>
                      <a:pt x="161" y="66"/>
                      <a:pt x="152" y="40"/>
                      <a:pt x="143" y="31"/>
                    </a:cubicBezTo>
                    <a:cubicBezTo>
                      <a:pt x="134" y="22"/>
                      <a:pt x="125" y="4"/>
                      <a:pt x="107" y="4"/>
                    </a:cubicBezTo>
                    <a:cubicBezTo>
                      <a:pt x="102" y="1"/>
                      <a:pt x="97" y="0"/>
                      <a:pt x="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7"/>
              <p:cNvSpPr/>
              <p:nvPr/>
            </p:nvSpPr>
            <p:spPr>
              <a:xfrm>
                <a:off x="7033880" y="4303146"/>
                <a:ext cx="18389" cy="26682"/>
              </a:xfrm>
              <a:custGeom>
                <a:avLst/>
                <a:gdLst/>
                <a:ahLst/>
                <a:cxnLst/>
                <a:rect l="l" t="t" r="r" b="b"/>
                <a:pathLst>
                  <a:path w="153" h="222" extrusionOk="0">
                    <a:moveTo>
                      <a:pt x="45" y="1"/>
                    </a:moveTo>
                    <a:cubicBezTo>
                      <a:pt x="28" y="10"/>
                      <a:pt x="19" y="19"/>
                      <a:pt x="10" y="28"/>
                    </a:cubicBezTo>
                    <a:cubicBezTo>
                      <a:pt x="1" y="46"/>
                      <a:pt x="1" y="63"/>
                      <a:pt x="1" y="81"/>
                    </a:cubicBezTo>
                    <a:cubicBezTo>
                      <a:pt x="10" y="108"/>
                      <a:pt x="19" y="144"/>
                      <a:pt x="28" y="179"/>
                    </a:cubicBezTo>
                    <a:cubicBezTo>
                      <a:pt x="28" y="188"/>
                      <a:pt x="45" y="206"/>
                      <a:pt x="54" y="215"/>
                    </a:cubicBezTo>
                    <a:cubicBezTo>
                      <a:pt x="63" y="219"/>
                      <a:pt x="72" y="222"/>
                      <a:pt x="81" y="222"/>
                    </a:cubicBezTo>
                    <a:cubicBezTo>
                      <a:pt x="90" y="222"/>
                      <a:pt x="99" y="219"/>
                      <a:pt x="108" y="215"/>
                    </a:cubicBezTo>
                    <a:cubicBezTo>
                      <a:pt x="117" y="215"/>
                      <a:pt x="135" y="206"/>
                      <a:pt x="143" y="188"/>
                    </a:cubicBezTo>
                    <a:cubicBezTo>
                      <a:pt x="152" y="179"/>
                      <a:pt x="152" y="161"/>
                      <a:pt x="143" y="144"/>
                    </a:cubicBezTo>
                    <a:cubicBezTo>
                      <a:pt x="135" y="108"/>
                      <a:pt x="126" y="81"/>
                      <a:pt x="126" y="46"/>
                    </a:cubicBezTo>
                    <a:cubicBezTo>
                      <a:pt x="117" y="28"/>
                      <a:pt x="108" y="19"/>
                      <a:pt x="90" y="10"/>
                    </a:cubicBezTo>
                    <a:cubicBezTo>
                      <a:pt x="81" y="1"/>
                      <a:pt x="63" y="1"/>
                      <a:pt x="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7"/>
              <p:cNvSpPr/>
              <p:nvPr/>
            </p:nvSpPr>
            <p:spPr>
              <a:xfrm>
                <a:off x="7080033" y="4215287"/>
                <a:ext cx="18269" cy="32331"/>
              </a:xfrm>
              <a:custGeom>
                <a:avLst/>
                <a:gdLst/>
                <a:ahLst/>
                <a:cxnLst/>
                <a:rect l="l" t="t" r="r" b="b"/>
                <a:pathLst>
                  <a:path w="152" h="269" extrusionOk="0">
                    <a:moveTo>
                      <a:pt x="45" y="0"/>
                    </a:moveTo>
                    <a:cubicBezTo>
                      <a:pt x="36" y="9"/>
                      <a:pt x="18" y="18"/>
                      <a:pt x="9" y="27"/>
                    </a:cubicBezTo>
                    <a:cubicBezTo>
                      <a:pt x="0" y="45"/>
                      <a:pt x="0" y="63"/>
                      <a:pt x="0" y="81"/>
                    </a:cubicBezTo>
                    <a:lnTo>
                      <a:pt x="27" y="223"/>
                    </a:lnTo>
                    <a:cubicBezTo>
                      <a:pt x="36" y="241"/>
                      <a:pt x="45" y="250"/>
                      <a:pt x="63" y="259"/>
                    </a:cubicBezTo>
                    <a:cubicBezTo>
                      <a:pt x="72" y="268"/>
                      <a:pt x="90" y="268"/>
                      <a:pt x="107" y="268"/>
                    </a:cubicBezTo>
                    <a:cubicBezTo>
                      <a:pt x="116" y="259"/>
                      <a:pt x="134" y="250"/>
                      <a:pt x="143" y="241"/>
                    </a:cubicBezTo>
                    <a:cubicBezTo>
                      <a:pt x="152" y="223"/>
                      <a:pt x="152" y="206"/>
                      <a:pt x="152" y="188"/>
                    </a:cubicBezTo>
                    <a:lnTo>
                      <a:pt x="125" y="45"/>
                    </a:lnTo>
                    <a:cubicBezTo>
                      <a:pt x="116" y="27"/>
                      <a:pt x="107" y="18"/>
                      <a:pt x="90" y="9"/>
                    </a:cubicBezTo>
                    <a:cubicBezTo>
                      <a:pt x="81" y="0"/>
                      <a:pt x="63" y="0"/>
                      <a:pt x="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7"/>
              <p:cNvSpPr/>
              <p:nvPr/>
            </p:nvSpPr>
            <p:spPr>
              <a:xfrm>
                <a:off x="7194695" y="4332713"/>
                <a:ext cx="21634" cy="23557"/>
              </a:xfrm>
              <a:custGeom>
                <a:avLst/>
                <a:gdLst/>
                <a:ahLst/>
                <a:cxnLst/>
                <a:rect l="l" t="t" r="r" b="b"/>
                <a:pathLst>
                  <a:path w="180" h="196" extrusionOk="0">
                    <a:moveTo>
                      <a:pt x="117" y="1"/>
                    </a:moveTo>
                    <a:cubicBezTo>
                      <a:pt x="111" y="1"/>
                      <a:pt x="105" y="2"/>
                      <a:pt x="99" y="5"/>
                    </a:cubicBezTo>
                    <a:lnTo>
                      <a:pt x="81" y="5"/>
                    </a:lnTo>
                    <a:cubicBezTo>
                      <a:pt x="72" y="14"/>
                      <a:pt x="63" y="23"/>
                      <a:pt x="63" y="31"/>
                    </a:cubicBezTo>
                    <a:cubicBezTo>
                      <a:pt x="46" y="58"/>
                      <a:pt x="28" y="76"/>
                      <a:pt x="10" y="103"/>
                    </a:cubicBezTo>
                    <a:cubicBezTo>
                      <a:pt x="10" y="112"/>
                      <a:pt x="10" y="121"/>
                      <a:pt x="10" y="130"/>
                    </a:cubicBezTo>
                    <a:cubicBezTo>
                      <a:pt x="1" y="139"/>
                      <a:pt x="1" y="147"/>
                      <a:pt x="10" y="147"/>
                    </a:cubicBezTo>
                    <a:cubicBezTo>
                      <a:pt x="10" y="156"/>
                      <a:pt x="10" y="165"/>
                      <a:pt x="19" y="174"/>
                    </a:cubicBezTo>
                    <a:cubicBezTo>
                      <a:pt x="19" y="183"/>
                      <a:pt x="28" y="183"/>
                      <a:pt x="37" y="192"/>
                    </a:cubicBezTo>
                    <a:cubicBezTo>
                      <a:pt x="43" y="192"/>
                      <a:pt x="52" y="196"/>
                      <a:pt x="64" y="196"/>
                    </a:cubicBezTo>
                    <a:cubicBezTo>
                      <a:pt x="69" y="196"/>
                      <a:pt x="75" y="195"/>
                      <a:pt x="81" y="192"/>
                    </a:cubicBezTo>
                    <a:lnTo>
                      <a:pt x="99" y="192"/>
                    </a:lnTo>
                    <a:cubicBezTo>
                      <a:pt x="108" y="183"/>
                      <a:pt x="117" y="174"/>
                      <a:pt x="117" y="165"/>
                    </a:cubicBezTo>
                    <a:cubicBezTo>
                      <a:pt x="135" y="139"/>
                      <a:pt x="153" y="121"/>
                      <a:pt x="170" y="94"/>
                    </a:cubicBezTo>
                    <a:cubicBezTo>
                      <a:pt x="170" y="85"/>
                      <a:pt x="170" y="76"/>
                      <a:pt x="179" y="67"/>
                    </a:cubicBezTo>
                    <a:cubicBezTo>
                      <a:pt x="179" y="58"/>
                      <a:pt x="179" y="58"/>
                      <a:pt x="170" y="49"/>
                    </a:cubicBezTo>
                    <a:cubicBezTo>
                      <a:pt x="170" y="40"/>
                      <a:pt x="170" y="31"/>
                      <a:pt x="161" y="23"/>
                    </a:cubicBezTo>
                    <a:cubicBezTo>
                      <a:pt x="161" y="23"/>
                      <a:pt x="153" y="14"/>
                      <a:pt x="144" y="5"/>
                    </a:cubicBezTo>
                    <a:cubicBezTo>
                      <a:pt x="138" y="5"/>
                      <a:pt x="128" y="1"/>
                      <a:pt x="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7"/>
              <p:cNvSpPr/>
              <p:nvPr/>
            </p:nvSpPr>
            <p:spPr>
              <a:xfrm>
                <a:off x="7409234" y="4365405"/>
                <a:ext cx="18269" cy="17307"/>
              </a:xfrm>
              <a:custGeom>
                <a:avLst/>
                <a:gdLst/>
                <a:ahLst/>
                <a:cxnLst/>
                <a:rect l="l" t="t" r="r" b="b"/>
                <a:pathLst>
                  <a:path w="152" h="144" extrusionOk="0">
                    <a:moveTo>
                      <a:pt x="71" y="0"/>
                    </a:moveTo>
                    <a:cubicBezTo>
                      <a:pt x="63" y="0"/>
                      <a:pt x="54" y="9"/>
                      <a:pt x="45" y="18"/>
                    </a:cubicBezTo>
                    <a:cubicBezTo>
                      <a:pt x="36" y="27"/>
                      <a:pt x="27" y="36"/>
                      <a:pt x="18" y="36"/>
                    </a:cubicBezTo>
                    <a:cubicBezTo>
                      <a:pt x="18" y="45"/>
                      <a:pt x="9" y="54"/>
                      <a:pt x="9" y="63"/>
                    </a:cubicBezTo>
                    <a:cubicBezTo>
                      <a:pt x="9" y="63"/>
                      <a:pt x="0" y="72"/>
                      <a:pt x="0" y="81"/>
                    </a:cubicBezTo>
                    <a:cubicBezTo>
                      <a:pt x="0" y="90"/>
                      <a:pt x="9" y="98"/>
                      <a:pt x="9" y="107"/>
                    </a:cubicBezTo>
                    <a:cubicBezTo>
                      <a:pt x="9" y="116"/>
                      <a:pt x="18" y="125"/>
                      <a:pt x="18" y="125"/>
                    </a:cubicBezTo>
                    <a:cubicBezTo>
                      <a:pt x="27" y="134"/>
                      <a:pt x="27" y="134"/>
                      <a:pt x="36" y="134"/>
                    </a:cubicBezTo>
                    <a:cubicBezTo>
                      <a:pt x="45" y="143"/>
                      <a:pt x="54" y="143"/>
                      <a:pt x="63" y="143"/>
                    </a:cubicBezTo>
                    <a:lnTo>
                      <a:pt x="80" y="143"/>
                    </a:lnTo>
                    <a:cubicBezTo>
                      <a:pt x="89" y="143"/>
                      <a:pt x="98" y="134"/>
                      <a:pt x="107" y="125"/>
                    </a:cubicBezTo>
                    <a:cubicBezTo>
                      <a:pt x="116" y="116"/>
                      <a:pt x="125" y="107"/>
                      <a:pt x="134" y="98"/>
                    </a:cubicBezTo>
                    <a:cubicBezTo>
                      <a:pt x="143" y="98"/>
                      <a:pt x="143" y="90"/>
                      <a:pt x="143" y="81"/>
                    </a:cubicBezTo>
                    <a:cubicBezTo>
                      <a:pt x="152" y="72"/>
                      <a:pt x="152" y="72"/>
                      <a:pt x="152" y="63"/>
                    </a:cubicBezTo>
                    <a:cubicBezTo>
                      <a:pt x="152" y="54"/>
                      <a:pt x="152" y="45"/>
                      <a:pt x="143" y="36"/>
                    </a:cubicBezTo>
                    <a:cubicBezTo>
                      <a:pt x="143" y="27"/>
                      <a:pt x="143" y="18"/>
                      <a:pt x="134" y="18"/>
                    </a:cubicBezTo>
                    <a:cubicBezTo>
                      <a:pt x="125" y="9"/>
                      <a:pt x="125" y="9"/>
                      <a:pt x="125" y="9"/>
                    </a:cubicBezTo>
                    <a:cubicBezTo>
                      <a:pt x="107" y="0"/>
                      <a:pt x="98" y="0"/>
                      <a:pt x="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7"/>
              <p:cNvSpPr/>
              <p:nvPr/>
            </p:nvSpPr>
            <p:spPr>
              <a:xfrm>
                <a:off x="7582908" y="4309396"/>
                <a:ext cx="21514" cy="32571"/>
              </a:xfrm>
              <a:custGeom>
                <a:avLst/>
                <a:gdLst/>
                <a:ahLst/>
                <a:cxnLst/>
                <a:rect l="l" t="t" r="r" b="b"/>
                <a:pathLst>
                  <a:path w="179" h="271" extrusionOk="0">
                    <a:moveTo>
                      <a:pt x="111" y="0"/>
                    </a:moveTo>
                    <a:cubicBezTo>
                      <a:pt x="87" y="0"/>
                      <a:pt x="61" y="17"/>
                      <a:pt x="54" y="47"/>
                    </a:cubicBezTo>
                    <a:cubicBezTo>
                      <a:pt x="36" y="92"/>
                      <a:pt x="18" y="145"/>
                      <a:pt x="0" y="190"/>
                    </a:cubicBezTo>
                    <a:cubicBezTo>
                      <a:pt x="0" y="208"/>
                      <a:pt x="0" y="225"/>
                      <a:pt x="9" y="234"/>
                    </a:cubicBezTo>
                    <a:cubicBezTo>
                      <a:pt x="18" y="252"/>
                      <a:pt x="36" y="261"/>
                      <a:pt x="45" y="270"/>
                    </a:cubicBezTo>
                    <a:cubicBezTo>
                      <a:pt x="81" y="270"/>
                      <a:pt x="107" y="252"/>
                      <a:pt x="125" y="225"/>
                    </a:cubicBezTo>
                    <a:cubicBezTo>
                      <a:pt x="134" y="172"/>
                      <a:pt x="152" y="127"/>
                      <a:pt x="170" y="74"/>
                    </a:cubicBezTo>
                    <a:cubicBezTo>
                      <a:pt x="179" y="65"/>
                      <a:pt x="170" y="38"/>
                      <a:pt x="161" y="29"/>
                    </a:cubicBezTo>
                    <a:cubicBezTo>
                      <a:pt x="161" y="20"/>
                      <a:pt x="143" y="2"/>
                      <a:pt x="125" y="2"/>
                    </a:cubicBezTo>
                    <a:cubicBezTo>
                      <a:pt x="121" y="1"/>
                      <a:pt x="116" y="0"/>
                      <a:pt x="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7"/>
              <p:cNvSpPr/>
              <p:nvPr/>
            </p:nvSpPr>
            <p:spPr>
              <a:xfrm>
                <a:off x="7694445" y="4250623"/>
                <a:ext cx="18269" cy="26682"/>
              </a:xfrm>
              <a:custGeom>
                <a:avLst/>
                <a:gdLst/>
                <a:ahLst/>
                <a:cxnLst/>
                <a:rect l="l" t="t" r="r" b="b"/>
                <a:pathLst>
                  <a:path w="152" h="222" extrusionOk="0">
                    <a:moveTo>
                      <a:pt x="107" y="1"/>
                    </a:moveTo>
                    <a:cubicBezTo>
                      <a:pt x="89" y="1"/>
                      <a:pt x="71" y="1"/>
                      <a:pt x="63" y="10"/>
                    </a:cubicBezTo>
                    <a:cubicBezTo>
                      <a:pt x="45" y="19"/>
                      <a:pt x="36" y="28"/>
                      <a:pt x="36" y="45"/>
                    </a:cubicBezTo>
                    <a:cubicBezTo>
                      <a:pt x="27" y="81"/>
                      <a:pt x="18" y="108"/>
                      <a:pt x="9" y="144"/>
                    </a:cubicBezTo>
                    <a:cubicBezTo>
                      <a:pt x="0" y="161"/>
                      <a:pt x="9" y="179"/>
                      <a:pt x="9" y="188"/>
                    </a:cubicBezTo>
                    <a:cubicBezTo>
                      <a:pt x="18" y="206"/>
                      <a:pt x="36" y="215"/>
                      <a:pt x="54" y="215"/>
                    </a:cubicBezTo>
                    <a:cubicBezTo>
                      <a:pt x="58" y="219"/>
                      <a:pt x="65" y="222"/>
                      <a:pt x="73" y="222"/>
                    </a:cubicBezTo>
                    <a:cubicBezTo>
                      <a:pt x="80" y="222"/>
                      <a:pt x="89" y="219"/>
                      <a:pt x="98" y="215"/>
                    </a:cubicBezTo>
                    <a:cubicBezTo>
                      <a:pt x="107" y="206"/>
                      <a:pt x="125" y="188"/>
                      <a:pt x="125" y="179"/>
                    </a:cubicBezTo>
                    <a:cubicBezTo>
                      <a:pt x="134" y="144"/>
                      <a:pt x="143" y="108"/>
                      <a:pt x="152" y="81"/>
                    </a:cubicBezTo>
                    <a:cubicBezTo>
                      <a:pt x="152" y="63"/>
                      <a:pt x="152" y="45"/>
                      <a:pt x="143" y="28"/>
                    </a:cubicBezTo>
                    <a:cubicBezTo>
                      <a:pt x="134" y="19"/>
                      <a:pt x="125" y="10"/>
                      <a:pt x="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7"/>
              <p:cNvSpPr/>
              <p:nvPr/>
            </p:nvSpPr>
            <p:spPr>
              <a:xfrm>
                <a:off x="7788794" y="4179831"/>
                <a:ext cx="18269" cy="32331"/>
              </a:xfrm>
              <a:custGeom>
                <a:avLst/>
                <a:gdLst/>
                <a:ahLst/>
                <a:cxnLst/>
                <a:rect l="l" t="t" r="r" b="b"/>
                <a:pathLst>
                  <a:path w="152" h="269" extrusionOk="0">
                    <a:moveTo>
                      <a:pt x="107" y="1"/>
                    </a:moveTo>
                    <a:cubicBezTo>
                      <a:pt x="89" y="1"/>
                      <a:pt x="72" y="1"/>
                      <a:pt x="54" y="10"/>
                    </a:cubicBezTo>
                    <a:cubicBezTo>
                      <a:pt x="45" y="19"/>
                      <a:pt x="36" y="28"/>
                      <a:pt x="27" y="46"/>
                    </a:cubicBezTo>
                    <a:cubicBezTo>
                      <a:pt x="18" y="99"/>
                      <a:pt x="9" y="144"/>
                      <a:pt x="0" y="197"/>
                    </a:cubicBezTo>
                    <a:cubicBezTo>
                      <a:pt x="0" y="206"/>
                      <a:pt x="0" y="224"/>
                      <a:pt x="9" y="242"/>
                    </a:cubicBezTo>
                    <a:cubicBezTo>
                      <a:pt x="18" y="251"/>
                      <a:pt x="36" y="269"/>
                      <a:pt x="45" y="269"/>
                    </a:cubicBezTo>
                    <a:cubicBezTo>
                      <a:pt x="63" y="269"/>
                      <a:pt x="80" y="269"/>
                      <a:pt x="98" y="260"/>
                    </a:cubicBezTo>
                    <a:cubicBezTo>
                      <a:pt x="107" y="251"/>
                      <a:pt x="116" y="242"/>
                      <a:pt x="125" y="224"/>
                    </a:cubicBezTo>
                    <a:cubicBezTo>
                      <a:pt x="134" y="179"/>
                      <a:pt x="143" y="126"/>
                      <a:pt x="152" y="81"/>
                    </a:cubicBezTo>
                    <a:cubicBezTo>
                      <a:pt x="152" y="63"/>
                      <a:pt x="152" y="46"/>
                      <a:pt x="143" y="37"/>
                    </a:cubicBezTo>
                    <a:cubicBezTo>
                      <a:pt x="134" y="19"/>
                      <a:pt x="116" y="10"/>
                      <a:pt x="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7"/>
              <p:cNvSpPr/>
              <p:nvPr/>
            </p:nvSpPr>
            <p:spPr>
              <a:xfrm>
                <a:off x="7864874" y="4115530"/>
                <a:ext cx="15144" cy="32331"/>
              </a:xfrm>
              <a:custGeom>
                <a:avLst/>
                <a:gdLst/>
                <a:ahLst/>
                <a:cxnLst/>
                <a:rect l="l" t="t" r="r" b="b"/>
                <a:pathLst>
                  <a:path w="126" h="269" extrusionOk="0">
                    <a:moveTo>
                      <a:pt x="63" y="1"/>
                    </a:moveTo>
                    <a:cubicBezTo>
                      <a:pt x="27" y="1"/>
                      <a:pt x="1" y="27"/>
                      <a:pt x="1" y="63"/>
                    </a:cubicBezTo>
                    <a:lnTo>
                      <a:pt x="1" y="206"/>
                    </a:lnTo>
                    <a:cubicBezTo>
                      <a:pt x="1" y="224"/>
                      <a:pt x="9" y="242"/>
                      <a:pt x="18" y="251"/>
                    </a:cubicBezTo>
                    <a:cubicBezTo>
                      <a:pt x="27" y="259"/>
                      <a:pt x="45" y="268"/>
                      <a:pt x="63" y="268"/>
                    </a:cubicBezTo>
                    <a:cubicBezTo>
                      <a:pt x="99" y="268"/>
                      <a:pt x="125" y="242"/>
                      <a:pt x="125" y="206"/>
                    </a:cubicBezTo>
                    <a:lnTo>
                      <a:pt x="125" y="63"/>
                    </a:lnTo>
                    <a:cubicBezTo>
                      <a:pt x="125" y="45"/>
                      <a:pt x="117" y="27"/>
                      <a:pt x="108" y="19"/>
                    </a:cubicBezTo>
                    <a:cubicBezTo>
                      <a:pt x="99" y="10"/>
                      <a:pt x="81"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7"/>
              <p:cNvSpPr/>
              <p:nvPr/>
            </p:nvSpPr>
            <p:spPr>
              <a:xfrm>
                <a:off x="7918479" y="4017935"/>
                <a:ext cx="14062" cy="38821"/>
              </a:xfrm>
              <a:custGeom>
                <a:avLst/>
                <a:gdLst/>
                <a:ahLst/>
                <a:cxnLst/>
                <a:rect l="l" t="t" r="r" b="b"/>
                <a:pathLst>
                  <a:path w="117" h="323" extrusionOk="0">
                    <a:moveTo>
                      <a:pt x="54" y="1"/>
                    </a:moveTo>
                    <a:cubicBezTo>
                      <a:pt x="27" y="10"/>
                      <a:pt x="1" y="28"/>
                      <a:pt x="1" y="63"/>
                    </a:cubicBezTo>
                    <a:lnTo>
                      <a:pt x="1" y="260"/>
                    </a:lnTo>
                    <a:cubicBezTo>
                      <a:pt x="1" y="295"/>
                      <a:pt x="27" y="322"/>
                      <a:pt x="54" y="322"/>
                    </a:cubicBezTo>
                    <a:cubicBezTo>
                      <a:pt x="90" y="322"/>
                      <a:pt x="117" y="295"/>
                      <a:pt x="117" y="260"/>
                    </a:cubicBezTo>
                    <a:lnTo>
                      <a:pt x="117" y="63"/>
                    </a:lnTo>
                    <a:cubicBezTo>
                      <a:pt x="117" y="37"/>
                      <a:pt x="90" y="1"/>
                      <a:pt x="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7"/>
              <p:cNvSpPr/>
              <p:nvPr/>
            </p:nvSpPr>
            <p:spPr>
              <a:xfrm>
                <a:off x="7923887" y="3909644"/>
                <a:ext cx="18269" cy="29567"/>
              </a:xfrm>
              <a:custGeom>
                <a:avLst/>
                <a:gdLst/>
                <a:ahLst/>
                <a:cxnLst/>
                <a:rect l="l" t="t" r="r" b="b"/>
                <a:pathLst>
                  <a:path w="152" h="246" extrusionOk="0">
                    <a:moveTo>
                      <a:pt x="45" y="1"/>
                    </a:moveTo>
                    <a:cubicBezTo>
                      <a:pt x="36" y="10"/>
                      <a:pt x="18" y="19"/>
                      <a:pt x="9" y="28"/>
                    </a:cubicBezTo>
                    <a:cubicBezTo>
                      <a:pt x="0" y="46"/>
                      <a:pt x="0" y="63"/>
                      <a:pt x="9" y="81"/>
                    </a:cubicBezTo>
                    <a:lnTo>
                      <a:pt x="36" y="197"/>
                    </a:lnTo>
                    <a:cubicBezTo>
                      <a:pt x="36" y="215"/>
                      <a:pt x="45" y="233"/>
                      <a:pt x="63" y="233"/>
                    </a:cubicBezTo>
                    <a:cubicBezTo>
                      <a:pt x="69" y="239"/>
                      <a:pt x="80" y="245"/>
                      <a:pt x="92" y="245"/>
                    </a:cubicBezTo>
                    <a:cubicBezTo>
                      <a:pt x="97" y="245"/>
                      <a:pt x="102" y="244"/>
                      <a:pt x="107" y="242"/>
                    </a:cubicBezTo>
                    <a:cubicBezTo>
                      <a:pt x="125" y="233"/>
                      <a:pt x="134" y="224"/>
                      <a:pt x="143" y="215"/>
                    </a:cubicBezTo>
                    <a:cubicBezTo>
                      <a:pt x="152" y="197"/>
                      <a:pt x="152" y="179"/>
                      <a:pt x="152" y="170"/>
                    </a:cubicBezTo>
                    <a:lnTo>
                      <a:pt x="125" y="46"/>
                    </a:lnTo>
                    <a:cubicBezTo>
                      <a:pt x="125" y="28"/>
                      <a:pt x="107" y="19"/>
                      <a:pt x="98" y="10"/>
                    </a:cubicBezTo>
                    <a:cubicBezTo>
                      <a:pt x="81" y="1"/>
                      <a:pt x="63" y="1"/>
                      <a:pt x="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7"/>
              <p:cNvSpPr/>
              <p:nvPr/>
            </p:nvSpPr>
            <p:spPr>
              <a:xfrm>
                <a:off x="7797327" y="3901111"/>
                <a:ext cx="15144" cy="29086"/>
              </a:xfrm>
              <a:custGeom>
                <a:avLst/>
                <a:gdLst/>
                <a:ahLst/>
                <a:cxnLst/>
                <a:rect l="l" t="t" r="r" b="b"/>
                <a:pathLst>
                  <a:path w="126" h="242" extrusionOk="0">
                    <a:moveTo>
                      <a:pt x="63" y="1"/>
                    </a:moveTo>
                    <a:cubicBezTo>
                      <a:pt x="45" y="1"/>
                      <a:pt x="27" y="1"/>
                      <a:pt x="18" y="18"/>
                    </a:cubicBezTo>
                    <a:cubicBezTo>
                      <a:pt x="9" y="27"/>
                      <a:pt x="1" y="45"/>
                      <a:pt x="1" y="63"/>
                    </a:cubicBezTo>
                    <a:lnTo>
                      <a:pt x="1" y="179"/>
                    </a:lnTo>
                    <a:cubicBezTo>
                      <a:pt x="1" y="197"/>
                      <a:pt x="9" y="215"/>
                      <a:pt x="18" y="224"/>
                    </a:cubicBezTo>
                    <a:cubicBezTo>
                      <a:pt x="27" y="232"/>
                      <a:pt x="45" y="241"/>
                      <a:pt x="63" y="241"/>
                    </a:cubicBezTo>
                    <a:cubicBezTo>
                      <a:pt x="81" y="241"/>
                      <a:pt x="99" y="241"/>
                      <a:pt x="108" y="224"/>
                    </a:cubicBezTo>
                    <a:cubicBezTo>
                      <a:pt x="117" y="215"/>
                      <a:pt x="125" y="197"/>
                      <a:pt x="125" y="179"/>
                    </a:cubicBezTo>
                    <a:lnTo>
                      <a:pt x="125" y="63"/>
                    </a:lnTo>
                    <a:cubicBezTo>
                      <a:pt x="125" y="45"/>
                      <a:pt x="117" y="27"/>
                      <a:pt x="108" y="18"/>
                    </a:cubicBezTo>
                    <a:cubicBezTo>
                      <a:pt x="99" y="9"/>
                      <a:pt x="81"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7"/>
              <p:cNvSpPr/>
              <p:nvPr/>
            </p:nvSpPr>
            <p:spPr>
              <a:xfrm>
                <a:off x="7824130" y="3809526"/>
                <a:ext cx="18389" cy="23918"/>
              </a:xfrm>
              <a:custGeom>
                <a:avLst/>
                <a:gdLst/>
                <a:ahLst/>
                <a:cxnLst/>
                <a:rect l="l" t="t" r="r" b="b"/>
                <a:pathLst>
                  <a:path w="153" h="199" extrusionOk="0">
                    <a:moveTo>
                      <a:pt x="63" y="0"/>
                    </a:moveTo>
                    <a:cubicBezTo>
                      <a:pt x="58" y="0"/>
                      <a:pt x="54" y="4"/>
                      <a:pt x="54" y="4"/>
                    </a:cubicBezTo>
                    <a:cubicBezTo>
                      <a:pt x="36" y="4"/>
                      <a:pt x="18" y="13"/>
                      <a:pt x="9" y="31"/>
                    </a:cubicBezTo>
                    <a:cubicBezTo>
                      <a:pt x="9" y="49"/>
                      <a:pt x="1" y="67"/>
                      <a:pt x="9" y="76"/>
                    </a:cubicBezTo>
                    <a:cubicBezTo>
                      <a:pt x="18" y="102"/>
                      <a:pt x="27" y="129"/>
                      <a:pt x="27" y="147"/>
                    </a:cubicBezTo>
                    <a:cubicBezTo>
                      <a:pt x="36" y="156"/>
                      <a:pt x="36" y="165"/>
                      <a:pt x="45" y="174"/>
                    </a:cubicBezTo>
                    <a:cubicBezTo>
                      <a:pt x="45" y="183"/>
                      <a:pt x="54" y="183"/>
                      <a:pt x="63" y="192"/>
                    </a:cubicBezTo>
                    <a:lnTo>
                      <a:pt x="81" y="192"/>
                    </a:lnTo>
                    <a:cubicBezTo>
                      <a:pt x="85" y="196"/>
                      <a:pt x="90" y="198"/>
                      <a:pt x="94" y="198"/>
                    </a:cubicBezTo>
                    <a:cubicBezTo>
                      <a:pt x="99" y="198"/>
                      <a:pt x="103" y="196"/>
                      <a:pt x="108" y="192"/>
                    </a:cubicBezTo>
                    <a:cubicBezTo>
                      <a:pt x="125" y="192"/>
                      <a:pt x="134" y="183"/>
                      <a:pt x="143" y="165"/>
                    </a:cubicBezTo>
                    <a:cubicBezTo>
                      <a:pt x="152" y="156"/>
                      <a:pt x="152" y="138"/>
                      <a:pt x="152" y="120"/>
                    </a:cubicBezTo>
                    <a:cubicBezTo>
                      <a:pt x="143" y="93"/>
                      <a:pt x="134" y="67"/>
                      <a:pt x="125" y="49"/>
                    </a:cubicBezTo>
                    <a:cubicBezTo>
                      <a:pt x="125" y="40"/>
                      <a:pt x="117" y="31"/>
                      <a:pt x="117" y="22"/>
                    </a:cubicBezTo>
                    <a:cubicBezTo>
                      <a:pt x="108" y="22"/>
                      <a:pt x="108" y="13"/>
                      <a:pt x="99" y="13"/>
                    </a:cubicBezTo>
                    <a:cubicBezTo>
                      <a:pt x="90" y="4"/>
                      <a:pt x="81" y="4"/>
                      <a:pt x="72" y="4"/>
                    </a:cubicBezTo>
                    <a:cubicBezTo>
                      <a:pt x="69" y="1"/>
                      <a:pt x="66"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7"/>
              <p:cNvSpPr/>
              <p:nvPr/>
            </p:nvSpPr>
            <p:spPr>
              <a:xfrm>
                <a:off x="7888431" y="3615900"/>
                <a:ext cx="18389" cy="26682"/>
              </a:xfrm>
              <a:custGeom>
                <a:avLst/>
                <a:gdLst/>
                <a:ahLst/>
                <a:cxnLst/>
                <a:rect l="l" t="t" r="r" b="b"/>
                <a:pathLst>
                  <a:path w="153" h="222" extrusionOk="0">
                    <a:moveTo>
                      <a:pt x="45" y="1"/>
                    </a:moveTo>
                    <a:cubicBezTo>
                      <a:pt x="28" y="9"/>
                      <a:pt x="19" y="18"/>
                      <a:pt x="10" y="27"/>
                    </a:cubicBezTo>
                    <a:cubicBezTo>
                      <a:pt x="1" y="45"/>
                      <a:pt x="1" y="63"/>
                      <a:pt x="1" y="81"/>
                    </a:cubicBezTo>
                    <a:cubicBezTo>
                      <a:pt x="10" y="108"/>
                      <a:pt x="19" y="143"/>
                      <a:pt x="28" y="179"/>
                    </a:cubicBezTo>
                    <a:cubicBezTo>
                      <a:pt x="28" y="188"/>
                      <a:pt x="45" y="206"/>
                      <a:pt x="54" y="215"/>
                    </a:cubicBezTo>
                    <a:cubicBezTo>
                      <a:pt x="63" y="219"/>
                      <a:pt x="72" y="221"/>
                      <a:pt x="80" y="221"/>
                    </a:cubicBezTo>
                    <a:cubicBezTo>
                      <a:pt x="88" y="221"/>
                      <a:pt x="94" y="219"/>
                      <a:pt x="99" y="215"/>
                    </a:cubicBezTo>
                    <a:cubicBezTo>
                      <a:pt x="117" y="215"/>
                      <a:pt x="135" y="206"/>
                      <a:pt x="144" y="188"/>
                    </a:cubicBezTo>
                    <a:cubicBezTo>
                      <a:pt x="144" y="179"/>
                      <a:pt x="152" y="161"/>
                      <a:pt x="144" y="143"/>
                    </a:cubicBezTo>
                    <a:lnTo>
                      <a:pt x="117" y="45"/>
                    </a:lnTo>
                    <a:cubicBezTo>
                      <a:pt x="117" y="27"/>
                      <a:pt x="108" y="18"/>
                      <a:pt x="90" y="9"/>
                    </a:cubicBezTo>
                    <a:cubicBezTo>
                      <a:pt x="81" y="1"/>
                      <a:pt x="63" y="1"/>
                      <a:pt x="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7"/>
              <p:cNvSpPr/>
              <p:nvPr/>
            </p:nvSpPr>
            <p:spPr>
              <a:xfrm>
                <a:off x="7828456" y="3630443"/>
                <a:ext cx="22596" cy="32812"/>
              </a:xfrm>
              <a:custGeom>
                <a:avLst/>
                <a:gdLst/>
                <a:ahLst/>
                <a:cxnLst/>
                <a:rect l="l" t="t" r="r" b="b"/>
                <a:pathLst>
                  <a:path w="188" h="273" extrusionOk="0">
                    <a:moveTo>
                      <a:pt x="69" y="1"/>
                    </a:moveTo>
                    <a:cubicBezTo>
                      <a:pt x="64" y="1"/>
                      <a:pt x="59" y="2"/>
                      <a:pt x="54" y="4"/>
                    </a:cubicBezTo>
                    <a:cubicBezTo>
                      <a:pt x="27" y="13"/>
                      <a:pt x="0" y="49"/>
                      <a:pt x="9" y="76"/>
                    </a:cubicBezTo>
                    <a:cubicBezTo>
                      <a:pt x="27" y="129"/>
                      <a:pt x="45" y="174"/>
                      <a:pt x="63" y="227"/>
                    </a:cubicBezTo>
                    <a:cubicBezTo>
                      <a:pt x="63" y="245"/>
                      <a:pt x="72" y="254"/>
                      <a:pt x="89" y="263"/>
                    </a:cubicBezTo>
                    <a:cubicBezTo>
                      <a:pt x="98" y="272"/>
                      <a:pt x="116" y="272"/>
                      <a:pt x="134" y="272"/>
                    </a:cubicBezTo>
                    <a:cubicBezTo>
                      <a:pt x="161" y="263"/>
                      <a:pt x="188" y="227"/>
                      <a:pt x="179" y="192"/>
                    </a:cubicBezTo>
                    <a:cubicBezTo>
                      <a:pt x="161" y="147"/>
                      <a:pt x="143" y="94"/>
                      <a:pt x="134" y="49"/>
                    </a:cubicBezTo>
                    <a:cubicBezTo>
                      <a:pt x="125" y="31"/>
                      <a:pt x="116" y="13"/>
                      <a:pt x="107" y="13"/>
                    </a:cubicBezTo>
                    <a:cubicBezTo>
                      <a:pt x="95" y="7"/>
                      <a:pt x="82" y="1"/>
                      <a:pt x="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7"/>
              <p:cNvSpPr/>
              <p:nvPr/>
            </p:nvSpPr>
            <p:spPr>
              <a:xfrm>
                <a:off x="7820884" y="3460494"/>
                <a:ext cx="20552" cy="26322"/>
              </a:xfrm>
              <a:custGeom>
                <a:avLst/>
                <a:gdLst/>
                <a:ahLst/>
                <a:cxnLst/>
                <a:rect l="l" t="t" r="r" b="b"/>
                <a:pathLst>
                  <a:path w="171" h="219" extrusionOk="0">
                    <a:moveTo>
                      <a:pt x="81" y="0"/>
                    </a:moveTo>
                    <a:cubicBezTo>
                      <a:pt x="63" y="0"/>
                      <a:pt x="45" y="0"/>
                      <a:pt x="28" y="9"/>
                    </a:cubicBezTo>
                    <a:cubicBezTo>
                      <a:pt x="19" y="18"/>
                      <a:pt x="10" y="27"/>
                      <a:pt x="1" y="45"/>
                    </a:cubicBezTo>
                    <a:cubicBezTo>
                      <a:pt x="1" y="45"/>
                      <a:pt x="1" y="54"/>
                      <a:pt x="1" y="62"/>
                    </a:cubicBezTo>
                    <a:cubicBezTo>
                      <a:pt x="1" y="71"/>
                      <a:pt x="1" y="80"/>
                      <a:pt x="10" y="89"/>
                    </a:cubicBezTo>
                    <a:cubicBezTo>
                      <a:pt x="28" y="125"/>
                      <a:pt x="45" y="152"/>
                      <a:pt x="54" y="187"/>
                    </a:cubicBezTo>
                    <a:cubicBezTo>
                      <a:pt x="63" y="205"/>
                      <a:pt x="81" y="214"/>
                      <a:pt x="90" y="214"/>
                    </a:cubicBezTo>
                    <a:cubicBezTo>
                      <a:pt x="96" y="217"/>
                      <a:pt x="102" y="218"/>
                      <a:pt x="108" y="218"/>
                    </a:cubicBezTo>
                    <a:cubicBezTo>
                      <a:pt x="120" y="218"/>
                      <a:pt x="132" y="214"/>
                      <a:pt x="144" y="214"/>
                    </a:cubicBezTo>
                    <a:cubicBezTo>
                      <a:pt x="152" y="205"/>
                      <a:pt x="161" y="187"/>
                      <a:pt x="170" y="170"/>
                    </a:cubicBezTo>
                    <a:lnTo>
                      <a:pt x="170" y="161"/>
                    </a:lnTo>
                    <a:cubicBezTo>
                      <a:pt x="170" y="143"/>
                      <a:pt x="170" y="134"/>
                      <a:pt x="161" y="125"/>
                    </a:cubicBezTo>
                    <a:cubicBezTo>
                      <a:pt x="144" y="89"/>
                      <a:pt x="135" y="62"/>
                      <a:pt x="117" y="27"/>
                    </a:cubicBezTo>
                    <a:cubicBezTo>
                      <a:pt x="108" y="18"/>
                      <a:pt x="90" y="0"/>
                      <a:pt x="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7"/>
              <p:cNvSpPr/>
              <p:nvPr/>
            </p:nvSpPr>
            <p:spPr>
              <a:xfrm>
                <a:off x="7806942" y="4017935"/>
                <a:ext cx="18389" cy="29927"/>
              </a:xfrm>
              <a:custGeom>
                <a:avLst/>
                <a:gdLst/>
                <a:ahLst/>
                <a:cxnLst/>
                <a:rect l="l" t="t" r="r" b="b"/>
                <a:pathLst>
                  <a:path w="153" h="249" extrusionOk="0">
                    <a:moveTo>
                      <a:pt x="45" y="1"/>
                    </a:moveTo>
                    <a:cubicBezTo>
                      <a:pt x="28" y="10"/>
                      <a:pt x="19" y="19"/>
                      <a:pt x="10" y="37"/>
                    </a:cubicBezTo>
                    <a:cubicBezTo>
                      <a:pt x="1" y="46"/>
                      <a:pt x="1" y="63"/>
                      <a:pt x="1" y="81"/>
                    </a:cubicBezTo>
                    <a:cubicBezTo>
                      <a:pt x="10" y="117"/>
                      <a:pt x="19" y="162"/>
                      <a:pt x="28" y="206"/>
                    </a:cubicBezTo>
                    <a:cubicBezTo>
                      <a:pt x="28" y="215"/>
                      <a:pt x="45" y="233"/>
                      <a:pt x="54" y="242"/>
                    </a:cubicBezTo>
                    <a:cubicBezTo>
                      <a:pt x="63" y="246"/>
                      <a:pt x="72" y="248"/>
                      <a:pt x="80" y="248"/>
                    </a:cubicBezTo>
                    <a:cubicBezTo>
                      <a:pt x="88" y="248"/>
                      <a:pt x="94" y="246"/>
                      <a:pt x="99" y="242"/>
                    </a:cubicBezTo>
                    <a:cubicBezTo>
                      <a:pt x="117" y="242"/>
                      <a:pt x="135" y="233"/>
                      <a:pt x="135" y="215"/>
                    </a:cubicBezTo>
                    <a:cubicBezTo>
                      <a:pt x="144" y="206"/>
                      <a:pt x="152" y="188"/>
                      <a:pt x="144" y="170"/>
                    </a:cubicBezTo>
                    <a:cubicBezTo>
                      <a:pt x="135" y="126"/>
                      <a:pt x="126" y="90"/>
                      <a:pt x="117" y="46"/>
                    </a:cubicBezTo>
                    <a:cubicBezTo>
                      <a:pt x="117" y="37"/>
                      <a:pt x="108" y="19"/>
                      <a:pt x="90" y="10"/>
                    </a:cubicBezTo>
                    <a:cubicBezTo>
                      <a:pt x="81" y="1"/>
                      <a:pt x="63" y="1"/>
                      <a:pt x="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7"/>
              <p:cNvSpPr/>
              <p:nvPr/>
            </p:nvSpPr>
            <p:spPr>
              <a:xfrm>
                <a:off x="7873408" y="4006157"/>
                <a:ext cx="15144" cy="21634"/>
              </a:xfrm>
              <a:custGeom>
                <a:avLst/>
                <a:gdLst/>
                <a:ahLst/>
                <a:cxnLst/>
                <a:rect l="l" t="t" r="r" b="b"/>
                <a:pathLst>
                  <a:path w="126" h="180" extrusionOk="0">
                    <a:moveTo>
                      <a:pt x="63" y="1"/>
                    </a:moveTo>
                    <a:cubicBezTo>
                      <a:pt x="63" y="1"/>
                      <a:pt x="54" y="10"/>
                      <a:pt x="46" y="10"/>
                    </a:cubicBezTo>
                    <a:cubicBezTo>
                      <a:pt x="37" y="10"/>
                      <a:pt x="28" y="19"/>
                      <a:pt x="19" y="19"/>
                    </a:cubicBezTo>
                    <a:cubicBezTo>
                      <a:pt x="19" y="28"/>
                      <a:pt x="19" y="28"/>
                      <a:pt x="10" y="36"/>
                    </a:cubicBezTo>
                    <a:cubicBezTo>
                      <a:pt x="10" y="45"/>
                      <a:pt x="1" y="54"/>
                      <a:pt x="1" y="63"/>
                    </a:cubicBezTo>
                    <a:lnTo>
                      <a:pt x="1" y="117"/>
                    </a:lnTo>
                    <a:cubicBezTo>
                      <a:pt x="1" y="126"/>
                      <a:pt x="10" y="135"/>
                      <a:pt x="10" y="135"/>
                    </a:cubicBezTo>
                    <a:cubicBezTo>
                      <a:pt x="10" y="144"/>
                      <a:pt x="19" y="152"/>
                      <a:pt x="19" y="161"/>
                    </a:cubicBezTo>
                    <a:cubicBezTo>
                      <a:pt x="28" y="161"/>
                      <a:pt x="37" y="170"/>
                      <a:pt x="46" y="170"/>
                    </a:cubicBezTo>
                    <a:cubicBezTo>
                      <a:pt x="46" y="170"/>
                      <a:pt x="54" y="179"/>
                      <a:pt x="63" y="179"/>
                    </a:cubicBezTo>
                    <a:cubicBezTo>
                      <a:pt x="72" y="179"/>
                      <a:pt x="81" y="170"/>
                      <a:pt x="81" y="170"/>
                    </a:cubicBezTo>
                    <a:cubicBezTo>
                      <a:pt x="90" y="170"/>
                      <a:pt x="99" y="161"/>
                      <a:pt x="108" y="161"/>
                    </a:cubicBezTo>
                    <a:cubicBezTo>
                      <a:pt x="117" y="152"/>
                      <a:pt x="117" y="152"/>
                      <a:pt x="117" y="144"/>
                    </a:cubicBezTo>
                    <a:cubicBezTo>
                      <a:pt x="126" y="135"/>
                      <a:pt x="126" y="126"/>
                      <a:pt x="126" y="117"/>
                    </a:cubicBezTo>
                    <a:lnTo>
                      <a:pt x="126" y="63"/>
                    </a:lnTo>
                    <a:cubicBezTo>
                      <a:pt x="126" y="54"/>
                      <a:pt x="126" y="45"/>
                      <a:pt x="126" y="45"/>
                    </a:cubicBezTo>
                    <a:cubicBezTo>
                      <a:pt x="117" y="36"/>
                      <a:pt x="117" y="28"/>
                      <a:pt x="108" y="19"/>
                    </a:cubicBezTo>
                    <a:cubicBezTo>
                      <a:pt x="108" y="19"/>
                      <a:pt x="99" y="10"/>
                      <a:pt x="90" y="10"/>
                    </a:cubicBezTo>
                    <a:cubicBezTo>
                      <a:pt x="81" y="10"/>
                      <a:pt x="72"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7"/>
              <p:cNvSpPr/>
              <p:nvPr/>
            </p:nvSpPr>
            <p:spPr>
              <a:xfrm>
                <a:off x="7805861" y="4095218"/>
                <a:ext cx="15144" cy="32211"/>
              </a:xfrm>
              <a:custGeom>
                <a:avLst/>
                <a:gdLst/>
                <a:ahLst/>
                <a:cxnLst/>
                <a:rect l="l" t="t" r="r" b="b"/>
                <a:pathLst>
                  <a:path w="126" h="268" extrusionOk="0">
                    <a:moveTo>
                      <a:pt x="63" y="0"/>
                    </a:moveTo>
                    <a:cubicBezTo>
                      <a:pt x="37" y="0"/>
                      <a:pt x="1" y="27"/>
                      <a:pt x="1" y="54"/>
                    </a:cubicBezTo>
                    <a:lnTo>
                      <a:pt x="1" y="205"/>
                    </a:lnTo>
                    <a:cubicBezTo>
                      <a:pt x="1" y="223"/>
                      <a:pt x="10" y="232"/>
                      <a:pt x="19" y="250"/>
                    </a:cubicBezTo>
                    <a:cubicBezTo>
                      <a:pt x="37" y="259"/>
                      <a:pt x="54" y="268"/>
                      <a:pt x="63" y="268"/>
                    </a:cubicBezTo>
                    <a:cubicBezTo>
                      <a:pt x="99" y="268"/>
                      <a:pt x="126" y="241"/>
                      <a:pt x="126" y="205"/>
                    </a:cubicBezTo>
                    <a:lnTo>
                      <a:pt x="126" y="54"/>
                    </a:lnTo>
                    <a:cubicBezTo>
                      <a:pt x="126" y="45"/>
                      <a:pt x="117" y="27"/>
                      <a:pt x="108" y="18"/>
                    </a:cubicBezTo>
                    <a:cubicBezTo>
                      <a:pt x="99" y="0"/>
                      <a:pt x="81"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7"/>
              <p:cNvSpPr/>
              <p:nvPr/>
            </p:nvSpPr>
            <p:spPr>
              <a:xfrm>
                <a:off x="7721247" y="4150986"/>
                <a:ext cx="15144" cy="23677"/>
              </a:xfrm>
              <a:custGeom>
                <a:avLst/>
                <a:gdLst/>
                <a:ahLst/>
                <a:cxnLst/>
                <a:rect l="l" t="t" r="r" b="b"/>
                <a:pathLst>
                  <a:path w="126" h="197" extrusionOk="0">
                    <a:moveTo>
                      <a:pt x="63" y="0"/>
                    </a:moveTo>
                    <a:cubicBezTo>
                      <a:pt x="45" y="0"/>
                      <a:pt x="27" y="0"/>
                      <a:pt x="18" y="18"/>
                    </a:cubicBezTo>
                    <a:cubicBezTo>
                      <a:pt x="9" y="27"/>
                      <a:pt x="0" y="45"/>
                      <a:pt x="0" y="63"/>
                    </a:cubicBezTo>
                    <a:lnTo>
                      <a:pt x="0" y="134"/>
                    </a:lnTo>
                    <a:cubicBezTo>
                      <a:pt x="0" y="152"/>
                      <a:pt x="9" y="161"/>
                      <a:pt x="18" y="179"/>
                    </a:cubicBezTo>
                    <a:cubicBezTo>
                      <a:pt x="27" y="179"/>
                      <a:pt x="27" y="187"/>
                      <a:pt x="36" y="187"/>
                    </a:cubicBezTo>
                    <a:cubicBezTo>
                      <a:pt x="45" y="187"/>
                      <a:pt x="54" y="196"/>
                      <a:pt x="63" y="196"/>
                    </a:cubicBezTo>
                    <a:cubicBezTo>
                      <a:pt x="80" y="196"/>
                      <a:pt x="89" y="187"/>
                      <a:pt x="107" y="179"/>
                    </a:cubicBezTo>
                    <a:cubicBezTo>
                      <a:pt x="116" y="161"/>
                      <a:pt x="125" y="152"/>
                      <a:pt x="125" y="134"/>
                    </a:cubicBezTo>
                    <a:lnTo>
                      <a:pt x="125" y="63"/>
                    </a:lnTo>
                    <a:cubicBezTo>
                      <a:pt x="125" y="45"/>
                      <a:pt x="116" y="27"/>
                      <a:pt x="107" y="18"/>
                    </a:cubicBezTo>
                    <a:cubicBezTo>
                      <a:pt x="98" y="9"/>
                      <a:pt x="89" y="9"/>
                      <a:pt x="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7"/>
              <p:cNvSpPr/>
              <p:nvPr/>
            </p:nvSpPr>
            <p:spPr>
              <a:xfrm>
                <a:off x="7738314" y="4017935"/>
                <a:ext cx="15144" cy="23798"/>
              </a:xfrm>
              <a:custGeom>
                <a:avLst/>
                <a:gdLst/>
                <a:ahLst/>
                <a:cxnLst/>
                <a:rect l="l" t="t" r="r" b="b"/>
                <a:pathLst>
                  <a:path w="126" h="198" extrusionOk="0">
                    <a:moveTo>
                      <a:pt x="63" y="1"/>
                    </a:moveTo>
                    <a:cubicBezTo>
                      <a:pt x="45" y="1"/>
                      <a:pt x="37" y="10"/>
                      <a:pt x="19" y="19"/>
                    </a:cubicBezTo>
                    <a:cubicBezTo>
                      <a:pt x="10" y="37"/>
                      <a:pt x="1" y="46"/>
                      <a:pt x="1" y="63"/>
                    </a:cubicBezTo>
                    <a:lnTo>
                      <a:pt x="1" y="135"/>
                    </a:lnTo>
                    <a:cubicBezTo>
                      <a:pt x="1" y="153"/>
                      <a:pt x="10" y="170"/>
                      <a:pt x="19" y="179"/>
                    </a:cubicBezTo>
                    <a:cubicBezTo>
                      <a:pt x="28" y="188"/>
                      <a:pt x="37" y="188"/>
                      <a:pt x="45" y="197"/>
                    </a:cubicBezTo>
                    <a:lnTo>
                      <a:pt x="63" y="197"/>
                    </a:lnTo>
                    <a:cubicBezTo>
                      <a:pt x="81" y="197"/>
                      <a:pt x="99" y="197"/>
                      <a:pt x="108" y="179"/>
                    </a:cubicBezTo>
                    <a:cubicBezTo>
                      <a:pt x="117" y="170"/>
                      <a:pt x="126" y="153"/>
                      <a:pt x="126" y="135"/>
                    </a:cubicBezTo>
                    <a:lnTo>
                      <a:pt x="126" y="63"/>
                    </a:lnTo>
                    <a:cubicBezTo>
                      <a:pt x="126" y="46"/>
                      <a:pt x="117" y="37"/>
                      <a:pt x="108" y="19"/>
                    </a:cubicBezTo>
                    <a:cubicBezTo>
                      <a:pt x="99" y="19"/>
                      <a:pt x="99" y="10"/>
                      <a:pt x="90" y="10"/>
                    </a:cubicBezTo>
                    <a:cubicBezTo>
                      <a:pt x="81" y="1"/>
                      <a:pt x="72"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7"/>
              <p:cNvSpPr/>
              <p:nvPr/>
            </p:nvSpPr>
            <p:spPr>
              <a:xfrm>
                <a:off x="7759828" y="4109160"/>
                <a:ext cx="14062" cy="35456"/>
              </a:xfrm>
              <a:custGeom>
                <a:avLst/>
                <a:gdLst/>
                <a:ahLst/>
                <a:cxnLst/>
                <a:rect l="l" t="t" r="r" b="b"/>
                <a:pathLst>
                  <a:path w="117" h="295" extrusionOk="0">
                    <a:moveTo>
                      <a:pt x="54" y="0"/>
                    </a:moveTo>
                    <a:cubicBezTo>
                      <a:pt x="27" y="0"/>
                      <a:pt x="0" y="27"/>
                      <a:pt x="0" y="63"/>
                    </a:cubicBezTo>
                    <a:lnTo>
                      <a:pt x="0" y="232"/>
                    </a:lnTo>
                    <a:cubicBezTo>
                      <a:pt x="0" y="268"/>
                      <a:pt x="27" y="295"/>
                      <a:pt x="54" y="295"/>
                    </a:cubicBezTo>
                    <a:cubicBezTo>
                      <a:pt x="90" y="295"/>
                      <a:pt x="116" y="268"/>
                      <a:pt x="116" y="232"/>
                    </a:cubicBezTo>
                    <a:lnTo>
                      <a:pt x="116" y="63"/>
                    </a:lnTo>
                    <a:cubicBezTo>
                      <a:pt x="116" y="36"/>
                      <a:pt x="90" y="0"/>
                      <a:pt x="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7"/>
              <p:cNvSpPr/>
              <p:nvPr/>
            </p:nvSpPr>
            <p:spPr>
              <a:xfrm>
                <a:off x="7680503" y="4006157"/>
                <a:ext cx="14062" cy="30168"/>
              </a:xfrm>
              <a:custGeom>
                <a:avLst/>
                <a:gdLst/>
                <a:ahLst/>
                <a:cxnLst/>
                <a:rect l="l" t="t" r="r" b="b"/>
                <a:pathLst>
                  <a:path w="117" h="251" extrusionOk="0">
                    <a:moveTo>
                      <a:pt x="54" y="1"/>
                    </a:moveTo>
                    <a:cubicBezTo>
                      <a:pt x="45" y="1"/>
                      <a:pt x="27" y="10"/>
                      <a:pt x="18" y="19"/>
                    </a:cubicBezTo>
                    <a:cubicBezTo>
                      <a:pt x="0" y="36"/>
                      <a:pt x="0" y="45"/>
                      <a:pt x="0" y="63"/>
                    </a:cubicBezTo>
                    <a:lnTo>
                      <a:pt x="0" y="188"/>
                    </a:lnTo>
                    <a:cubicBezTo>
                      <a:pt x="0" y="206"/>
                      <a:pt x="0" y="224"/>
                      <a:pt x="18" y="233"/>
                    </a:cubicBezTo>
                    <a:cubicBezTo>
                      <a:pt x="27" y="242"/>
                      <a:pt x="45" y="251"/>
                      <a:pt x="54" y="251"/>
                    </a:cubicBezTo>
                    <a:cubicBezTo>
                      <a:pt x="72" y="251"/>
                      <a:pt x="89" y="242"/>
                      <a:pt x="98" y="233"/>
                    </a:cubicBezTo>
                    <a:cubicBezTo>
                      <a:pt x="116" y="215"/>
                      <a:pt x="116" y="206"/>
                      <a:pt x="116" y="188"/>
                    </a:cubicBezTo>
                    <a:lnTo>
                      <a:pt x="116" y="63"/>
                    </a:lnTo>
                    <a:cubicBezTo>
                      <a:pt x="116" y="45"/>
                      <a:pt x="116" y="36"/>
                      <a:pt x="98" y="19"/>
                    </a:cubicBezTo>
                    <a:cubicBezTo>
                      <a:pt x="89" y="10"/>
                      <a:pt x="72" y="1"/>
                      <a:pt x="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7"/>
              <p:cNvSpPr/>
              <p:nvPr/>
            </p:nvSpPr>
            <p:spPr>
              <a:xfrm>
                <a:off x="7677257" y="3835727"/>
                <a:ext cx="15144" cy="23677"/>
              </a:xfrm>
              <a:custGeom>
                <a:avLst/>
                <a:gdLst/>
                <a:ahLst/>
                <a:cxnLst/>
                <a:rect l="l" t="t" r="r" b="b"/>
                <a:pathLst>
                  <a:path w="126" h="197" extrusionOk="0">
                    <a:moveTo>
                      <a:pt x="63" y="0"/>
                    </a:moveTo>
                    <a:cubicBezTo>
                      <a:pt x="45" y="9"/>
                      <a:pt x="27" y="9"/>
                      <a:pt x="18" y="18"/>
                    </a:cubicBezTo>
                    <a:cubicBezTo>
                      <a:pt x="9" y="36"/>
                      <a:pt x="0" y="45"/>
                      <a:pt x="0" y="63"/>
                    </a:cubicBezTo>
                    <a:lnTo>
                      <a:pt x="0" y="143"/>
                    </a:lnTo>
                    <a:cubicBezTo>
                      <a:pt x="0" y="152"/>
                      <a:pt x="9" y="170"/>
                      <a:pt x="18" y="179"/>
                    </a:cubicBezTo>
                    <a:cubicBezTo>
                      <a:pt x="18" y="188"/>
                      <a:pt x="27" y="197"/>
                      <a:pt x="36" y="197"/>
                    </a:cubicBezTo>
                    <a:lnTo>
                      <a:pt x="63" y="197"/>
                    </a:lnTo>
                    <a:cubicBezTo>
                      <a:pt x="72" y="197"/>
                      <a:pt x="90" y="197"/>
                      <a:pt x="107" y="179"/>
                    </a:cubicBezTo>
                    <a:cubicBezTo>
                      <a:pt x="116" y="170"/>
                      <a:pt x="125" y="152"/>
                      <a:pt x="125" y="143"/>
                    </a:cubicBezTo>
                    <a:lnTo>
                      <a:pt x="125" y="63"/>
                    </a:lnTo>
                    <a:cubicBezTo>
                      <a:pt x="125" y="54"/>
                      <a:pt x="116" y="36"/>
                      <a:pt x="107" y="18"/>
                    </a:cubicBezTo>
                    <a:cubicBezTo>
                      <a:pt x="99" y="18"/>
                      <a:pt x="90" y="9"/>
                      <a:pt x="81" y="9"/>
                    </a:cubicBezTo>
                    <a:cubicBezTo>
                      <a:pt x="81" y="9"/>
                      <a:pt x="72"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7"/>
              <p:cNvSpPr/>
              <p:nvPr/>
            </p:nvSpPr>
            <p:spPr>
              <a:xfrm>
                <a:off x="7611874" y="4006517"/>
                <a:ext cx="21514" cy="32451"/>
              </a:xfrm>
              <a:custGeom>
                <a:avLst/>
                <a:gdLst/>
                <a:ahLst/>
                <a:cxnLst/>
                <a:rect l="l" t="t" r="r" b="b"/>
                <a:pathLst>
                  <a:path w="179" h="270" extrusionOk="0">
                    <a:moveTo>
                      <a:pt x="73" y="0"/>
                    </a:moveTo>
                    <a:cubicBezTo>
                      <a:pt x="65" y="0"/>
                      <a:pt x="58" y="2"/>
                      <a:pt x="54" y="7"/>
                    </a:cubicBezTo>
                    <a:cubicBezTo>
                      <a:pt x="36" y="7"/>
                      <a:pt x="18" y="16"/>
                      <a:pt x="9" y="33"/>
                    </a:cubicBezTo>
                    <a:cubicBezTo>
                      <a:pt x="9" y="42"/>
                      <a:pt x="0" y="60"/>
                      <a:pt x="9" y="78"/>
                    </a:cubicBezTo>
                    <a:cubicBezTo>
                      <a:pt x="27" y="132"/>
                      <a:pt x="36" y="176"/>
                      <a:pt x="54" y="230"/>
                    </a:cubicBezTo>
                    <a:cubicBezTo>
                      <a:pt x="63" y="239"/>
                      <a:pt x="72" y="257"/>
                      <a:pt x="80" y="265"/>
                    </a:cubicBezTo>
                    <a:cubicBezTo>
                      <a:pt x="92" y="265"/>
                      <a:pt x="104" y="269"/>
                      <a:pt x="116" y="269"/>
                    </a:cubicBezTo>
                    <a:cubicBezTo>
                      <a:pt x="122" y="269"/>
                      <a:pt x="128" y="268"/>
                      <a:pt x="134" y="265"/>
                    </a:cubicBezTo>
                    <a:cubicBezTo>
                      <a:pt x="143" y="265"/>
                      <a:pt x="161" y="257"/>
                      <a:pt x="170" y="239"/>
                    </a:cubicBezTo>
                    <a:cubicBezTo>
                      <a:pt x="179" y="230"/>
                      <a:pt x="179" y="212"/>
                      <a:pt x="179" y="194"/>
                    </a:cubicBezTo>
                    <a:cubicBezTo>
                      <a:pt x="161" y="141"/>
                      <a:pt x="143" y="96"/>
                      <a:pt x="125" y="42"/>
                    </a:cubicBezTo>
                    <a:cubicBezTo>
                      <a:pt x="116" y="33"/>
                      <a:pt x="107" y="16"/>
                      <a:pt x="98" y="7"/>
                    </a:cubicBezTo>
                    <a:cubicBezTo>
                      <a:pt x="89" y="2"/>
                      <a:pt x="80" y="0"/>
                      <a:pt x="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7"/>
              <p:cNvSpPr/>
              <p:nvPr/>
            </p:nvSpPr>
            <p:spPr>
              <a:xfrm>
                <a:off x="7538919" y="3815295"/>
                <a:ext cx="15144" cy="21033"/>
              </a:xfrm>
              <a:custGeom>
                <a:avLst/>
                <a:gdLst/>
                <a:ahLst/>
                <a:cxnLst/>
                <a:rect l="l" t="t" r="r" b="b"/>
                <a:pathLst>
                  <a:path w="126" h="175" extrusionOk="0">
                    <a:moveTo>
                      <a:pt x="63" y="1"/>
                    </a:moveTo>
                    <a:cubicBezTo>
                      <a:pt x="54" y="1"/>
                      <a:pt x="54" y="1"/>
                      <a:pt x="45" y="10"/>
                    </a:cubicBezTo>
                    <a:cubicBezTo>
                      <a:pt x="36" y="10"/>
                      <a:pt x="27" y="10"/>
                      <a:pt x="18" y="19"/>
                    </a:cubicBezTo>
                    <a:lnTo>
                      <a:pt x="9" y="37"/>
                    </a:lnTo>
                    <a:cubicBezTo>
                      <a:pt x="1" y="45"/>
                      <a:pt x="1" y="54"/>
                      <a:pt x="1" y="63"/>
                    </a:cubicBezTo>
                    <a:lnTo>
                      <a:pt x="1" y="117"/>
                    </a:lnTo>
                    <a:cubicBezTo>
                      <a:pt x="1" y="126"/>
                      <a:pt x="1" y="126"/>
                      <a:pt x="9" y="135"/>
                    </a:cubicBezTo>
                    <a:cubicBezTo>
                      <a:pt x="9" y="144"/>
                      <a:pt x="9" y="153"/>
                      <a:pt x="18" y="153"/>
                    </a:cubicBezTo>
                    <a:cubicBezTo>
                      <a:pt x="27" y="161"/>
                      <a:pt x="27" y="170"/>
                      <a:pt x="36" y="170"/>
                    </a:cubicBezTo>
                    <a:cubicBezTo>
                      <a:pt x="42" y="170"/>
                      <a:pt x="48" y="174"/>
                      <a:pt x="54" y="174"/>
                    </a:cubicBezTo>
                    <a:cubicBezTo>
                      <a:pt x="57" y="174"/>
                      <a:pt x="60" y="173"/>
                      <a:pt x="63" y="170"/>
                    </a:cubicBezTo>
                    <a:lnTo>
                      <a:pt x="81" y="170"/>
                    </a:lnTo>
                    <a:cubicBezTo>
                      <a:pt x="90" y="170"/>
                      <a:pt x="99" y="161"/>
                      <a:pt x="108" y="153"/>
                    </a:cubicBezTo>
                    <a:lnTo>
                      <a:pt x="117" y="144"/>
                    </a:lnTo>
                    <a:cubicBezTo>
                      <a:pt x="117" y="135"/>
                      <a:pt x="125" y="126"/>
                      <a:pt x="125" y="117"/>
                    </a:cubicBezTo>
                    <a:lnTo>
                      <a:pt x="125" y="63"/>
                    </a:lnTo>
                    <a:cubicBezTo>
                      <a:pt x="125" y="54"/>
                      <a:pt x="125" y="45"/>
                      <a:pt x="117" y="37"/>
                    </a:cubicBezTo>
                    <a:cubicBezTo>
                      <a:pt x="117" y="37"/>
                      <a:pt x="108" y="28"/>
                      <a:pt x="108" y="19"/>
                    </a:cubicBezTo>
                    <a:cubicBezTo>
                      <a:pt x="99" y="19"/>
                      <a:pt x="90" y="10"/>
                      <a:pt x="90" y="10"/>
                    </a:cubicBezTo>
                    <a:cubicBezTo>
                      <a:pt x="81" y="1"/>
                      <a:pt x="72"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7"/>
              <p:cNvSpPr/>
              <p:nvPr/>
            </p:nvSpPr>
            <p:spPr>
              <a:xfrm>
                <a:off x="7559351" y="3938610"/>
                <a:ext cx="15024" cy="33413"/>
              </a:xfrm>
              <a:custGeom>
                <a:avLst/>
                <a:gdLst/>
                <a:ahLst/>
                <a:cxnLst/>
                <a:rect l="l" t="t" r="r" b="b"/>
                <a:pathLst>
                  <a:path w="125" h="278" extrusionOk="0">
                    <a:moveTo>
                      <a:pt x="63" y="1"/>
                    </a:moveTo>
                    <a:cubicBezTo>
                      <a:pt x="27" y="10"/>
                      <a:pt x="0" y="28"/>
                      <a:pt x="0" y="63"/>
                    </a:cubicBezTo>
                    <a:lnTo>
                      <a:pt x="0" y="215"/>
                    </a:lnTo>
                    <a:cubicBezTo>
                      <a:pt x="0" y="224"/>
                      <a:pt x="9" y="242"/>
                      <a:pt x="18" y="259"/>
                    </a:cubicBezTo>
                    <a:cubicBezTo>
                      <a:pt x="27" y="268"/>
                      <a:pt x="45" y="277"/>
                      <a:pt x="63" y="277"/>
                    </a:cubicBezTo>
                    <a:cubicBezTo>
                      <a:pt x="98" y="268"/>
                      <a:pt x="125" y="251"/>
                      <a:pt x="125" y="215"/>
                    </a:cubicBezTo>
                    <a:lnTo>
                      <a:pt x="125" y="63"/>
                    </a:lnTo>
                    <a:cubicBezTo>
                      <a:pt x="125" y="45"/>
                      <a:pt x="116" y="36"/>
                      <a:pt x="107" y="19"/>
                    </a:cubicBezTo>
                    <a:cubicBezTo>
                      <a:pt x="98" y="10"/>
                      <a:pt x="80"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7"/>
              <p:cNvSpPr/>
              <p:nvPr/>
            </p:nvSpPr>
            <p:spPr>
              <a:xfrm>
                <a:off x="7545409" y="4065170"/>
                <a:ext cx="14062" cy="32331"/>
              </a:xfrm>
              <a:custGeom>
                <a:avLst/>
                <a:gdLst/>
                <a:ahLst/>
                <a:cxnLst/>
                <a:rect l="l" t="t" r="r" b="b"/>
                <a:pathLst>
                  <a:path w="117" h="269" extrusionOk="0">
                    <a:moveTo>
                      <a:pt x="54" y="0"/>
                    </a:moveTo>
                    <a:cubicBezTo>
                      <a:pt x="27" y="0"/>
                      <a:pt x="0" y="27"/>
                      <a:pt x="0" y="63"/>
                    </a:cubicBezTo>
                    <a:lnTo>
                      <a:pt x="0" y="206"/>
                    </a:lnTo>
                    <a:cubicBezTo>
                      <a:pt x="0" y="223"/>
                      <a:pt x="0" y="241"/>
                      <a:pt x="18" y="250"/>
                    </a:cubicBezTo>
                    <a:cubicBezTo>
                      <a:pt x="27" y="268"/>
                      <a:pt x="45" y="268"/>
                      <a:pt x="54" y="268"/>
                    </a:cubicBezTo>
                    <a:cubicBezTo>
                      <a:pt x="89" y="268"/>
                      <a:pt x="116" y="241"/>
                      <a:pt x="116" y="206"/>
                    </a:cubicBezTo>
                    <a:lnTo>
                      <a:pt x="116" y="63"/>
                    </a:lnTo>
                    <a:cubicBezTo>
                      <a:pt x="116" y="45"/>
                      <a:pt x="107" y="27"/>
                      <a:pt x="98" y="18"/>
                    </a:cubicBezTo>
                    <a:cubicBezTo>
                      <a:pt x="89" y="9"/>
                      <a:pt x="71" y="0"/>
                      <a:pt x="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7"/>
              <p:cNvSpPr/>
              <p:nvPr/>
            </p:nvSpPr>
            <p:spPr>
              <a:xfrm>
                <a:off x="7651537" y="4100506"/>
                <a:ext cx="17187" cy="35576"/>
              </a:xfrm>
              <a:custGeom>
                <a:avLst/>
                <a:gdLst/>
                <a:ahLst/>
                <a:cxnLst/>
                <a:rect l="l" t="t" r="r" b="b"/>
                <a:pathLst>
                  <a:path w="143" h="296" extrusionOk="0">
                    <a:moveTo>
                      <a:pt x="98" y="1"/>
                    </a:moveTo>
                    <a:cubicBezTo>
                      <a:pt x="81" y="1"/>
                      <a:pt x="63" y="1"/>
                      <a:pt x="54" y="10"/>
                    </a:cubicBezTo>
                    <a:cubicBezTo>
                      <a:pt x="36" y="19"/>
                      <a:pt x="27" y="28"/>
                      <a:pt x="27" y="45"/>
                    </a:cubicBezTo>
                    <a:cubicBezTo>
                      <a:pt x="18" y="108"/>
                      <a:pt x="9" y="161"/>
                      <a:pt x="0" y="215"/>
                    </a:cubicBezTo>
                    <a:cubicBezTo>
                      <a:pt x="0" y="233"/>
                      <a:pt x="0" y="251"/>
                      <a:pt x="9" y="268"/>
                    </a:cubicBezTo>
                    <a:cubicBezTo>
                      <a:pt x="18" y="277"/>
                      <a:pt x="27" y="286"/>
                      <a:pt x="45" y="295"/>
                    </a:cubicBezTo>
                    <a:cubicBezTo>
                      <a:pt x="63" y="295"/>
                      <a:pt x="81" y="295"/>
                      <a:pt x="89" y="286"/>
                    </a:cubicBezTo>
                    <a:cubicBezTo>
                      <a:pt x="107" y="277"/>
                      <a:pt x="116" y="268"/>
                      <a:pt x="116" y="251"/>
                    </a:cubicBezTo>
                    <a:cubicBezTo>
                      <a:pt x="125" y="197"/>
                      <a:pt x="134" y="135"/>
                      <a:pt x="143" y="81"/>
                    </a:cubicBezTo>
                    <a:cubicBezTo>
                      <a:pt x="143" y="63"/>
                      <a:pt x="143" y="45"/>
                      <a:pt x="134" y="37"/>
                    </a:cubicBezTo>
                    <a:cubicBezTo>
                      <a:pt x="125" y="19"/>
                      <a:pt x="116" y="10"/>
                      <a:pt x="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7"/>
              <p:cNvSpPr/>
              <p:nvPr/>
            </p:nvSpPr>
            <p:spPr>
              <a:xfrm>
                <a:off x="7636513" y="4229470"/>
                <a:ext cx="17307" cy="21274"/>
              </a:xfrm>
              <a:custGeom>
                <a:avLst/>
                <a:gdLst/>
                <a:ahLst/>
                <a:cxnLst/>
                <a:rect l="l" t="t" r="r" b="b"/>
                <a:pathLst>
                  <a:path w="144" h="177" extrusionOk="0">
                    <a:moveTo>
                      <a:pt x="66" y="1"/>
                    </a:moveTo>
                    <a:cubicBezTo>
                      <a:pt x="63" y="1"/>
                      <a:pt x="58" y="3"/>
                      <a:pt x="54" y="7"/>
                    </a:cubicBezTo>
                    <a:lnTo>
                      <a:pt x="27" y="7"/>
                    </a:lnTo>
                    <a:cubicBezTo>
                      <a:pt x="27" y="16"/>
                      <a:pt x="18" y="16"/>
                      <a:pt x="18" y="25"/>
                    </a:cubicBezTo>
                    <a:cubicBezTo>
                      <a:pt x="9" y="25"/>
                      <a:pt x="0" y="34"/>
                      <a:pt x="0" y="52"/>
                    </a:cubicBezTo>
                    <a:cubicBezTo>
                      <a:pt x="0" y="52"/>
                      <a:pt x="0" y="61"/>
                      <a:pt x="0" y="61"/>
                    </a:cubicBezTo>
                    <a:cubicBezTo>
                      <a:pt x="0" y="79"/>
                      <a:pt x="0" y="88"/>
                      <a:pt x="9" y="96"/>
                    </a:cubicBezTo>
                    <a:cubicBezTo>
                      <a:pt x="18" y="114"/>
                      <a:pt x="27" y="123"/>
                      <a:pt x="27" y="141"/>
                    </a:cubicBezTo>
                    <a:cubicBezTo>
                      <a:pt x="36" y="150"/>
                      <a:pt x="36" y="159"/>
                      <a:pt x="45" y="159"/>
                    </a:cubicBezTo>
                    <a:cubicBezTo>
                      <a:pt x="54" y="168"/>
                      <a:pt x="63" y="168"/>
                      <a:pt x="72" y="168"/>
                    </a:cubicBezTo>
                    <a:cubicBezTo>
                      <a:pt x="72" y="177"/>
                      <a:pt x="81" y="177"/>
                      <a:pt x="90" y="177"/>
                    </a:cubicBezTo>
                    <a:cubicBezTo>
                      <a:pt x="99" y="177"/>
                      <a:pt x="107" y="168"/>
                      <a:pt x="116" y="168"/>
                    </a:cubicBezTo>
                    <a:cubicBezTo>
                      <a:pt x="116" y="159"/>
                      <a:pt x="125" y="159"/>
                      <a:pt x="125" y="159"/>
                    </a:cubicBezTo>
                    <a:cubicBezTo>
                      <a:pt x="134" y="150"/>
                      <a:pt x="143" y="141"/>
                      <a:pt x="143" y="132"/>
                    </a:cubicBezTo>
                    <a:cubicBezTo>
                      <a:pt x="143" y="123"/>
                      <a:pt x="143" y="114"/>
                      <a:pt x="143" y="114"/>
                    </a:cubicBezTo>
                    <a:cubicBezTo>
                      <a:pt x="143" y="105"/>
                      <a:pt x="143" y="88"/>
                      <a:pt x="134" y="79"/>
                    </a:cubicBezTo>
                    <a:cubicBezTo>
                      <a:pt x="125" y="70"/>
                      <a:pt x="116" y="52"/>
                      <a:pt x="116" y="34"/>
                    </a:cubicBezTo>
                    <a:cubicBezTo>
                      <a:pt x="107" y="25"/>
                      <a:pt x="99" y="16"/>
                      <a:pt x="99" y="16"/>
                    </a:cubicBezTo>
                    <a:cubicBezTo>
                      <a:pt x="90" y="7"/>
                      <a:pt x="81" y="7"/>
                      <a:pt x="72" y="7"/>
                    </a:cubicBezTo>
                    <a:cubicBezTo>
                      <a:pt x="72" y="3"/>
                      <a:pt x="70" y="1"/>
                      <a:pt x="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7"/>
              <p:cNvSpPr/>
              <p:nvPr/>
            </p:nvSpPr>
            <p:spPr>
              <a:xfrm>
                <a:off x="7504665" y="4341847"/>
                <a:ext cx="19351" cy="15024"/>
              </a:xfrm>
              <a:custGeom>
                <a:avLst/>
                <a:gdLst/>
                <a:ahLst/>
                <a:cxnLst/>
                <a:rect l="l" t="t" r="r" b="b"/>
                <a:pathLst>
                  <a:path w="161" h="125" extrusionOk="0">
                    <a:moveTo>
                      <a:pt x="80" y="0"/>
                    </a:moveTo>
                    <a:cubicBezTo>
                      <a:pt x="0" y="0"/>
                      <a:pt x="0" y="125"/>
                      <a:pt x="80" y="125"/>
                    </a:cubicBezTo>
                    <a:cubicBezTo>
                      <a:pt x="161" y="125"/>
                      <a:pt x="161" y="0"/>
                      <a:pt x="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7"/>
              <p:cNvSpPr/>
              <p:nvPr/>
            </p:nvSpPr>
            <p:spPr>
              <a:xfrm>
                <a:off x="7579663" y="4176706"/>
                <a:ext cx="15144" cy="47235"/>
              </a:xfrm>
              <a:custGeom>
                <a:avLst/>
                <a:gdLst/>
                <a:ahLst/>
                <a:cxnLst/>
                <a:rect l="l" t="t" r="r" b="b"/>
                <a:pathLst>
                  <a:path w="126" h="393" extrusionOk="0">
                    <a:moveTo>
                      <a:pt x="63" y="0"/>
                    </a:moveTo>
                    <a:cubicBezTo>
                      <a:pt x="36" y="0"/>
                      <a:pt x="1" y="27"/>
                      <a:pt x="1" y="63"/>
                    </a:cubicBezTo>
                    <a:lnTo>
                      <a:pt x="1" y="330"/>
                    </a:lnTo>
                    <a:cubicBezTo>
                      <a:pt x="1" y="366"/>
                      <a:pt x="36" y="393"/>
                      <a:pt x="63" y="393"/>
                    </a:cubicBezTo>
                    <a:cubicBezTo>
                      <a:pt x="99" y="393"/>
                      <a:pt x="125" y="366"/>
                      <a:pt x="125" y="330"/>
                    </a:cubicBezTo>
                    <a:lnTo>
                      <a:pt x="125" y="63"/>
                    </a:lnTo>
                    <a:cubicBezTo>
                      <a:pt x="125" y="36"/>
                      <a:pt x="99"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7"/>
              <p:cNvSpPr/>
              <p:nvPr/>
            </p:nvSpPr>
            <p:spPr>
              <a:xfrm>
                <a:off x="7501419" y="4220936"/>
                <a:ext cx="17307" cy="32812"/>
              </a:xfrm>
              <a:custGeom>
                <a:avLst/>
                <a:gdLst/>
                <a:ahLst/>
                <a:cxnLst/>
                <a:rect l="l" t="t" r="r" b="b"/>
                <a:pathLst>
                  <a:path w="144" h="273" extrusionOk="0">
                    <a:moveTo>
                      <a:pt x="79" y="0"/>
                    </a:moveTo>
                    <a:cubicBezTo>
                      <a:pt x="72" y="0"/>
                      <a:pt x="63" y="2"/>
                      <a:pt x="54" y="7"/>
                    </a:cubicBezTo>
                    <a:cubicBezTo>
                      <a:pt x="45" y="16"/>
                      <a:pt x="27" y="34"/>
                      <a:pt x="27" y="52"/>
                    </a:cubicBezTo>
                    <a:cubicBezTo>
                      <a:pt x="18" y="96"/>
                      <a:pt x="9" y="150"/>
                      <a:pt x="0" y="194"/>
                    </a:cubicBezTo>
                    <a:cubicBezTo>
                      <a:pt x="0" y="212"/>
                      <a:pt x="0" y="230"/>
                      <a:pt x="9" y="239"/>
                    </a:cubicBezTo>
                    <a:cubicBezTo>
                      <a:pt x="18" y="257"/>
                      <a:pt x="27" y="266"/>
                      <a:pt x="45" y="266"/>
                    </a:cubicBezTo>
                    <a:cubicBezTo>
                      <a:pt x="54" y="270"/>
                      <a:pt x="63" y="272"/>
                      <a:pt x="71" y="272"/>
                    </a:cubicBezTo>
                    <a:cubicBezTo>
                      <a:pt x="78" y="272"/>
                      <a:pt x="85" y="270"/>
                      <a:pt x="90" y="266"/>
                    </a:cubicBezTo>
                    <a:cubicBezTo>
                      <a:pt x="107" y="257"/>
                      <a:pt x="116" y="239"/>
                      <a:pt x="116" y="230"/>
                    </a:cubicBezTo>
                    <a:cubicBezTo>
                      <a:pt x="125" y="176"/>
                      <a:pt x="134" y="132"/>
                      <a:pt x="143" y="78"/>
                    </a:cubicBezTo>
                    <a:cubicBezTo>
                      <a:pt x="143" y="60"/>
                      <a:pt x="143" y="52"/>
                      <a:pt x="134" y="34"/>
                    </a:cubicBezTo>
                    <a:cubicBezTo>
                      <a:pt x="134" y="16"/>
                      <a:pt x="116" y="7"/>
                      <a:pt x="98" y="7"/>
                    </a:cubicBezTo>
                    <a:cubicBezTo>
                      <a:pt x="94" y="2"/>
                      <a:pt x="87" y="0"/>
                      <a:pt x="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7"/>
              <p:cNvSpPr/>
              <p:nvPr/>
            </p:nvSpPr>
            <p:spPr>
              <a:xfrm>
                <a:off x="7430628" y="4259277"/>
                <a:ext cx="14062" cy="26923"/>
              </a:xfrm>
              <a:custGeom>
                <a:avLst/>
                <a:gdLst/>
                <a:ahLst/>
                <a:cxnLst/>
                <a:rect l="l" t="t" r="r" b="b"/>
                <a:pathLst>
                  <a:path w="117" h="224" extrusionOk="0">
                    <a:moveTo>
                      <a:pt x="63" y="0"/>
                    </a:moveTo>
                    <a:cubicBezTo>
                      <a:pt x="45" y="0"/>
                      <a:pt x="27" y="9"/>
                      <a:pt x="18" y="18"/>
                    </a:cubicBezTo>
                    <a:cubicBezTo>
                      <a:pt x="1" y="27"/>
                      <a:pt x="1" y="45"/>
                      <a:pt x="1" y="63"/>
                    </a:cubicBezTo>
                    <a:lnTo>
                      <a:pt x="1" y="161"/>
                    </a:lnTo>
                    <a:cubicBezTo>
                      <a:pt x="1" y="179"/>
                      <a:pt x="1" y="187"/>
                      <a:pt x="18" y="205"/>
                    </a:cubicBezTo>
                    <a:cubicBezTo>
                      <a:pt x="27" y="214"/>
                      <a:pt x="45" y="223"/>
                      <a:pt x="63" y="223"/>
                    </a:cubicBezTo>
                    <a:cubicBezTo>
                      <a:pt x="72" y="223"/>
                      <a:pt x="90" y="214"/>
                      <a:pt x="99" y="205"/>
                    </a:cubicBezTo>
                    <a:cubicBezTo>
                      <a:pt x="117" y="187"/>
                      <a:pt x="117" y="179"/>
                      <a:pt x="117" y="161"/>
                    </a:cubicBezTo>
                    <a:lnTo>
                      <a:pt x="117" y="63"/>
                    </a:lnTo>
                    <a:cubicBezTo>
                      <a:pt x="117" y="45"/>
                      <a:pt x="117" y="27"/>
                      <a:pt x="99" y="18"/>
                    </a:cubicBezTo>
                    <a:cubicBezTo>
                      <a:pt x="90" y="9"/>
                      <a:pt x="72"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7"/>
              <p:cNvSpPr/>
              <p:nvPr/>
            </p:nvSpPr>
            <p:spPr>
              <a:xfrm>
                <a:off x="7315846" y="4338602"/>
                <a:ext cx="14062" cy="29447"/>
              </a:xfrm>
              <a:custGeom>
                <a:avLst/>
                <a:gdLst/>
                <a:ahLst/>
                <a:cxnLst/>
                <a:rect l="l" t="t" r="r" b="b"/>
                <a:pathLst>
                  <a:path w="117" h="245" extrusionOk="0">
                    <a:moveTo>
                      <a:pt x="63" y="0"/>
                    </a:moveTo>
                    <a:cubicBezTo>
                      <a:pt x="46" y="0"/>
                      <a:pt x="28" y="9"/>
                      <a:pt x="19" y="18"/>
                    </a:cubicBezTo>
                    <a:cubicBezTo>
                      <a:pt x="10" y="27"/>
                      <a:pt x="1" y="45"/>
                      <a:pt x="1" y="63"/>
                    </a:cubicBezTo>
                    <a:lnTo>
                      <a:pt x="1" y="188"/>
                    </a:lnTo>
                    <a:cubicBezTo>
                      <a:pt x="1" y="197"/>
                      <a:pt x="10" y="214"/>
                      <a:pt x="19" y="223"/>
                    </a:cubicBezTo>
                    <a:cubicBezTo>
                      <a:pt x="25" y="236"/>
                      <a:pt x="37" y="245"/>
                      <a:pt x="49" y="245"/>
                    </a:cubicBezTo>
                    <a:cubicBezTo>
                      <a:pt x="54" y="245"/>
                      <a:pt x="59" y="244"/>
                      <a:pt x="63" y="241"/>
                    </a:cubicBezTo>
                    <a:cubicBezTo>
                      <a:pt x="72" y="241"/>
                      <a:pt x="90" y="241"/>
                      <a:pt x="99" y="223"/>
                    </a:cubicBezTo>
                    <a:cubicBezTo>
                      <a:pt x="117" y="214"/>
                      <a:pt x="117" y="197"/>
                      <a:pt x="117" y="188"/>
                    </a:cubicBezTo>
                    <a:lnTo>
                      <a:pt x="117" y="63"/>
                    </a:lnTo>
                    <a:cubicBezTo>
                      <a:pt x="117" y="45"/>
                      <a:pt x="117" y="27"/>
                      <a:pt x="99" y="18"/>
                    </a:cubicBezTo>
                    <a:cubicBezTo>
                      <a:pt x="90" y="9"/>
                      <a:pt x="72"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7"/>
              <p:cNvSpPr/>
              <p:nvPr/>
            </p:nvSpPr>
            <p:spPr>
              <a:xfrm>
                <a:off x="7295534" y="4238845"/>
                <a:ext cx="14062" cy="47355"/>
              </a:xfrm>
              <a:custGeom>
                <a:avLst/>
                <a:gdLst/>
                <a:ahLst/>
                <a:cxnLst/>
                <a:rect l="l" t="t" r="r" b="b"/>
                <a:pathLst>
                  <a:path w="117" h="394" extrusionOk="0">
                    <a:moveTo>
                      <a:pt x="54" y="1"/>
                    </a:moveTo>
                    <a:cubicBezTo>
                      <a:pt x="27" y="1"/>
                      <a:pt x="0" y="27"/>
                      <a:pt x="0" y="63"/>
                    </a:cubicBezTo>
                    <a:lnTo>
                      <a:pt x="0" y="331"/>
                    </a:lnTo>
                    <a:cubicBezTo>
                      <a:pt x="0" y="357"/>
                      <a:pt x="27" y="393"/>
                      <a:pt x="54" y="393"/>
                    </a:cubicBezTo>
                    <a:cubicBezTo>
                      <a:pt x="90" y="393"/>
                      <a:pt x="116" y="366"/>
                      <a:pt x="116" y="331"/>
                    </a:cubicBezTo>
                    <a:lnTo>
                      <a:pt x="116" y="63"/>
                    </a:lnTo>
                    <a:cubicBezTo>
                      <a:pt x="116" y="27"/>
                      <a:pt x="90" y="1"/>
                      <a:pt x="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7"/>
              <p:cNvSpPr/>
              <p:nvPr/>
            </p:nvSpPr>
            <p:spPr>
              <a:xfrm>
                <a:off x="7374859" y="4250623"/>
                <a:ext cx="14062" cy="40865"/>
              </a:xfrm>
              <a:custGeom>
                <a:avLst/>
                <a:gdLst/>
                <a:ahLst/>
                <a:cxnLst/>
                <a:rect l="l" t="t" r="r" b="b"/>
                <a:pathLst>
                  <a:path w="117" h="340" extrusionOk="0">
                    <a:moveTo>
                      <a:pt x="54" y="1"/>
                    </a:moveTo>
                    <a:cubicBezTo>
                      <a:pt x="27" y="1"/>
                      <a:pt x="1" y="28"/>
                      <a:pt x="1" y="63"/>
                    </a:cubicBezTo>
                    <a:lnTo>
                      <a:pt x="1" y="277"/>
                    </a:lnTo>
                    <a:cubicBezTo>
                      <a:pt x="1" y="313"/>
                      <a:pt x="27" y="340"/>
                      <a:pt x="54" y="340"/>
                    </a:cubicBezTo>
                    <a:cubicBezTo>
                      <a:pt x="90" y="340"/>
                      <a:pt x="117" y="313"/>
                      <a:pt x="117" y="277"/>
                    </a:cubicBezTo>
                    <a:lnTo>
                      <a:pt x="117" y="63"/>
                    </a:lnTo>
                    <a:cubicBezTo>
                      <a:pt x="117" y="28"/>
                      <a:pt x="90" y="1"/>
                      <a:pt x="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7"/>
              <p:cNvSpPr/>
              <p:nvPr/>
            </p:nvSpPr>
            <p:spPr>
              <a:xfrm>
                <a:off x="7442406" y="4171298"/>
                <a:ext cx="14062" cy="32331"/>
              </a:xfrm>
              <a:custGeom>
                <a:avLst/>
                <a:gdLst/>
                <a:ahLst/>
                <a:cxnLst/>
                <a:rect l="l" t="t" r="r" b="b"/>
                <a:pathLst>
                  <a:path w="117" h="269" extrusionOk="0">
                    <a:moveTo>
                      <a:pt x="54" y="1"/>
                    </a:moveTo>
                    <a:cubicBezTo>
                      <a:pt x="27" y="1"/>
                      <a:pt x="1" y="27"/>
                      <a:pt x="1" y="63"/>
                    </a:cubicBezTo>
                    <a:lnTo>
                      <a:pt x="1" y="206"/>
                    </a:lnTo>
                    <a:cubicBezTo>
                      <a:pt x="1" y="224"/>
                      <a:pt x="1" y="241"/>
                      <a:pt x="19" y="250"/>
                    </a:cubicBezTo>
                    <a:cubicBezTo>
                      <a:pt x="27" y="259"/>
                      <a:pt x="45" y="268"/>
                      <a:pt x="54" y="268"/>
                    </a:cubicBezTo>
                    <a:cubicBezTo>
                      <a:pt x="90" y="268"/>
                      <a:pt x="117" y="241"/>
                      <a:pt x="117" y="206"/>
                    </a:cubicBezTo>
                    <a:lnTo>
                      <a:pt x="117" y="63"/>
                    </a:lnTo>
                    <a:cubicBezTo>
                      <a:pt x="117" y="45"/>
                      <a:pt x="117" y="27"/>
                      <a:pt x="99" y="18"/>
                    </a:cubicBezTo>
                    <a:cubicBezTo>
                      <a:pt x="90" y="10"/>
                      <a:pt x="72" y="1"/>
                      <a:pt x="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7"/>
              <p:cNvSpPr/>
              <p:nvPr/>
            </p:nvSpPr>
            <p:spPr>
              <a:xfrm>
                <a:off x="7518607" y="4144495"/>
                <a:ext cx="15024" cy="35456"/>
              </a:xfrm>
              <a:custGeom>
                <a:avLst/>
                <a:gdLst/>
                <a:ahLst/>
                <a:cxnLst/>
                <a:rect l="l" t="t" r="r" b="b"/>
                <a:pathLst>
                  <a:path w="125" h="295" extrusionOk="0">
                    <a:moveTo>
                      <a:pt x="63" y="1"/>
                    </a:moveTo>
                    <a:cubicBezTo>
                      <a:pt x="27" y="1"/>
                      <a:pt x="0" y="27"/>
                      <a:pt x="0" y="63"/>
                    </a:cubicBezTo>
                    <a:lnTo>
                      <a:pt x="0" y="233"/>
                    </a:lnTo>
                    <a:cubicBezTo>
                      <a:pt x="0" y="268"/>
                      <a:pt x="27" y="295"/>
                      <a:pt x="63" y="295"/>
                    </a:cubicBezTo>
                    <a:cubicBezTo>
                      <a:pt x="89" y="295"/>
                      <a:pt x="125" y="268"/>
                      <a:pt x="125" y="233"/>
                    </a:cubicBezTo>
                    <a:lnTo>
                      <a:pt x="125" y="63"/>
                    </a:lnTo>
                    <a:cubicBezTo>
                      <a:pt x="125" y="27"/>
                      <a:pt x="89"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7"/>
              <p:cNvSpPr/>
              <p:nvPr/>
            </p:nvSpPr>
            <p:spPr>
              <a:xfrm>
                <a:off x="7476781" y="4021180"/>
                <a:ext cx="15144" cy="52884"/>
              </a:xfrm>
              <a:custGeom>
                <a:avLst/>
                <a:gdLst/>
                <a:ahLst/>
                <a:cxnLst/>
                <a:rect l="l" t="t" r="r" b="b"/>
                <a:pathLst>
                  <a:path w="126" h="440" extrusionOk="0">
                    <a:moveTo>
                      <a:pt x="63" y="1"/>
                    </a:moveTo>
                    <a:cubicBezTo>
                      <a:pt x="36" y="1"/>
                      <a:pt x="0" y="27"/>
                      <a:pt x="0" y="63"/>
                    </a:cubicBezTo>
                    <a:lnTo>
                      <a:pt x="0" y="384"/>
                    </a:lnTo>
                    <a:cubicBezTo>
                      <a:pt x="0" y="408"/>
                      <a:pt x="29" y="439"/>
                      <a:pt x="54" y="439"/>
                    </a:cubicBezTo>
                    <a:cubicBezTo>
                      <a:pt x="57" y="439"/>
                      <a:pt x="60" y="439"/>
                      <a:pt x="63" y="438"/>
                    </a:cubicBezTo>
                    <a:cubicBezTo>
                      <a:pt x="98" y="438"/>
                      <a:pt x="125" y="411"/>
                      <a:pt x="125" y="384"/>
                    </a:cubicBezTo>
                    <a:lnTo>
                      <a:pt x="125" y="63"/>
                    </a:lnTo>
                    <a:cubicBezTo>
                      <a:pt x="125" y="27"/>
                      <a:pt x="98"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7"/>
              <p:cNvSpPr/>
              <p:nvPr/>
            </p:nvSpPr>
            <p:spPr>
              <a:xfrm>
                <a:off x="7424257" y="3953634"/>
                <a:ext cx="15024" cy="26923"/>
              </a:xfrm>
              <a:custGeom>
                <a:avLst/>
                <a:gdLst/>
                <a:ahLst/>
                <a:cxnLst/>
                <a:rect l="l" t="t" r="r" b="b"/>
                <a:pathLst>
                  <a:path w="125" h="224" extrusionOk="0">
                    <a:moveTo>
                      <a:pt x="62" y="1"/>
                    </a:moveTo>
                    <a:cubicBezTo>
                      <a:pt x="45" y="1"/>
                      <a:pt x="27" y="10"/>
                      <a:pt x="18" y="19"/>
                    </a:cubicBezTo>
                    <a:cubicBezTo>
                      <a:pt x="9" y="27"/>
                      <a:pt x="0" y="45"/>
                      <a:pt x="0" y="63"/>
                    </a:cubicBezTo>
                    <a:lnTo>
                      <a:pt x="0" y="161"/>
                    </a:lnTo>
                    <a:cubicBezTo>
                      <a:pt x="0" y="179"/>
                      <a:pt x="9" y="188"/>
                      <a:pt x="18" y="206"/>
                    </a:cubicBezTo>
                    <a:cubicBezTo>
                      <a:pt x="27" y="215"/>
                      <a:pt x="45" y="224"/>
                      <a:pt x="62" y="224"/>
                    </a:cubicBezTo>
                    <a:cubicBezTo>
                      <a:pt x="80" y="224"/>
                      <a:pt x="98" y="215"/>
                      <a:pt x="107" y="206"/>
                    </a:cubicBezTo>
                    <a:cubicBezTo>
                      <a:pt x="116" y="188"/>
                      <a:pt x="125" y="179"/>
                      <a:pt x="125" y="161"/>
                    </a:cubicBezTo>
                    <a:lnTo>
                      <a:pt x="125" y="63"/>
                    </a:lnTo>
                    <a:cubicBezTo>
                      <a:pt x="125" y="45"/>
                      <a:pt x="116" y="27"/>
                      <a:pt x="107" y="19"/>
                    </a:cubicBezTo>
                    <a:cubicBezTo>
                      <a:pt x="98" y="10"/>
                      <a:pt x="80" y="1"/>
                      <a:pt x="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7"/>
              <p:cNvSpPr/>
              <p:nvPr/>
            </p:nvSpPr>
            <p:spPr>
              <a:xfrm>
                <a:off x="7527140" y="3997623"/>
                <a:ext cx="18389" cy="26923"/>
              </a:xfrm>
              <a:custGeom>
                <a:avLst/>
                <a:gdLst/>
                <a:ahLst/>
                <a:cxnLst/>
                <a:rect l="l" t="t" r="r" b="b"/>
                <a:pathLst>
                  <a:path w="153" h="224" extrusionOk="0">
                    <a:moveTo>
                      <a:pt x="63" y="0"/>
                    </a:moveTo>
                    <a:cubicBezTo>
                      <a:pt x="45" y="0"/>
                      <a:pt x="27" y="9"/>
                      <a:pt x="18" y="18"/>
                    </a:cubicBezTo>
                    <a:cubicBezTo>
                      <a:pt x="9" y="27"/>
                      <a:pt x="0" y="45"/>
                      <a:pt x="0" y="63"/>
                    </a:cubicBezTo>
                    <a:cubicBezTo>
                      <a:pt x="0" y="81"/>
                      <a:pt x="9" y="90"/>
                      <a:pt x="18" y="107"/>
                    </a:cubicBezTo>
                    <a:lnTo>
                      <a:pt x="21" y="107"/>
                    </a:lnTo>
                    <a:cubicBezTo>
                      <a:pt x="21" y="108"/>
                      <a:pt x="21" y="108"/>
                      <a:pt x="21" y="108"/>
                    </a:cubicBezTo>
                    <a:lnTo>
                      <a:pt x="21" y="108"/>
                    </a:lnTo>
                    <a:cubicBezTo>
                      <a:pt x="20" y="108"/>
                      <a:pt x="19" y="107"/>
                      <a:pt x="18" y="107"/>
                    </a:cubicBezTo>
                    <a:lnTo>
                      <a:pt x="18" y="107"/>
                    </a:lnTo>
                    <a:cubicBezTo>
                      <a:pt x="27" y="116"/>
                      <a:pt x="27" y="125"/>
                      <a:pt x="27" y="134"/>
                    </a:cubicBezTo>
                    <a:cubicBezTo>
                      <a:pt x="27" y="137"/>
                      <a:pt x="27" y="140"/>
                      <a:pt x="27" y="143"/>
                    </a:cubicBezTo>
                    <a:cubicBezTo>
                      <a:pt x="18" y="161"/>
                      <a:pt x="27" y="179"/>
                      <a:pt x="36" y="188"/>
                    </a:cubicBezTo>
                    <a:cubicBezTo>
                      <a:pt x="36" y="206"/>
                      <a:pt x="54" y="215"/>
                      <a:pt x="72" y="223"/>
                    </a:cubicBezTo>
                    <a:cubicBezTo>
                      <a:pt x="81" y="223"/>
                      <a:pt x="99" y="223"/>
                      <a:pt x="116" y="215"/>
                    </a:cubicBezTo>
                    <a:cubicBezTo>
                      <a:pt x="134" y="206"/>
                      <a:pt x="143" y="197"/>
                      <a:pt x="143" y="179"/>
                    </a:cubicBezTo>
                    <a:cubicBezTo>
                      <a:pt x="152" y="152"/>
                      <a:pt x="152" y="116"/>
                      <a:pt x="143" y="90"/>
                    </a:cubicBezTo>
                    <a:cubicBezTo>
                      <a:pt x="143" y="81"/>
                      <a:pt x="134" y="63"/>
                      <a:pt x="134" y="54"/>
                    </a:cubicBezTo>
                    <a:cubicBezTo>
                      <a:pt x="125" y="45"/>
                      <a:pt x="116" y="27"/>
                      <a:pt x="107" y="18"/>
                    </a:cubicBezTo>
                    <a:cubicBezTo>
                      <a:pt x="99" y="9"/>
                      <a:pt x="81"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7"/>
              <p:cNvSpPr/>
              <p:nvPr/>
            </p:nvSpPr>
            <p:spPr>
              <a:xfrm>
                <a:off x="7423176" y="3862530"/>
                <a:ext cx="20432" cy="32571"/>
              </a:xfrm>
              <a:custGeom>
                <a:avLst/>
                <a:gdLst/>
                <a:ahLst/>
                <a:cxnLst/>
                <a:rect l="l" t="t" r="r" b="b"/>
                <a:pathLst>
                  <a:path w="170" h="271" extrusionOk="0">
                    <a:moveTo>
                      <a:pt x="89" y="0"/>
                    </a:moveTo>
                    <a:cubicBezTo>
                      <a:pt x="71" y="0"/>
                      <a:pt x="54" y="0"/>
                      <a:pt x="45" y="9"/>
                    </a:cubicBezTo>
                    <a:cubicBezTo>
                      <a:pt x="18" y="27"/>
                      <a:pt x="0" y="63"/>
                      <a:pt x="18" y="90"/>
                    </a:cubicBezTo>
                    <a:cubicBezTo>
                      <a:pt x="25" y="97"/>
                      <a:pt x="27" y="105"/>
                      <a:pt x="32" y="112"/>
                    </a:cubicBezTo>
                    <a:lnTo>
                      <a:pt x="32" y="112"/>
                    </a:lnTo>
                    <a:cubicBezTo>
                      <a:pt x="36" y="125"/>
                      <a:pt x="36" y="139"/>
                      <a:pt x="36" y="152"/>
                    </a:cubicBezTo>
                    <a:cubicBezTo>
                      <a:pt x="36" y="164"/>
                      <a:pt x="36" y="176"/>
                      <a:pt x="36" y="188"/>
                    </a:cubicBezTo>
                    <a:cubicBezTo>
                      <a:pt x="36" y="191"/>
                      <a:pt x="36" y="194"/>
                      <a:pt x="36" y="197"/>
                    </a:cubicBezTo>
                    <a:cubicBezTo>
                      <a:pt x="27" y="206"/>
                      <a:pt x="36" y="223"/>
                      <a:pt x="45" y="241"/>
                    </a:cubicBezTo>
                    <a:cubicBezTo>
                      <a:pt x="45" y="250"/>
                      <a:pt x="63" y="268"/>
                      <a:pt x="80" y="268"/>
                    </a:cubicBezTo>
                    <a:cubicBezTo>
                      <a:pt x="85" y="270"/>
                      <a:pt x="90" y="270"/>
                      <a:pt x="95" y="270"/>
                    </a:cubicBezTo>
                    <a:cubicBezTo>
                      <a:pt x="119" y="270"/>
                      <a:pt x="144" y="253"/>
                      <a:pt x="152" y="223"/>
                    </a:cubicBezTo>
                    <a:cubicBezTo>
                      <a:pt x="170" y="161"/>
                      <a:pt x="161" y="90"/>
                      <a:pt x="125" y="27"/>
                    </a:cubicBezTo>
                    <a:cubicBezTo>
                      <a:pt x="116" y="18"/>
                      <a:pt x="107" y="9"/>
                      <a:pt x="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7"/>
              <p:cNvSpPr/>
              <p:nvPr/>
            </p:nvSpPr>
            <p:spPr>
              <a:xfrm>
                <a:off x="7341687" y="3882842"/>
                <a:ext cx="15024" cy="30168"/>
              </a:xfrm>
              <a:custGeom>
                <a:avLst/>
                <a:gdLst/>
                <a:ahLst/>
                <a:cxnLst/>
                <a:rect l="l" t="t" r="r" b="b"/>
                <a:pathLst>
                  <a:path w="125" h="251" extrusionOk="0">
                    <a:moveTo>
                      <a:pt x="63" y="1"/>
                    </a:moveTo>
                    <a:cubicBezTo>
                      <a:pt x="54" y="1"/>
                      <a:pt x="36" y="10"/>
                      <a:pt x="18" y="19"/>
                    </a:cubicBezTo>
                    <a:cubicBezTo>
                      <a:pt x="9" y="37"/>
                      <a:pt x="0" y="45"/>
                      <a:pt x="0" y="63"/>
                    </a:cubicBezTo>
                    <a:lnTo>
                      <a:pt x="0" y="188"/>
                    </a:lnTo>
                    <a:cubicBezTo>
                      <a:pt x="0" y="206"/>
                      <a:pt x="9" y="215"/>
                      <a:pt x="18" y="233"/>
                    </a:cubicBezTo>
                    <a:cubicBezTo>
                      <a:pt x="36" y="242"/>
                      <a:pt x="54" y="251"/>
                      <a:pt x="63" y="251"/>
                    </a:cubicBezTo>
                    <a:cubicBezTo>
                      <a:pt x="80" y="251"/>
                      <a:pt x="98" y="242"/>
                      <a:pt x="107" y="233"/>
                    </a:cubicBezTo>
                    <a:cubicBezTo>
                      <a:pt x="116" y="215"/>
                      <a:pt x="125" y="206"/>
                      <a:pt x="125" y="188"/>
                    </a:cubicBezTo>
                    <a:lnTo>
                      <a:pt x="125" y="63"/>
                    </a:lnTo>
                    <a:cubicBezTo>
                      <a:pt x="125" y="45"/>
                      <a:pt x="116" y="37"/>
                      <a:pt x="107" y="19"/>
                    </a:cubicBezTo>
                    <a:cubicBezTo>
                      <a:pt x="98" y="10"/>
                      <a:pt x="80"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7"/>
              <p:cNvSpPr/>
              <p:nvPr/>
            </p:nvSpPr>
            <p:spPr>
              <a:xfrm>
                <a:off x="7339524" y="3810007"/>
                <a:ext cx="14062" cy="20432"/>
              </a:xfrm>
              <a:custGeom>
                <a:avLst/>
                <a:gdLst/>
                <a:ahLst/>
                <a:cxnLst/>
                <a:rect l="l" t="t" r="r" b="b"/>
                <a:pathLst>
                  <a:path w="117" h="170" extrusionOk="0">
                    <a:moveTo>
                      <a:pt x="45" y="0"/>
                    </a:moveTo>
                    <a:cubicBezTo>
                      <a:pt x="36" y="0"/>
                      <a:pt x="27" y="9"/>
                      <a:pt x="18" y="18"/>
                    </a:cubicBezTo>
                    <a:lnTo>
                      <a:pt x="9" y="27"/>
                    </a:lnTo>
                    <a:cubicBezTo>
                      <a:pt x="0" y="36"/>
                      <a:pt x="0" y="45"/>
                      <a:pt x="0" y="63"/>
                    </a:cubicBezTo>
                    <a:lnTo>
                      <a:pt x="0" y="107"/>
                    </a:lnTo>
                    <a:cubicBezTo>
                      <a:pt x="0" y="116"/>
                      <a:pt x="0" y="125"/>
                      <a:pt x="0" y="134"/>
                    </a:cubicBezTo>
                    <a:cubicBezTo>
                      <a:pt x="9" y="143"/>
                      <a:pt x="9" y="143"/>
                      <a:pt x="18" y="152"/>
                    </a:cubicBezTo>
                    <a:cubicBezTo>
                      <a:pt x="18" y="161"/>
                      <a:pt x="27" y="161"/>
                      <a:pt x="36" y="161"/>
                    </a:cubicBezTo>
                    <a:cubicBezTo>
                      <a:pt x="45" y="170"/>
                      <a:pt x="54" y="170"/>
                      <a:pt x="63" y="170"/>
                    </a:cubicBezTo>
                    <a:lnTo>
                      <a:pt x="72" y="170"/>
                    </a:lnTo>
                    <a:cubicBezTo>
                      <a:pt x="89" y="161"/>
                      <a:pt x="98" y="161"/>
                      <a:pt x="98" y="152"/>
                    </a:cubicBezTo>
                    <a:lnTo>
                      <a:pt x="107" y="143"/>
                    </a:lnTo>
                    <a:cubicBezTo>
                      <a:pt x="116" y="134"/>
                      <a:pt x="116" y="116"/>
                      <a:pt x="116" y="107"/>
                    </a:cubicBezTo>
                    <a:lnTo>
                      <a:pt x="116" y="63"/>
                    </a:lnTo>
                    <a:cubicBezTo>
                      <a:pt x="116" y="54"/>
                      <a:pt x="116" y="45"/>
                      <a:pt x="116" y="36"/>
                    </a:cubicBezTo>
                    <a:cubicBezTo>
                      <a:pt x="116" y="27"/>
                      <a:pt x="107" y="18"/>
                      <a:pt x="98" y="18"/>
                    </a:cubicBezTo>
                    <a:cubicBezTo>
                      <a:pt x="98" y="9"/>
                      <a:pt x="89" y="9"/>
                      <a:pt x="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7"/>
              <p:cNvSpPr/>
              <p:nvPr/>
            </p:nvSpPr>
            <p:spPr>
              <a:xfrm>
                <a:off x="7233396" y="3833564"/>
                <a:ext cx="15024" cy="29086"/>
              </a:xfrm>
              <a:custGeom>
                <a:avLst/>
                <a:gdLst/>
                <a:ahLst/>
                <a:cxnLst/>
                <a:rect l="l" t="t" r="r" b="b"/>
                <a:pathLst>
                  <a:path w="125" h="242" extrusionOk="0">
                    <a:moveTo>
                      <a:pt x="63" y="1"/>
                    </a:moveTo>
                    <a:cubicBezTo>
                      <a:pt x="45" y="1"/>
                      <a:pt x="27" y="1"/>
                      <a:pt x="18" y="18"/>
                    </a:cubicBezTo>
                    <a:cubicBezTo>
                      <a:pt x="9" y="27"/>
                      <a:pt x="0" y="45"/>
                      <a:pt x="0" y="63"/>
                    </a:cubicBezTo>
                    <a:lnTo>
                      <a:pt x="0" y="179"/>
                    </a:lnTo>
                    <a:cubicBezTo>
                      <a:pt x="0" y="197"/>
                      <a:pt x="9" y="215"/>
                      <a:pt x="18" y="224"/>
                    </a:cubicBezTo>
                    <a:cubicBezTo>
                      <a:pt x="27" y="232"/>
                      <a:pt x="45" y="241"/>
                      <a:pt x="63" y="241"/>
                    </a:cubicBezTo>
                    <a:cubicBezTo>
                      <a:pt x="80" y="241"/>
                      <a:pt x="98" y="232"/>
                      <a:pt x="107" y="224"/>
                    </a:cubicBezTo>
                    <a:cubicBezTo>
                      <a:pt x="116" y="215"/>
                      <a:pt x="125" y="197"/>
                      <a:pt x="125" y="179"/>
                    </a:cubicBezTo>
                    <a:lnTo>
                      <a:pt x="125" y="63"/>
                    </a:lnTo>
                    <a:cubicBezTo>
                      <a:pt x="125" y="45"/>
                      <a:pt x="116" y="27"/>
                      <a:pt x="107" y="18"/>
                    </a:cubicBezTo>
                    <a:cubicBezTo>
                      <a:pt x="98" y="9"/>
                      <a:pt x="80"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7"/>
              <p:cNvSpPr/>
              <p:nvPr/>
            </p:nvSpPr>
            <p:spPr>
              <a:xfrm>
                <a:off x="7197940" y="3721667"/>
                <a:ext cx="15144" cy="32692"/>
              </a:xfrm>
              <a:custGeom>
                <a:avLst/>
                <a:gdLst/>
                <a:ahLst/>
                <a:cxnLst/>
                <a:rect l="l" t="t" r="r" b="b"/>
                <a:pathLst>
                  <a:path w="126" h="272" extrusionOk="0">
                    <a:moveTo>
                      <a:pt x="77" y="0"/>
                    </a:moveTo>
                    <a:cubicBezTo>
                      <a:pt x="73" y="0"/>
                      <a:pt x="68" y="1"/>
                      <a:pt x="63" y="4"/>
                    </a:cubicBezTo>
                    <a:cubicBezTo>
                      <a:pt x="27" y="4"/>
                      <a:pt x="1" y="30"/>
                      <a:pt x="1" y="57"/>
                    </a:cubicBezTo>
                    <a:lnTo>
                      <a:pt x="1" y="209"/>
                    </a:lnTo>
                    <a:cubicBezTo>
                      <a:pt x="1" y="227"/>
                      <a:pt x="10" y="236"/>
                      <a:pt x="19" y="254"/>
                    </a:cubicBezTo>
                    <a:cubicBezTo>
                      <a:pt x="27" y="262"/>
                      <a:pt x="45" y="271"/>
                      <a:pt x="63" y="271"/>
                    </a:cubicBezTo>
                    <a:cubicBezTo>
                      <a:pt x="99" y="271"/>
                      <a:pt x="126" y="245"/>
                      <a:pt x="126" y="209"/>
                    </a:cubicBezTo>
                    <a:lnTo>
                      <a:pt x="126" y="57"/>
                    </a:lnTo>
                    <a:cubicBezTo>
                      <a:pt x="126" y="48"/>
                      <a:pt x="117" y="30"/>
                      <a:pt x="108" y="22"/>
                    </a:cubicBezTo>
                    <a:cubicBezTo>
                      <a:pt x="101" y="9"/>
                      <a:pt x="90" y="0"/>
                      <a:pt x="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7"/>
              <p:cNvSpPr/>
              <p:nvPr/>
            </p:nvSpPr>
            <p:spPr>
              <a:xfrm>
                <a:off x="7059601" y="3821785"/>
                <a:ext cx="15144" cy="32331"/>
              </a:xfrm>
              <a:custGeom>
                <a:avLst/>
                <a:gdLst/>
                <a:ahLst/>
                <a:cxnLst/>
                <a:rect l="l" t="t" r="r" b="b"/>
                <a:pathLst>
                  <a:path w="126" h="269" extrusionOk="0">
                    <a:moveTo>
                      <a:pt x="63" y="0"/>
                    </a:moveTo>
                    <a:cubicBezTo>
                      <a:pt x="28" y="0"/>
                      <a:pt x="1" y="27"/>
                      <a:pt x="1" y="63"/>
                    </a:cubicBezTo>
                    <a:lnTo>
                      <a:pt x="1" y="206"/>
                    </a:lnTo>
                    <a:cubicBezTo>
                      <a:pt x="1" y="223"/>
                      <a:pt x="10" y="241"/>
                      <a:pt x="19" y="250"/>
                    </a:cubicBezTo>
                    <a:cubicBezTo>
                      <a:pt x="37" y="259"/>
                      <a:pt x="54" y="268"/>
                      <a:pt x="63" y="268"/>
                    </a:cubicBezTo>
                    <a:cubicBezTo>
                      <a:pt x="99" y="268"/>
                      <a:pt x="126" y="241"/>
                      <a:pt x="126" y="206"/>
                    </a:cubicBezTo>
                    <a:lnTo>
                      <a:pt x="126" y="63"/>
                    </a:lnTo>
                    <a:cubicBezTo>
                      <a:pt x="126" y="45"/>
                      <a:pt x="117" y="27"/>
                      <a:pt x="108" y="18"/>
                    </a:cubicBezTo>
                    <a:cubicBezTo>
                      <a:pt x="99" y="9"/>
                      <a:pt x="81"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7"/>
              <p:cNvSpPr/>
              <p:nvPr/>
            </p:nvSpPr>
            <p:spPr>
              <a:xfrm>
                <a:off x="7062846" y="3698470"/>
                <a:ext cx="15144" cy="29086"/>
              </a:xfrm>
              <a:custGeom>
                <a:avLst/>
                <a:gdLst/>
                <a:ahLst/>
                <a:cxnLst/>
                <a:rect l="l" t="t" r="r" b="b"/>
                <a:pathLst>
                  <a:path w="126" h="242" extrusionOk="0">
                    <a:moveTo>
                      <a:pt x="63" y="0"/>
                    </a:moveTo>
                    <a:cubicBezTo>
                      <a:pt x="45" y="0"/>
                      <a:pt x="27" y="0"/>
                      <a:pt x="18" y="18"/>
                    </a:cubicBezTo>
                    <a:cubicBezTo>
                      <a:pt x="10" y="27"/>
                      <a:pt x="1" y="45"/>
                      <a:pt x="1" y="63"/>
                    </a:cubicBezTo>
                    <a:lnTo>
                      <a:pt x="1" y="179"/>
                    </a:lnTo>
                    <a:cubicBezTo>
                      <a:pt x="1" y="197"/>
                      <a:pt x="10" y="215"/>
                      <a:pt x="18" y="223"/>
                    </a:cubicBezTo>
                    <a:cubicBezTo>
                      <a:pt x="27" y="232"/>
                      <a:pt x="45" y="241"/>
                      <a:pt x="63" y="241"/>
                    </a:cubicBezTo>
                    <a:cubicBezTo>
                      <a:pt x="81" y="241"/>
                      <a:pt x="99" y="232"/>
                      <a:pt x="108" y="223"/>
                    </a:cubicBezTo>
                    <a:cubicBezTo>
                      <a:pt x="117" y="215"/>
                      <a:pt x="126" y="197"/>
                      <a:pt x="126" y="179"/>
                    </a:cubicBezTo>
                    <a:lnTo>
                      <a:pt x="126" y="63"/>
                    </a:lnTo>
                    <a:cubicBezTo>
                      <a:pt x="126" y="45"/>
                      <a:pt x="117" y="27"/>
                      <a:pt x="108" y="18"/>
                    </a:cubicBezTo>
                    <a:cubicBezTo>
                      <a:pt x="99" y="0"/>
                      <a:pt x="81"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7"/>
              <p:cNvSpPr/>
              <p:nvPr/>
            </p:nvSpPr>
            <p:spPr>
              <a:xfrm>
                <a:off x="6995299" y="3857001"/>
                <a:ext cx="15144" cy="40985"/>
              </a:xfrm>
              <a:custGeom>
                <a:avLst/>
                <a:gdLst/>
                <a:ahLst/>
                <a:cxnLst/>
                <a:rect l="l" t="t" r="r" b="b"/>
                <a:pathLst>
                  <a:path w="126" h="341" extrusionOk="0">
                    <a:moveTo>
                      <a:pt x="74" y="0"/>
                    </a:moveTo>
                    <a:cubicBezTo>
                      <a:pt x="71" y="0"/>
                      <a:pt x="67" y="1"/>
                      <a:pt x="63" y="2"/>
                    </a:cubicBezTo>
                    <a:cubicBezTo>
                      <a:pt x="27" y="2"/>
                      <a:pt x="1" y="29"/>
                      <a:pt x="1" y="55"/>
                    </a:cubicBezTo>
                    <a:lnTo>
                      <a:pt x="1" y="278"/>
                    </a:lnTo>
                    <a:cubicBezTo>
                      <a:pt x="1" y="314"/>
                      <a:pt x="27" y="341"/>
                      <a:pt x="63" y="341"/>
                    </a:cubicBezTo>
                    <a:cubicBezTo>
                      <a:pt x="99" y="341"/>
                      <a:pt x="125" y="314"/>
                      <a:pt x="125" y="278"/>
                    </a:cubicBezTo>
                    <a:lnTo>
                      <a:pt x="125" y="55"/>
                    </a:lnTo>
                    <a:cubicBezTo>
                      <a:pt x="125" y="31"/>
                      <a:pt x="104" y="0"/>
                      <a:pt x="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7"/>
              <p:cNvSpPr/>
              <p:nvPr/>
            </p:nvSpPr>
            <p:spPr>
              <a:xfrm>
                <a:off x="6936286" y="3933322"/>
                <a:ext cx="18389" cy="29447"/>
              </a:xfrm>
              <a:custGeom>
                <a:avLst/>
                <a:gdLst/>
                <a:ahLst/>
                <a:cxnLst/>
                <a:rect l="l" t="t" r="r" b="b"/>
                <a:pathLst>
                  <a:path w="153" h="245" extrusionOk="0">
                    <a:moveTo>
                      <a:pt x="126" y="80"/>
                    </a:moveTo>
                    <a:cubicBezTo>
                      <a:pt x="126" y="89"/>
                      <a:pt x="126" y="89"/>
                      <a:pt x="117" y="98"/>
                    </a:cubicBezTo>
                    <a:cubicBezTo>
                      <a:pt x="126" y="89"/>
                      <a:pt x="126" y="81"/>
                      <a:pt x="126" y="80"/>
                    </a:cubicBezTo>
                    <a:close/>
                    <a:moveTo>
                      <a:pt x="126" y="125"/>
                    </a:moveTo>
                    <a:lnTo>
                      <a:pt x="134" y="142"/>
                    </a:lnTo>
                    <a:lnTo>
                      <a:pt x="134" y="142"/>
                    </a:lnTo>
                    <a:cubicBezTo>
                      <a:pt x="129" y="136"/>
                      <a:pt x="126" y="131"/>
                      <a:pt x="126" y="125"/>
                    </a:cubicBezTo>
                    <a:close/>
                    <a:moveTo>
                      <a:pt x="81" y="0"/>
                    </a:moveTo>
                    <a:cubicBezTo>
                      <a:pt x="63" y="0"/>
                      <a:pt x="46" y="0"/>
                      <a:pt x="37" y="9"/>
                    </a:cubicBezTo>
                    <a:cubicBezTo>
                      <a:pt x="19" y="18"/>
                      <a:pt x="10" y="27"/>
                      <a:pt x="10" y="45"/>
                    </a:cubicBezTo>
                    <a:cubicBezTo>
                      <a:pt x="1" y="80"/>
                      <a:pt x="1" y="107"/>
                      <a:pt x="1" y="143"/>
                    </a:cubicBezTo>
                    <a:cubicBezTo>
                      <a:pt x="10" y="152"/>
                      <a:pt x="10" y="161"/>
                      <a:pt x="10" y="170"/>
                    </a:cubicBezTo>
                    <a:cubicBezTo>
                      <a:pt x="19" y="188"/>
                      <a:pt x="28" y="205"/>
                      <a:pt x="37" y="214"/>
                    </a:cubicBezTo>
                    <a:cubicBezTo>
                      <a:pt x="46" y="223"/>
                      <a:pt x="54" y="241"/>
                      <a:pt x="72" y="241"/>
                    </a:cubicBezTo>
                    <a:cubicBezTo>
                      <a:pt x="78" y="244"/>
                      <a:pt x="83" y="245"/>
                      <a:pt x="88" y="245"/>
                    </a:cubicBezTo>
                    <a:cubicBezTo>
                      <a:pt x="100" y="245"/>
                      <a:pt x="111" y="238"/>
                      <a:pt x="117" y="232"/>
                    </a:cubicBezTo>
                    <a:cubicBezTo>
                      <a:pt x="135" y="232"/>
                      <a:pt x="144" y="214"/>
                      <a:pt x="144" y="196"/>
                    </a:cubicBezTo>
                    <a:cubicBezTo>
                      <a:pt x="153" y="188"/>
                      <a:pt x="153" y="170"/>
                      <a:pt x="144" y="152"/>
                    </a:cubicBezTo>
                    <a:cubicBezTo>
                      <a:pt x="140" y="149"/>
                      <a:pt x="137" y="145"/>
                      <a:pt x="134" y="142"/>
                    </a:cubicBezTo>
                    <a:lnTo>
                      <a:pt x="134" y="142"/>
                    </a:lnTo>
                    <a:cubicBezTo>
                      <a:pt x="126" y="125"/>
                      <a:pt x="126" y="116"/>
                      <a:pt x="117" y="98"/>
                    </a:cubicBezTo>
                    <a:lnTo>
                      <a:pt x="117" y="98"/>
                    </a:lnTo>
                    <a:cubicBezTo>
                      <a:pt x="126" y="107"/>
                      <a:pt x="126" y="116"/>
                      <a:pt x="126" y="116"/>
                    </a:cubicBezTo>
                    <a:cubicBezTo>
                      <a:pt x="126" y="107"/>
                      <a:pt x="126" y="89"/>
                      <a:pt x="126" y="80"/>
                    </a:cubicBezTo>
                    <a:cubicBezTo>
                      <a:pt x="126" y="63"/>
                      <a:pt x="126" y="45"/>
                      <a:pt x="117" y="27"/>
                    </a:cubicBezTo>
                    <a:cubicBezTo>
                      <a:pt x="108" y="18"/>
                      <a:pt x="99" y="9"/>
                      <a:pt x="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7"/>
              <p:cNvSpPr/>
              <p:nvPr/>
            </p:nvSpPr>
            <p:spPr>
              <a:xfrm>
                <a:off x="6968497" y="4015652"/>
                <a:ext cx="15144" cy="35696"/>
              </a:xfrm>
              <a:custGeom>
                <a:avLst/>
                <a:gdLst/>
                <a:ahLst/>
                <a:cxnLst/>
                <a:rect l="l" t="t" r="r" b="b"/>
                <a:pathLst>
                  <a:path w="126" h="297" extrusionOk="0">
                    <a:moveTo>
                      <a:pt x="74" y="1"/>
                    </a:moveTo>
                    <a:cubicBezTo>
                      <a:pt x="71" y="1"/>
                      <a:pt x="67" y="1"/>
                      <a:pt x="63" y="2"/>
                    </a:cubicBezTo>
                    <a:cubicBezTo>
                      <a:pt x="36" y="2"/>
                      <a:pt x="1" y="29"/>
                      <a:pt x="1" y="56"/>
                    </a:cubicBezTo>
                    <a:lnTo>
                      <a:pt x="1" y="234"/>
                    </a:lnTo>
                    <a:cubicBezTo>
                      <a:pt x="1" y="261"/>
                      <a:pt x="36" y="296"/>
                      <a:pt x="63" y="296"/>
                    </a:cubicBezTo>
                    <a:cubicBezTo>
                      <a:pt x="99" y="288"/>
                      <a:pt x="125" y="270"/>
                      <a:pt x="125" y="234"/>
                    </a:cubicBezTo>
                    <a:lnTo>
                      <a:pt x="125" y="56"/>
                    </a:lnTo>
                    <a:cubicBezTo>
                      <a:pt x="125" y="32"/>
                      <a:pt x="104" y="1"/>
                      <a:pt x="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7"/>
              <p:cNvSpPr/>
              <p:nvPr/>
            </p:nvSpPr>
            <p:spPr>
              <a:xfrm>
                <a:off x="7007078" y="4132717"/>
                <a:ext cx="15144" cy="38701"/>
              </a:xfrm>
              <a:custGeom>
                <a:avLst/>
                <a:gdLst/>
                <a:ahLst/>
                <a:cxnLst/>
                <a:rect l="l" t="t" r="r" b="b"/>
                <a:pathLst>
                  <a:path w="126" h="322" extrusionOk="0">
                    <a:moveTo>
                      <a:pt x="63" y="0"/>
                    </a:moveTo>
                    <a:cubicBezTo>
                      <a:pt x="27" y="0"/>
                      <a:pt x="1" y="27"/>
                      <a:pt x="1" y="63"/>
                    </a:cubicBezTo>
                    <a:lnTo>
                      <a:pt x="1" y="259"/>
                    </a:lnTo>
                    <a:cubicBezTo>
                      <a:pt x="1" y="295"/>
                      <a:pt x="27" y="322"/>
                      <a:pt x="63" y="322"/>
                    </a:cubicBezTo>
                    <a:cubicBezTo>
                      <a:pt x="99" y="322"/>
                      <a:pt x="126" y="295"/>
                      <a:pt x="126" y="259"/>
                    </a:cubicBezTo>
                    <a:lnTo>
                      <a:pt x="126" y="63"/>
                    </a:lnTo>
                    <a:cubicBezTo>
                      <a:pt x="126" y="27"/>
                      <a:pt x="99"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7"/>
              <p:cNvSpPr/>
              <p:nvPr/>
            </p:nvSpPr>
            <p:spPr>
              <a:xfrm>
                <a:off x="7057558" y="4135962"/>
                <a:ext cx="13942" cy="35456"/>
              </a:xfrm>
              <a:custGeom>
                <a:avLst/>
                <a:gdLst/>
                <a:ahLst/>
                <a:cxnLst/>
                <a:rect l="l" t="t" r="r" b="b"/>
                <a:pathLst>
                  <a:path w="116" h="295" extrusionOk="0">
                    <a:moveTo>
                      <a:pt x="54" y="0"/>
                    </a:moveTo>
                    <a:cubicBezTo>
                      <a:pt x="27" y="0"/>
                      <a:pt x="0" y="27"/>
                      <a:pt x="0" y="63"/>
                    </a:cubicBezTo>
                    <a:lnTo>
                      <a:pt x="0" y="232"/>
                    </a:lnTo>
                    <a:cubicBezTo>
                      <a:pt x="0" y="268"/>
                      <a:pt x="27" y="295"/>
                      <a:pt x="54" y="295"/>
                    </a:cubicBezTo>
                    <a:cubicBezTo>
                      <a:pt x="89" y="295"/>
                      <a:pt x="116" y="268"/>
                      <a:pt x="116" y="232"/>
                    </a:cubicBezTo>
                    <a:lnTo>
                      <a:pt x="116" y="63"/>
                    </a:lnTo>
                    <a:cubicBezTo>
                      <a:pt x="116" y="27"/>
                      <a:pt x="89" y="0"/>
                      <a:pt x="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7"/>
              <p:cNvSpPr/>
              <p:nvPr/>
            </p:nvSpPr>
            <p:spPr>
              <a:xfrm>
                <a:off x="6934243" y="4135962"/>
                <a:ext cx="14062" cy="40985"/>
              </a:xfrm>
              <a:custGeom>
                <a:avLst/>
                <a:gdLst/>
                <a:ahLst/>
                <a:cxnLst/>
                <a:rect l="l" t="t" r="r" b="b"/>
                <a:pathLst>
                  <a:path w="117" h="341" extrusionOk="0">
                    <a:moveTo>
                      <a:pt x="54" y="0"/>
                    </a:moveTo>
                    <a:cubicBezTo>
                      <a:pt x="27" y="0"/>
                      <a:pt x="0" y="27"/>
                      <a:pt x="0" y="63"/>
                    </a:cubicBezTo>
                    <a:lnTo>
                      <a:pt x="0" y="277"/>
                    </a:lnTo>
                    <a:cubicBezTo>
                      <a:pt x="0" y="309"/>
                      <a:pt x="21" y="341"/>
                      <a:pt x="45" y="341"/>
                    </a:cubicBezTo>
                    <a:cubicBezTo>
                      <a:pt x="48" y="341"/>
                      <a:pt x="51" y="340"/>
                      <a:pt x="54" y="339"/>
                    </a:cubicBezTo>
                    <a:cubicBezTo>
                      <a:pt x="89" y="339"/>
                      <a:pt x="116" y="312"/>
                      <a:pt x="116" y="277"/>
                    </a:cubicBezTo>
                    <a:lnTo>
                      <a:pt x="116" y="63"/>
                    </a:lnTo>
                    <a:cubicBezTo>
                      <a:pt x="116" y="27"/>
                      <a:pt x="89" y="0"/>
                      <a:pt x="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7"/>
              <p:cNvSpPr/>
              <p:nvPr/>
            </p:nvSpPr>
            <p:spPr>
              <a:xfrm>
                <a:off x="7187243" y="4218052"/>
                <a:ext cx="19471" cy="41345"/>
              </a:xfrm>
              <a:custGeom>
                <a:avLst/>
                <a:gdLst/>
                <a:ahLst/>
                <a:cxnLst/>
                <a:rect l="l" t="t" r="r" b="b"/>
                <a:pathLst>
                  <a:path w="162" h="344" extrusionOk="0">
                    <a:moveTo>
                      <a:pt x="63" y="0"/>
                    </a:moveTo>
                    <a:cubicBezTo>
                      <a:pt x="57" y="0"/>
                      <a:pt x="51" y="1"/>
                      <a:pt x="45" y="4"/>
                    </a:cubicBezTo>
                    <a:cubicBezTo>
                      <a:pt x="9" y="13"/>
                      <a:pt x="0" y="40"/>
                      <a:pt x="0" y="76"/>
                    </a:cubicBezTo>
                    <a:lnTo>
                      <a:pt x="36" y="299"/>
                    </a:lnTo>
                    <a:cubicBezTo>
                      <a:pt x="45" y="316"/>
                      <a:pt x="54" y="325"/>
                      <a:pt x="72" y="334"/>
                    </a:cubicBezTo>
                    <a:cubicBezTo>
                      <a:pt x="81" y="343"/>
                      <a:pt x="99" y="343"/>
                      <a:pt x="116" y="343"/>
                    </a:cubicBezTo>
                    <a:cubicBezTo>
                      <a:pt x="152" y="334"/>
                      <a:pt x="161" y="299"/>
                      <a:pt x="161" y="263"/>
                    </a:cubicBezTo>
                    <a:lnTo>
                      <a:pt x="116" y="49"/>
                    </a:lnTo>
                    <a:cubicBezTo>
                      <a:pt x="116" y="31"/>
                      <a:pt x="108" y="13"/>
                      <a:pt x="90" y="4"/>
                    </a:cubicBezTo>
                    <a:cubicBezTo>
                      <a:pt x="84" y="4"/>
                      <a:pt x="74"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7"/>
              <p:cNvSpPr/>
              <p:nvPr/>
            </p:nvSpPr>
            <p:spPr>
              <a:xfrm>
                <a:off x="7024265" y="4212042"/>
                <a:ext cx="15144" cy="30168"/>
              </a:xfrm>
              <a:custGeom>
                <a:avLst/>
                <a:gdLst/>
                <a:ahLst/>
                <a:cxnLst/>
                <a:rect l="l" t="t" r="r" b="b"/>
                <a:pathLst>
                  <a:path w="126" h="251" extrusionOk="0">
                    <a:moveTo>
                      <a:pt x="63" y="1"/>
                    </a:moveTo>
                    <a:cubicBezTo>
                      <a:pt x="54" y="1"/>
                      <a:pt x="36" y="10"/>
                      <a:pt x="18" y="18"/>
                    </a:cubicBezTo>
                    <a:cubicBezTo>
                      <a:pt x="9" y="36"/>
                      <a:pt x="0" y="45"/>
                      <a:pt x="0" y="63"/>
                    </a:cubicBezTo>
                    <a:lnTo>
                      <a:pt x="0" y="188"/>
                    </a:lnTo>
                    <a:cubicBezTo>
                      <a:pt x="0" y="206"/>
                      <a:pt x="9" y="215"/>
                      <a:pt x="18" y="233"/>
                    </a:cubicBezTo>
                    <a:cubicBezTo>
                      <a:pt x="36" y="241"/>
                      <a:pt x="54" y="250"/>
                      <a:pt x="63" y="250"/>
                    </a:cubicBezTo>
                    <a:cubicBezTo>
                      <a:pt x="81" y="250"/>
                      <a:pt x="99" y="241"/>
                      <a:pt x="108" y="233"/>
                    </a:cubicBezTo>
                    <a:cubicBezTo>
                      <a:pt x="116" y="215"/>
                      <a:pt x="125" y="206"/>
                      <a:pt x="125" y="188"/>
                    </a:cubicBezTo>
                    <a:lnTo>
                      <a:pt x="125" y="63"/>
                    </a:lnTo>
                    <a:cubicBezTo>
                      <a:pt x="125" y="45"/>
                      <a:pt x="116" y="27"/>
                      <a:pt x="108" y="18"/>
                    </a:cubicBezTo>
                    <a:cubicBezTo>
                      <a:pt x="99" y="10"/>
                      <a:pt x="81"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7"/>
              <p:cNvSpPr/>
              <p:nvPr/>
            </p:nvSpPr>
            <p:spPr>
              <a:xfrm>
                <a:off x="7115369" y="4288243"/>
                <a:ext cx="15144" cy="33293"/>
              </a:xfrm>
              <a:custGeom>
                <a:avLst/>
                <a:gdLst/>
                <a:ahLst/>
                <a:cxnLst/>
                <a:rect l="l" t="t" r="r" b="b"/>
                <a:pathLst>
                  <a:path w="126" h="277" extrusionOk="0">
                    <a:moveTo>
                      <a:pt x="63" y="0"/>
                    </a:moveTo>
                    <a:cubicBezTo>
                      <a:pt x="36" y="9"/>
                      <a:pt x="1" y="27"/>
                      <a:pt x="1" y="62"/>
                    </a:cubicBezTo>
                    <a:lnTo>
                      <a:pt x="1" y="214"/>
                    </a:lnTo>
                    <a:cubicBezTo>
                      <a:pt x="1" y="232"/>
                      <a:pt x="10" y="241"/>
                      <a:pt x="19" y="259"/>
                    </a:cubicBezTo>
                    <a:cubicBezTo>
                      <a:pt x="36" y="268"/>
                      <a:pt x="54" y="277"/>
                      <a:pt x="63" y="277"/>
                    </a:cubicBezTo>
                    <a:cubicBezTo>
                      <a:pt x="99" y="268"/>
                      <a:pt x="126" y="250"/>
                      <a:pt x="126" y="214"/>
                    </a:cubicBezTo>
                    <a:lnTo>
                      <a:pt x="126" y="62"/>
                    </a:lnTo>
                    <a:cubicBezTo>
                      <a:pt x="126" y="54"/>
                      <a:pt x="117" y="36"/>
                      <a:pt x="108" y="18"/>
                    </a:cubicBezTo>
                    <a:cubicBezTo>
                      <a:pt x="99" y="9"/>
                      <a:pt x="81"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7"/>
              <p:cNvSpPr/>
              <p:nvPr/>
            </p:nvSpPr>
            <p:spPr>
              <a:xfrm>
                <a:off x="7145417" y="4135962"/>
                <a:ext cx="15144" cy="32211"/>
              </a:xfrm>
              <a:custGeom>
                <a:avLst/>
                <a:gdLst/>
                <a:ahLst/>
                <a:cxnLst/>
                <a:rect l="l" t="t" r="r" b="b"/>
                <a:pathLst>
                  <a:path w="126" h="268" extrusionOk="0">
                    <a:moveTo>
                      <a:pt x="63" y="0"/>
                    </a:moveTo>
                    <a:cubicBezTo>
                      <a:pt x="27" y="0"/>
                      <a:pt x="1" y="27"/>
                      <a:pt x="1" y="63"/>
                    </a:cubicBezTo>
                    <a:lnTo>
                      <a:pt x="1" y="205"/>
                    </a:lnTo>
                    <a:cubicBezTo>
                      <a:pt x="1" y="223"/>
                      <a:pt x="9" y="241"/>
                      <a:pt x="18" y="250"/>
                    </a:cubicBezTo>
                    <a:cubicBezTo>
                      <a:pt x="27" y="259"/>
                      <a:pt x="45" y="268"/>
                      <a:pt x="63" y="268"/>
                    </a:cubicBezTo>
                    <a:cubicBezTo>
                      <a:pt x="90" y="268"/>
                      <a:pt x="125" y="241"/>
                      <a:pt x="125" y="205"/>
                    </a:cubicBezTo>
                    <a:lnTo>
                      <a:pt x="125" y="63"/>
                    </a:lnTo>
                    <a:cubicBezTo>
                      <a:pt x="125" y="45"/>
                      <a:pt x="117" y="27"/>
                      <a:pt x="108" y="18"/>
                    </a:cubicBezTo>
                    <a:cubicBezTo>
                      <a:pt x="90" y="9"/>
                      <a:pt x="72"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7"/>
              <p:cNvSpPr/>
              <p:nvPr/>
            </p:nvSpPr>
            <p:spPr>
              <a:xfrm>
                <a:off x="7256953" y="4183076"/>
                <a:ext cx="15144" cy="20552"/>
              </a:xfrm>
              <a:custGeom>
                <a:avLst/>
                <a:gdLst/>
                <a:ahLst/>
                <a:cxnLst/>
                <a:rect l="l" t="t" r="r" b="b"/>
                <a:pathLst>
                  <a:path w="126" h="171" extrusionOk="0">
                    <a:moveTo>
                      <a:pt x="45" y="1"/>
                    </a:moveTo>
                    <a:cubicBezTo>
                      <a:pt x="36" y="1"/>
                      <a:pt x="27" y="10"/>
                      <a:pt x="18" y="19"/>
                    </a:cubicBezTo>
                    <a:cubicBezTo>
                      <a:pt x="18" y="19"/>
                      <a:pt x="9" y="28"/>
                      <a:pt x="9" y="28"/>
                    </a:cubicBezTo>
                    <a:cubicBezTo>
                      <a:pt x="0" y="36"/>
                      <a:pt x="0" y="45"/>
                      <a:pt x="0" y="63"/>
                    </a:cubicBezTo>
                    <a:lnTo>
                      <a:pt x="0" y="108"/>
                    </a:lnTo>
                    <a:cubicBezTo>
                      <a:pt x="0" y="117"/>
                      <a:pt x="0" y="126"/>
                      <a:pt x="9" y="135"/>
                    </a:cubicBezTo>
                    <a:cubicBezTo>
                      <a:pt x="9" y="143"/>
                      <a:pt x="9" y="143"/>
                      <a:pt x="18" y="152"/>
                    </a:cubicBezTo>
                    <a:cubicBezTo>
                      <a:pt x="27" y="161"/>
                      <a:pt x="27" y="161"/>
                      <a:pt x="36" y="161"/>
                    </a:cubicBezTo>
                    <a:cubicBezTo>
                      <a:pt x="45" y="170"/>
                      <a:pt x="54" y="170"/>
                      <a:pt x="63" y="170"/>
                    </a:cubicBezTo>
                    <a:lnTo>
                      <a:pt x="81" y="170"/>
                    </a:lnTo>
                    <a:cubicBezTo>
                      <a:pt x="90" y="161"/>
                      <a:pt x="98" y="161"/>
                      <a:pt x="107" y="152"/>
                    </a:cubicBezTo>
                    <a:cubicBezTo>
                      <a:pt x="107" y="152"/>
                      <a:pt x="107" y="143"/>
                      <a:pt x="116" y="143"/>
                    </a:cubicBezTo>
                    <a:cubicBezTo>
                      <a:pt x="116" y="135"/>
                      <a:pt x="125" y="117"/>
                      <a:pt x="125" y="108"/>
                    </a:cubicBezTo>
                    <a:lnTo>
                      <a:pt x="125" y="63"/>
                    </a:lnTo>
                    <a:cubicBezTo>
                      <a:pt x="125" y="54"/>
                      <a:pt x="125" y="45"/>
                      <a:pt x="116" y="36"/>
                    </a:cubicBezTo>
                    <a:cubicBezTo>
                      <a:pt x="116" y="28"/>
                      <a:pt x="107" y="19"/>
                      <a:pt x="107" y="19"/>
                    </a:cubicBezTo>
                    <a:cubicBezTo>
                      <a:pt x="98" y="10"/>
                      <a:pt x="90" y="10"/>
                      <a:pt x="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7"/>
              <p:cNvSpPr/>
              <p:nvPr/>
            </p:nvSpPr>
            <p:spPr>
              <a:xfrm>
                <a:off x="7359836" y="4156274"/>
                <a:ext cx="15144" cy="41946"/>
              </a:xfrm>
              <a:custGeom>
                <a:avLst/>
                <a:gdLst/>
                <a:ahLst/>
                <a:cxnLst/>
                <a:rect l="l" t="t" r="r" b="b"/>
                <a:pathLst>
                  <a:path w="126" h="349" extrusionOk="0">
                    <a:moveTo>
                      <a:pt x="63" y="1"/>
                    </a:moveTo>
                    <a:cubicBezTo>
                      <a:pt x="28" y="1"/>
                      <a:pt x="1" y="27"/>
                      <a:pt x="1" y="63"/>
                    </a:cubicBezTo>
                    <a:lnTo>
                      <a:pt x="1" y="286"/>
                    </a:lnTo>
                    <a:cubicBezTo>
                      <a:pt x="1" y="313"/>
                      <a:pt x="28" y="349"/>
                      <a:pt x="63" y="349"/>
                    </a:cubicBezTo>
                    <a:cubicBezTo>
                      <a:pt x="90" y="340"/>
                      <a:pt x="126" y="322"/>
                      <a:pt x="126" y="286"/>
                    </a:cubicBezTo>
                    <a:lnTo>
                      <a:pt x="126" y="63"/>
                    </a:lnTo>
                    <a:cubicBezTo>
                      <a:pt x="126" y="27"/>
                      <a:pt x="90"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7"/>
              <p:cNvSpPr/>
              <p:nvPr/>
            </p:nvSpPr>
            <p:spPr>
              <a:xfrm>
                <a:off x="7412359" y="4088727"/>
                <a:ext cx="15144" cy="32331"/>
              </a:xfrm>
              <a:custGeom>
                <a:avLst/>
                <a:gdLst/>
                <a:ahLst/>
                <a:cxnLst/>
                <a:rect l="l" t="t" r="r" b="b"/>
                <a:pathLst>
                  <a:path w="126" h="269" extrusionOk="0">
                    <a:moveTo>
                      <a:pt x="63" y="1"/>
                    </a:moveTo>
                    <a:cubicBezTo>
                      <a:pt x="28" y="1"/>
                      <a:pt x="1" y="27"/>
                      <a:pt x="1" y="63"/>
                    </a:cubicBezTo>
                    <a:lnTo>
                      <a:pt x="1" y="206"/>
                    </a:lnTo>
                    <a:cubicBezTo>
                      <a:pt x="1" y="224"/>
                      <a:pt x="10" y="242"/>
                      <a:pt x="19" y="250"/>
                    </a:cubicBezTo>
                    <a:cubicBezTo>
                      <a:pt x="28" y="259"/>
                      <a:pt x="45" y="268"/>
                      <a:pt x="63" y="268"/>
                    </a:cubicBezTo>
                    <a:cubicBezTo>
                      <a:pt x="99" y="268"/>
                      <a:pt x="126" y="242"/>
                      <a:pt x="126" y="206"/>
                    </a:cubicBezTo>
                    <a:lnTo>
                      <a:pt x="126" y="63"/>
                    </a:lnTo>
                    <a:cubicBezTo>
                      <a:pt x="126" y="45"/>
                      <a:pt x="117" y="27"/>
                      <a:pt x="108" y="19"/>
                    </a:cubicBezTo>
                    <a:cubicBezTo>
                      <a:pt x="99" y="10"/>
                      <a:pt x="81"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7"/>
              <p:cNvSpPr/>
              <p:nvPr/>
            </p:nvSpPr>
            <p:spPr>
              <a:xfrm>
                <a:off x="7356591" y="4047983"/>
                <a:ext cx="18389" cy="23677"/>
              </a:xfrm>
              <a:custGeom>
                <a:avLst/>
                <a:gdLst/>
                <a:ahLst/>
                <a:cxnLst/>
                <a:rect l="l" t="t" r="r" b="b"/>
                <a:pathLst>
                  <a:path w="153" h="197" extrusionOk="0">
                    <a:moveTo>
                      <a:pt x="46" y="1"/>
                    </a:moveTo>
                    <a:cubicBezTo>
                      <a:pt x="28" y="10"/>
                      <a:pt x="19" y="19"/>
                      <a:pt x="10" y="27"/>
                    </a:cubicBezTo>
                    <a:cubicBezTo>
                      <a:pt x="1" y="45"/>
                      <a:pt x="1" y="63"/>
                      <a:pt x="1" y="81"/>
                    </a:cubicBezTo>
                    <a:cubicBezTo>
                      <a:pt x="10" y="99"/>
                      <a:pt x="19" y="126"/>
                      <a:pt x="28" y="152"/>
                    </a:cubicBezTo>
                    <a:cubicBezTo>
                      <a:pt x="28" y="161"/>
                      <a:pt x="37" y="161"/>
                      <a:pt x="37" y="170"/>
                    </a:cubicBezTo>
                    <a:cubicBezTo>
                      <a:pt x="46" y="179"/>
                      <a:pt x="46" y="179"/>
                      <a:pt x="55" y="188"/>
                    </a:cubicBezTo>
                    <a:cubicBezTo>
                      <a:pt x="63" y="188"/>
                      <a:pt x="72" y="197"/>
                      <a:pt x="81" y="197"/>
                    </a:cubicBezTo>
                    <a:lnTo>
                      <a:pt x="99" y="197"/>
                    </a:lnTo>
                    <a:cubicBezTo>
                      <a:pt x="117" y="188"/>
                      <a:pt x="135" y="179"/>
                      <a:pt x="144" y="161"/>
                    </a:cubicBezTo>
                    <a:cubicBezTo>
                      <a:pt x="144" y="152"/>
                      <a:pt x="153" y="135"/>
                      <a:pt x="144" y="117"/>
                    </a:cubicBezTo>
                    <a:lnTo>
                      <a:pt x="117" y="45"/>
                    </a:lnTo>
                    <a:cubicBezTo>
                      <a:pt x="117" y="36"/>
                      <a:pt x="117" y="27"/>
                      <a:pt x="108" y="27"/>
                    </a:cubicBezTo>
                    <a:cubicBezTo>
                      <a:pt x="108" y="19"/>
                      <a:pt x="99" y="10"/>
                      <a:pt x="90" y="10"/>
                    </a:cubicBezTo>
                    <a:cubicBezTo>
                      <a:pt x="81" y="1"/>
                      <a:pt x="81" y="1"/>
                      <a:pt x="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7"/>
              <p:cNvSpPr/>
              <p:nvPr/>
            </p:nvSpPr>
            <p:spPr>
              <a:xfrm>
                <a:off x="7404907" y="4036204"/>
                <a:ext cx="18389" cy="15144"/>
              </a:xfrm>
              <a:custGeom>
                <a:avLst/>
                <a:gdLst/>
                <a:ahLst/>
                <a:cxnLst/>
                <a:rect l="l" t="t" r="r" b="b"/>
                <a:pathLst>
                  <a:path w="153" h="126" extrusionOk="0">
                    <a:moveTo>
                      <a:pt x="81" y="1"/>
                    </a:moveTo>
                    <a:cubicBezTo>
                      <a:pt x="0" y="1"/>
                      <a:pt x="0" y="125"/>
                      <a:pt x="81" y="125"/>
                    </a:cubicBezTo>
                    <a:cubicBezTo>
                      <a:pt x="152" y="125"/>
                      <a:pt x="152" y="1"/>
                      <a:pt x="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7"/>
              <p:cNvSpPr/>
              <p:nvPr/>
            </p:nvSpPr>
            <p:spPr>
              <a:xfrm>
                <a:off x="7333033" y="3959643"/>
                <a:ext cx="15144" cy="29567"/>
              </a:xfrm>
              <a:custGeom>
                <a:avLst/>
                <a:gdLst/>
                <a:ahLst/>
                <a:cxnLst/>
                <a:rect l="l" t="t" r="r" b="b"/>
                <a:pathLst>
                  <a:path w="126" h="246" extrusionOk="0">
                    <a:moveTo>
                      <a:pt x="77" y="1"/>
                    </a:moveTo>
                    <a:cubicBezTo>
                      <a:pt x="73" y="1"/>
                      <a:pt x="68" y="2"/>
                      <a:pt x="63" y="4"/>
                    </a:cubicBezTo>
                    <a:cubicBezTo>
                      <a:pt x="45" y="4"/>
                      <a:pt x="27" y="4"/>
                      <a:pt x="19" y="22"/>
                    </a:cubicBezTo>
                    <a:cubicBezTo>
                      <a:pt x="10" y="31"/>
                      <a:pt x="1" y="49"/>
                      <a:pt x="1" y="58"/>
                    </a:cubicBezTo>
                    <a:lnTo>
                      <a:pt x="1" y="183"/>
                    </a:lnTo>
                    <a:cubicBezTo>
                      <a:pt x="1" y="200"/>
                      <a:pt x="10" y="218"/>
                      <a:pt x="19" y="227"/>
                    </a:cubicBezTo>
                    <a:cubicBezTo>
                      <a:pt x="27" y="236"/>
                      <a:pt x="45" y="245"/>
                      <a:pt x="63" y="245"/>
                    </a:cubicBezTo>
                    <a:cubicBezTo>
                      <a:pt x="81" y="245"/>
                      <a:pt x="99" y="236"/>
                      <a:pt x="108" y="227"/>
                    </a:cubicBezTo>
                    <a:cubicBezTo>
                      <a:pt x="117" y="218"/>
                      <a:pt x="126" y="200"/>
                      <a:pt x="126" y="183"/>
                    </a:cubicBezTo>
                    <a:lnTo>
                      <a:pt x="126" y="58"/>
                    </a:lnTo>
                    <a:cubicBezTo>
                      <a:pt x="126" y="49"/>
                      <a:pt x="117" y="31"/>
                      <a:pt x="108" y="22"/>
                    </a:cubicBezTo>
                    <a:cubicBezTo>
                      <a:pt x="101" y="9"/>
                      <a:pt x="90" y="1"/>
                      <a:pt x="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7"/>
              <p:cNvSpPr/>
              <p:nvPr/>
            </p:nvSpPr>
            <p:spPr>
              <a:xfrm>
                <a:off x="7262241" y="3945100"/>
                <a:ext cx="15144" cy="26923"/>
              </a:xfrm>
              <a:custGeom>
                <a:avLst/>
                <a:gdLst/>
                <a:ahLst/>
                <a:cxnLst/>
                <a:rect l="l" t="t" r="r" b="b"/>
                <a:pathLst>
                  <a:path w="126" h="224" extrusionOk="0">
                    <a:moveTo>
                      <a:pt x="63" y="0"/>
                    </a:moveTo>
                    <a:cubicBezTo>
                      <a:pt x="54" y="0"/>
                      <a:pt x="37" y="0"/>
                      <a:pt x="19" y="18"/>
                    </a:cubicBezTo>
                    <a:cubicBezTo>
                      <a:pt x="10" y="27"/>
                      <a:pt x="1" y="45"/>
                      <a:pt x="1" y="63"/>
                    </a:cubicBezTo>
                    <a:lnTo>
                      <a:pt x="1" y="161"/>
                    </a:lnTo>
                    <a:cubicBezTo>
                      <a:pt x="1" y="170"/>
                      <a:pt x="10" y="188"/>
                      <a:pt x="19" y="205"/>
                    </a:cubicBezTo>
                    <a:cubicBezTo>
                      <a:pt x="37" y="214"/>
                      <a:pt x="54" y="223"/>
                      <a:pt x="63" y="223"/>
                    </a:cubicBezTo>
                    <a:cubicBezTo>
                      <a:pt x="81" y="214"/>
                      <a:pt x="99" y="214"/>
                      <a:pt x="108" y="205"/>
                    </a:cubicBezTo>
                    <a:cubicBezTo>
                      <a:pt x="117" y="188"/>
                      <a:pt x="126" y="179"/>
                      <a:pt x="126" y="161"/>
                    </a:cubicBezTo>
                    <a:lnTo>
                      <a:pt x="126" y="63"/>
                    </a:lnTo>
                    <a:cubicBezTo>
                      <a:pt x="126" y="45"/>
                      <a:pt x="117" y="27"/>
                      <a:pt x="108" y="18"/>
                    </a:cubicBezTo>
                    <a:cubicBezTo>
                      <a:pt x="99" y="9"/>
                      <a:pt x="81"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7"/>
              <p:cNvSpPr/>
              <p:nvPr/>
            </p:nvSpPr>
            <p:spPr>
              <a:xfrm>
                <a:off x="7283755" y="3847506"/>
                <a:ext cx="14062" cy="26923"/>
              </a:xfrm>
              <a:custGeom>
                <a:avLst/>
                <a:gdLst/>
                <a:ahLst/>
                <a:cxnLst/>
                <a:rect l="l" t="t" r="r" b="b"/>
                <a:pathLst>
                  <a:path w="117" h="224" extrusionOk="0">
                    <a:moveTo>
                      <a:pt x="54" y="0"/>
                    </a:moveTo>
                    <a:cubicBezTo>
                      <a:pt x="45" y="0"/>
                      <a:pt x="27" y="9"/>
                      <a:pt x="18" y="18"/>
                    </a:cubicBezTo>
                    <a:cubicBezTo>
                      <a:pt x="0" y="36"/>
                      <a:pt x="0" y="45"/>
                      <a:pt x="0" y="63"/>
                    </a:cubicBezTo>
                    <a:lnTo>
                      <a:pt x="0" y="161"/>
                    </a:lnTo>
                    <a:cubicBezTo>
                      <a:pt x="0" y="179"/>
                      <a:pt x="0" y="197"/>
                      <a:pt x="18" y="206"/>
                    </a:cubicBezTo>
                    <a:cubicBezTo>
                      <a:pt x="27" y="215"/>
                      <a:pt x="45" y="224"/>
                      <a:pt x="54" y="224"/>
                    </a:cubicBezTo>
                    <a:cubicBezTo>
                      <a:pt x="72" y="224"/>
                      <a:pt x="90" y="215"/>
                      <a:pt x="98" y="206"/>
                    </a:cubicBezTo>
                    <a:cubicBezTo>
                      <a:pt x="116" y="197"/>
                      <a:pt x="116" y="179"/>
                      <a:pt x="116" y="161"/>
                    </a:cubicBezTo>
                    <a:lnTo>
                      <a:pt x="116" y="63"/>
                    </a:lnTo>
                    <a:cubicBezTo>
                      <a:pt x="116" y="45"/>
                      <a:pt x="116" y="36"/>
                      <a:pt x="98" y="18"/>
                    </a:cubicBezTo>
                    <a:cubicBezTo>
                      <a:pt x="90" y="9"/>
                      <a:pt x="72" y="0"/>
                      <a:pt x="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7"/>
              <p:cNvSpPr/>
              <p:nvPr/>
            </p:nvSpPr>
            <p:spPr>
              <a:xfrm>
                <a:off x="7165849" y="3850751"/>
                <a:ext cx="15024" cy="35456"/>
              </a:xfrm>
              <a:custGeom>
                <a:avLst/>
                <a:gdLst/>
                <a:ahLst/>
                <a:cxnLst/>
                <a:rect l="l" t="t" r="r" b="b"/>
                <a:pathLst>
                  <a:path w="125" h="295" extrusionOk="0">
                    <a:moveTo>
                      <a:pt x="62" y="0"/>
                    </a:moveTo>
                    <a:cubicBezTo>
                      <a:pt x="27" y="0"/>
                      <a:pt x="0" y="27"/>
                      <a:pt x="0" y="63"/>
                    </a:cubicBezTo>
                    <a:lnTo>
                      <a:pt x="0" y="232"/>
                    </a:lnTo>
                    <a:cubicBezTo>
                      <a:pt x="0" y="268"/>
                      <a:pt x="27" y="295"/>
                      <a:pt x="62" y="295"/>
                    </a:cubicBezTo>
                    <a:cubicBezTo>
                      <a:pt x="98" y="295"/>
                      <a:pt x="125" y="268"/>
                      <a:pt x="125" y="232"/>
                    </a:cubicBezTo>
                    <a:lnTo>
                      <a:pt x="125" y="63"/>
                    </a:lnTo>
                    <a:cubicBezTo>
                      <a:pt x="125" y="27"/>
                      <a:pt x="98" y="0"/>
                      <a:pt x="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7"/>
              <p:cNvSpPr/>
              <p:nvPr/>
            </p:nvSpPr>
            <p:spPr>
              <a:xfrm>
                <a:off x="7200103" y="3801353"/>
                <a:ext cx="18389" cy="23798"/>
              </a:xfrm>
              <a:custGeom>
                <a:avLst/>
                <a:gdLst/>
                <a:ahLst/>
                <a:cxnLst/>
                <a:rect l="l" t="t" r="r" b="b"/>
                <a:pathLst>
                  <a:path w="153" h="198" extrusionOk="0">
                    <a:moveTo>
                      <a:pt x="45" y="1"/>
                    </a:moveTo>
                    <a:cubicBezTo>
                      <a:pt x="36" y="10"/>
                      <a:pt x="18" y="19"/>
                      <a:pt x="9" y="28"/>
                    </a:cubicBezTo>
                    <a:cubicBezTo>
                      <a:pt x="1" y="45"/>
                      <a:pt x="1" y="63"/>
                      <a:pt x="9" y="72"/>
                    </a:cubicBezTo>
                    <a:cubicBezTo>
                      <a:pt x="9" y="99"/>
                      <a:pt x="18" y="126"/>
                      <a:pt x="27" y="153"/>
                    </a:cubicBezTo>
                    <a:cubicBezTo>
                      <a:pt x="27" y="161"/>
                      <a:pt x="36" y="161"/>
                      <a:pt x="36" y="170"/>
                    </a:cubicBezTo>
                    <a:cubicBezTo>
                      <a:pt x="45" y="179"/>
                      <a:pt x="54" y="179"/>
                      <a:pt x="54" y="188"/>
                    </a:cubicBezTo>
                    <a:cubicBezTo>
                      <a:pt x="63" y="188"/>
                      <a:pt x="72" y="197"/>
                      <a:pt x="81" y="197"/>
                    </a:cubicBezTo>
                    <a:cubicBezTo>
                      <a:pt x="90" y="197"/>
                      <a:pt x="99" y="197"/>
                      <a:pt x="108" y="188"/>
                    </a:cubicBezTo>
                    <a:cubicBezTo>
                      <a:pt x="116" y="188"/>
                      <a:pt x="134" y="179"/>
                      <a:pt x="143" y="161"/>
                    </a:cubicBezTo>
                    <a:cubicBezTo>
                      <a:pt x="152" y="153"/>
                      <a:pt x="152" y="135"/>
                      <a:pt x="152" y="117"/>
                    </a:cubicBezTo>
                    <a:cubicBezTo>
                      <a:pt x="143" y="90"/>
                      <a:pt x="134" y="72"/>
                      <a:pt x="125" y="45"/>
                    </a:cubicBezTo>
                    <a:cubicBezTo>
                      <a:pt x="125" y="37"/>
                      <a:pt x="116" y="28"/>
                      <a:pt x="116" y="19"/>
                    </a:cubicBezTo>
                    <a:cubicBezTo>
                      <a:pt x="108" y="19"/>
                      <a:pt x="99" y="10"/>
                      <a:pt x="99" y="10"/>
                    </a:cubicBezTo>
                    <a:cubicBezTo>
                      <a:pt x="90" y="1"/>
                      <a:pt x="81" y="1"/>
                      <a:pt x="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7"/>
              <p:cNvSpPr/>
              <p:nvPr/>
            </p:nvSpPr>
            <p:spPr>
              <a:xfrm>
                <a:off x="7097220" y="3912409"/>
                <a:ext cx="18269" cy="30047"/>
              </a:xfrm>
              <a:custGeom>
                <a:avLst/>
                <a:gdLst/>
                <a:ahLst/>
                <a:cxnLst/>
                <a:rect l="l" t="t" r="r" b="b"/>
                <a:pathLst>
                  <a:path w="152" h="250" extrusionOk="0">
                    <a:moveTo>
                      <a:pt x="64" y="1"/>
                    </a:moveTo>
                    <a:cubicBezTo>
                      <a:pt x="60" y="1"/>
                      <a:pt x="56" y="2"/>
                      <a:pt x="54" y="5"/>
                    </a:cubicBezTo>
                    <a:cubicBezTo>
                      <a:pt x="36" y="14"/>
                      <a:pt x="18" y="23"/>
                      <a:pt x="9" y="31"/>
                    </a:cubicBezTo>
                    <a:cubicBezTo>
                      <a:pt x="9" y="49"/>
                      <a:pt x="0" y="67"/>
                      <a:pt x="9" y="76"/>
                    </a:cubicBezTo>
                    <a:lnTo>
                      <a:pt x="36" y="201"/>
                    </a:lnTo>
                    <a:cubicBezTo>
                      <a:pt x="36" y="219"/>
                      <a:pt x="45" y="228"/>
                      <a:pt x="63" y="237"/>
                    </a:cubicBezTo>
                    <a:cubicBezTo>
                      <a:pt x="69" y="243"/>
                      <a:pt x="80" y="249"/>
                      <a:pt x="92" y="249"/>
                    </a:cubicBezTo>
                    <a:cubicBezTo>
                      <a:pt x="97" y="249"/>
                      <a:pt x="102" y="248"/>
                      <a:pt x="107" y="246"/>
                    </a:cubicBezTo>
                    <a:cubicBezTo>
                      <a:pt x="125" y="237"/>
                      <a:pt x="134" y="228"/>
                      <a:pt x="143" y="219"/>
                    </a:cubicBezTo>
                    <a:cubicBezTo>
                      <a:pt x="152" y="201"/>
                      <a:pt x="152" y="183"/>
                      <a:pt x="152" y="174"/>
                    </a:cubicBezTo>
                    <a:lnTo>
                      <a:pt x="125" y="49"/>
                    </a:lnTo>
                    <a:cubicBezTo>
                      <a:pt x="125" y="31"/>
                      <a:pt x="107" y="23"/>
                      <a:pt x="98" y="14"/>
                    </a:cubicBezTo>
                    <a:cubicBezTo>
                      <a:pt x="86" y="7"/>
                      <a:pt x="73" y="1"/>
                      <a:pt x="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7"/>
              <p:cNvSpPr/>
              <p:nvPr/>
            </p:nvSpPr>
            <p:spPr>
              <a:xfrm>
                <a:off x="7039289" y="3938610"/>
                <a:ext cx="15144" cy="33413"/>
              </a:xfrm>
              <a:custGeom>
                <a:avLst/>
                <a:gdLst/>
                <a:ahLst/>
                <a:cxnLst/>
                <a:rect l="l" t="t" r="r" b="b"/>
                <a:pathLst>
                  <a:path w="126" h="278" extrusionOk="0">
                    <a:moveTo>
                      <a:pt x="63" y="1"/>
                    </a:moveTo>
                    <a:cubicBezTo>
                      <a:pt x="27" y="10"/>
                      <a:pt x="0" y="28"/>
                      <a:pt x="0" y="63"/>
                    </a:cubicBezTo>
                    <a:lnTo>
                      <a:pt x="0" y="215"/>
                    </a:lnTo>
                    <a:cubicBezTo>
                      <a:pt x="0" y="224"/>
                      <a:pt x="9" y="242"/>
                      <a:pt x="18" y="259"/>
                    </a:cubicBezTo>
                    <a:cubicBezTo>
                      <a:pt x="27" y="268"/>
                      <a:pt x="45" y="277"/>
                      <a:pt x="63" y="277"/>
                    </a:cubicBezTo>
                    <a:cubicBezTo>
                      <a:pt x="98" y="268"/>
                      <a:pt x="125" y="251"/>
                      <a:pt x="125" y="215"/>
                    </a:cubicBezTo>
                    <a:lnTo>
                      <a:pt x="125" y="63"/>
                    </a:lnTo>
                    <a:cubicBezTo>
                      <a:pt x="125" y="45"/>
                      <a:pt x="116" y="36"/>
                      <a:pt x="107" y="19"/>
                    </a:cubicBezTo>
                    <a:cubicBezTo>
                      <a:pt x="98" y="10"/>
                      <a:pt x="81"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7"/>
              <p:cNvSpPr/>
              <p:nvPr/>
            </p:nvSpPr>
            <p:spPr>
              <a:xfrm>
                <a:off x="7066091" y="4027190"/>
                <a:ext cx="15144" cy="32692"/>
              </a:xfrm>
              <a:custGeom>
                <a:avLst/>
                <a:gdLst/>
                <a:ahLst/>
                <a:cxnLst/>
                <a:rect l="l" t="t" r="r" b="b"/>
                <a:pathLst>
                  <a:path w="126" h="272" extrusionOk="0">
                    <a:moveTo>
                      <a:pt x="72" y="1"/>
                    </a:moveTo>
                    <a:cubicBezTo>
                      <a:pt x="68" y="1"/>
                      <a:pt x="65" y="2"/>
                      <a:pt x="63" y="4"/>
                    </a:cubicBezTo>
                    <a:cubicBezTo>
                      <a:pt x="27" y="4"/>
                      <a:pt x="0" y="31"/>
                      <a:pt x="0" y="58"/>
                    </a:cubicBezTo>
                    <a:lnTo>
                      <a:pt x="0" y="209"/>
                    </a:lnTo>
                    <a:cubicBezTo>
                      <a:pt x="0" y="227"/>
                      <a:pt x="9" y="236"/>
                      <a:pt x="18" y="254"/>
                    </a:cubicBezTo>
                    <a:cubicBezTo>
                      <a:pt x="27" y="263"/>
                      <a:pt x="45" y="272"/>
                      <a:pt x="63" y="272"/>
                    </a:cubicBezTo>
                    <a:cubicBezTo>
                      <a:pt x="90" y="272"/>
                      <a:pt x="125" y="245"/>
                      <a:pt x="125" y="209"/>
                    </a:cubicBezTo>
                    <a:lnTo>
                      <a:pt x="125" y="58"/>
                    </a:lnTo>
                    <a:cubicBezTo>
                      <a:pt x="125" y="49"/>
                      <a:pt x="116" y="31"/>
                      <a:pt x="107" y="22"/>
                    </a:cubicBezTo>
                    <a:cubicBezTo>
                      <a:pt x="94" y="9"/>
                      <a:pt x="81" y="1"/>
                      <a:pt x="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7"/>
              <p:cNvSpPr/>
              <p:nvPr/>
            </p:nvSpPr>
            <p:spPr>
              <a:xfrm>
                <a:off x="7015732" y="4059761"/>
                <a:ext cx="15024" cy="37860"/>
              </a:xfrm>
              <a:custGeom>
                <a:avLst/>
                <a:gdLst/>
                <a:ahLst/>
                <a:cxnLst/>
                <a:rect l="l" t="t" r="r" b="b"/>
                <a:pathLst>
                  <a:path w="125" h="315" extrusionOk="0">
                    <a:moveTo>
                      <a:pt x="63" y="1"/>
                    </a:moveTo>
                    <a:cubicBezTo>
                      <a:pt x="27" y="1"/>
                      <a:pt x="0" y="28"/>
                      <a:pt x="0" y="63"/>
                    </a:cubicBezTo>
                    <a:lnTo>
                      <a:pt x="0" y="251"/>
                    </a:lnTo>
                    <a:cubicBezTo>
                      <a:pt x="0" y="283"/>
                      <a:pt x="21" y="314"/>
                      <a:pt x="52" y="314"/>
                    </a:cubicBezTo>
                    <a:cubicBezTo>
                      <a:pt x="55" y="314"/>
                      <a:pt x="59" y="314"/>
                      <a:pt x="63" y="313"/>
                    </a:cubicBezTo>
                    <a:cubicBezTo>
                      <a:pt x="98" y="313"/>
                      <a:pt x="125" y="286"/>
                      <a:pt x="125" y="251"/>
                    </a:cubicBezTo>
                    <a:lnTo>
                      <a:pt x="125" y="63"/>
                    </a:lnTo>
                    <a:cubicBezTo>
                      <a:pt x="125" y="28"/>
                      <a:pt x="98"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7"/>
              <p:cNvSpPr/>
              <p:nvPr/>
            </p:nvSpPr>
            <p:spPr>
              <a:xfrm>
                <a:off x="7124023" y="3997623"/>
                <a:ext cx="19351" cy="35456"/>
              </a:xfrm>
              <a:custGeom>
                <a:avLst/>
                <a:gdLst/>
                <a:ahLst/>
                <a:cxnLst/>
                <a:rect l="l" t="t" r="r" b="b"/>
                <a:pathLst>
                  <a:path w="161" h="295" extrusionOk="0">
                    <a:moveTo>
                      <a:pt x="71" y="0"/>
                    </a:moveTo>
                    <a:cubicBezTo>
                      <a:pt x="54" y="0"/>
                      <a:pt x="36" y="9"/>
                      <a:pt x="27" y="18"/>
                    </a:cubicBezTo>
                    <a:cubicBezTo>
                      <a:pt x="9" y="36"/>
                      <a:pt x="9" y="45"/>
                      <a:pt x="9" y="63"/>
                    </a:cubicBezTo>
                    <a:cubicBezTo>
                      <a:pt x="0" y="125"/>
                      <a:pt x="9" y="188"/>
                      <a:pt x="36" y="250"/>
                    </a:cubicBezTo>
                    <a:cubicBezTo>
                      <a:pt x="36" y="268"/>
                      <a:pt x="45" y="277"/>
                      <a:pt x="63" y="286"/>
                    </a:cubicBezTo>
                    <a:cubicBezTo>
                      <a:pt x="71" y="295"/>
                      <a:pt x="89" y="295"/>
                      <a:pt x="107" y="295"/>
                    </a:cubicBezTo>
                    <a:cubicBezTo>
                      <a:pt x="125" y="286"/>
                      <a:pt x="134" y="277"/>
                      <a:pt x="143" y="268"/>
                    </a:cubicBezTo>
                    <a:cubicBezTo>
                      <a:pt x="152" y="250"/>
                      <a:pt x="161" y="232"/>
                      <a:pt x="152" y="215"/>
                    </a:cubicBezTo>
                    <a:cubicBezTo>
                      <a:pt x="143" y="190"/>
                      <a:pt x="135" y="165"/>
                      <a:pt x="127" y="140"/>
                    </a:cubicBezTo>
                    <a:lnTo>
                      <a:pt x="127" y="140"/>
                    </a:lnTo>
                    <a:cubicBezTo>
                      <a:pt x="128" y="142"/>
                      <a:pt x="130" y="143"/>
                      <a:pt x="134" y="143"/>
                    </a:cubicBezTo>
                    <a:cubicBezTo>
                      <a:pt x="125" y="116"/>
                      <a:pt x="125" y="90"/>
                      <a:pt x="125" y="63"/>
                    </a:cubicBezTo>
                    <a:cubicBezTo>
                      <a:pt x="134" y="45"/>
                      <a:pt x="125" y="27"/>
                      <a:pt x="107" y="18"/>
                    </a:cubicBezTo>
                    <a:cubicBezTo>
                      <a:pt x="98" y="9"/>
                      <a:pt x="80" y="0"/>
                      <a:pt x="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7"/>
              <p:cNvSpPr/>
              <p:nvPr/>
            </p:nvSpPr>
            <p:spPr>
              <a:xfrm>
                <a:off x="7095057" y="4097381"/>
                <a:ext cx="15144" cy="26923"/>
              </a:xfrm>
              <a:custGeom>
                <a:avLst/>
                <a:gdLst/>
                <a:ahLst/>
                <a:cxnLst/>
                <a:rect l="l" t="t" r="r" b="b"/>
                <a:pathLst>
                  <a:path w="126" h="224" extrusionOk="0">
                    <a:moveTo>
                      <a:pt x="63" y="0"/>
                    </a:moveTo>
                    <a:cubicBezTo>
                      <a:pt x="45" y="0"/>
                      <a:pt x="27" y="9"/>
                      <a:pt x="18" y="18"/>
                    </a:cubicBezTo>
                    <a:cubicBezTo>
                      <a:pt x="9" y="36"/>
                      <a:pt x="0" y="45"/>
                      <a:pt x="0" y="63"/>
                    </a:cubicBezTo>
                    <a:lnTo>
                      <a:pt x="0" y="161"/>
                    </a:lnTo>
                    <a:cubicBezTo>
                      <a:pt x="0" y="178"/>
                      <a:pt x="9" y="196"/>
                      <a:pt x="18" y="205"/>
                    </a:cubicBezTo>
                    <a:cubicBezTo>
                      <a:pt x="27" y="214"/>
                      <a:pt x="45" y="223"/>
                      <a:pt x="63" y="223"/>
                    </a:cubicBezTo>
                    <a:cubicBezTo>
                      <a:pt x="81" y="223"/>
                      <a:pt x="98" y="214"/>
                      <a:pt x="107" y="205"/>
                    </a:cubicBezTo>
                    <a:cubicBezTo>
                      <a:pt x="116" y="196"/>
                      <a:pt x="125" y="178"/>
                      <a:pt x="125" y="161"/>
                    </a:cubicBezTo>
                    <a:lnTo>
                      <a:pt x="125" y="63"/>
                    </a:lnTo>
                    <a:cubicBezTo>
                      <a:pt x="125" y="45"/>
                      <a:pt x="116" y="36"/>
                      <a:pt x="107" y="18"/>
                    </a:cubicBezTo>
                    <a:cubicBezTo>
                      <a:pt x="98" y="9"/>
                      <a:pt x="81"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7"/>
              <p:cNvSpPr/>
              <p:nvPr/>
            </p:nvSpPr>
            <p:spPr>
              <a:xfrm>
                <a:off x="7204430" y="4091972"/>
                <a:ext cx="14062" cy="32331"/>
              </a:xfrm>
              <a:custGeom>
                <a:avLst/>
                <a:gdLst/>
                <a:ahLst/>
                <a:cxnLst/>
                <a:rect l="l" t="t" r="r" b="b"/>
                <a:pathLst>
                  <a:path w="117" h="269" extrusionOk="0">
                    <a:moveTo>
                      <a:pt x="63" y="0"/>
                    </a:moveTo>
                    <a:cubicBezTo>
                      <a:pt x="27" y="0"/>
                      <a:pt x="0" y="27"/>
                      <a:pt x="0" y="63"/>
                    </a:cubicBezTo>
                    <a:lnTo>
                      <a:pt x="0" y="206"/>
                    </a:lnTo>
                    <a:cubicBezTo>
                      <a:pt x="0" y="223"/>
                      <a:pt x="0" y="241"/>
                      <a:pt x="18" y="250"/>
                    </a:cubicBezTo>
                    <a:cubicBezTo>
                      <a:pt x="27" y="259"/>
                      <a:pt x="45" y="268"/>
                      <a:pt x="63" y="268"/>
                    </a:cubicBezTo>
                    <a:cubicBezTo>
                      <a:pt x="89" y="268"/>
                      <a:pt x="116" y="241"/>
                      <a:pt x="116" y="206"/>
                    </a:cubicBezTo>
                    <a:lnTo>
                      <a:pt x="116" y="63"/>
                    </a:lnTo>
                    <a:cubicBezTo>
                      <a:pt x="116" y="45"/>
                      <a:pt x="116" y="27"/>
                      <a:pt x="98" y="18"/>
                    </a:cubicBezTo>
                    <a:cubicBezTo>
                      <a:pt x="89" y="9"/>
                      <a:pt x="72"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7"/>
              <p:cNvSpPr/>
              <p:nvPr/>
            </p:nvSpPr>
            <p:spPr>
              <a:xfrm>
                <a:off x="7212963" y="3950389"/>
                <a:ext cx="15144" cy="47355"/>
              </a:xfrm>
              <a:custGeom>
                <a:avLst/>
                <a:gdLst/>
                <a:ahLst/>
                <a:cxnLst/>
                <a:rect l="l" t="t" r="r" b="b"/>
                <a:pathLst>
                  <a:path w="126" h="394" extrusionOk="0">
                    <a:moveTo>
                      <a:pt x="63" y="1"/>
                    </a:moveTo>
                    <a:cubicBezTo>
                      <a:pt x="27" y="1"/>
                      <a:pt x="1" y="28"/>
                      <a:pt x="1" y="63"/>
                    </a:cubicBezTo>
                    <a:lnTo>
                      <a:pt x="1" y="331"/>
                    </a:lnTo>
                    <a:cubicBezTo>
                      <a:pt x="1" y="367"/>
                      <a:pt x="27" y="393"/>
                      <a:pt x="63" y="393"/>
                    </a:cubicBezTo>
                    <a:cubicBezTo>
                      <a:pt x="90" y="393"/>
                      <a:pt x="125" y="367"/>
                      <a:pt x="125" y="331"/>
                    </a:cubicBezTo>
                    <a:lnTo>
                      <a:pt x="125" y="63"/>
                    </a:lnTo>
                    <a:cubicBezTo>
                      <a:pt x="125" y="37"/>
                      <a:pt x="90"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7"/>
              <p:cNvSpPr/>
              <p:nvPr/>
            </p:nvSpPr>
            <p:spPr>
              <a:xfrm>
                <a:off x="7280510" y="4080194"/>
                <a:ext cx="15144" cy="40865"/>
              </a:xfrm>
              <a:custGeom>
                <a:avLst/>
                <a:gdLst/>
                <a:ahLst/>
                <a:cxnLst/>
                <a:rect l="l" t="t" r="r" b="b"/>
                <a:pathLst>
                  <a:path w="126" h="340" extrusionOk="0">
                    <a:moveTo>
                      <a:pt x="63" y="0"/>
                    </a:moveTo>
                    <a:cubicBezTo>
                      <a:pt x="27" y="0"/>
                      <a:pt x="1" y="27"/>
                      <a:pt x="1" y="63"/>
                    </a:cubicBezTo>
                    <a:lnTo>
                      <a:pt x="1" y="277"/>
                    </a:lnTo>
                    <a:cubicBezTo>
                      <a:pt x="1" y="313"/>
                      <a:pt x="27" y="339"/>
                      <a:pt x="63" y="339"/>
                    </a:cubicBezTo>
                    <a:cubicBezTo>
                      <a:pt x="90" y="339"/>
                      <a:pt x="125" y="313"/>
                      <a:pt x="125" y="277"/>
                    </a:cubicBezTo>
                    <a:lnTo>
                      <a:pt x="125" y="63"/>
                    </a:lnTo>
                    <a:cubicBezTo>
                      <a:pt x="125" y="27"/>
                      <a:pt x="90"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7"/>
              <p:cNvSpPr/>
              <p:nvPr/>
            </p:nvSpPr>
            <p:spPr>
              <a:xfrm>
                <a:off x="7262241" y="4006157"/>
                <a:ext cx="15144" cy="30168"/>
              </a:xfrm>
              <a:custGeom>
                <a:avLst/>
                <a:gdLst/>
                <a:ahLst/>
                <a:cxnLst/>
                <a:rect l="l" t="t" r="r" b="b"/>
                <a:pathLst>
                  <a:path w="126" h="251" extrusionOk="0">
                    <a:moveTo>
                      <a:pt x="63" y="1"/>
                    </a:moveTo>
                    <a:cubicBezTo>
                      <a:pt x="54" y="1"/>
                      <a:pt x="37" y="10"/>
                      <a:pt x="19" y="19"/>
                    </a:cubicBezTo>
                    <a:cubicBezTo>
                      <a:pt x="10" y="36"/>
                      <a:pt x="1" y="45"/>
                      <a:pt x="1" y="63"/>
                    </a:cubicBezTo>
                    <a:lnTo>
                      <a:pt x="1" y="188"/>
                    </a:lnTo>
                    <a:cubicBezTo>
                      <a:pt x="1" y="206"/>
                      <a:pt x="10" y="224"/>
                      <a:pt x="19" y="233"/>
                    </a:cubicBezTo>
                    <a:cubicBezTo>
                      <a:pt x="37" y="242"/>
                      <a:pt x="54" y="251"/>
                      <a:pt x="63" y="251"/>
                    </a:cubicBezTo>
                    <a:cubicBezTo>
                      <a:pt x="81" y="251"/>
                      <a:pt x="99" y="242"/>
                      <a:pt x="108" y="233"/>
                    </a:cubicBezTo>
                    <a:cubicBezTo>
                      <a:pt x="117" y="215"/>
                      <a:pt x="126" y="206"/>
                      <a:pt x="126" y="188"/>
                    </a:cubicBezTo>
                    <a:lnTo>
                      <a:pt x="126" y="63"/>
                    </a:lnTo>
                    <a:cubicBezTo>
                      <a:pt x="126" y="45"/>
                      <a:pt x="117" y="36"/>
                      <a:pt x="108" y="19"/>
                    </a:cubicBezTo>
                    <a:cubicBezTo>
                      <a:pt x="99" y="10"/>
                      <a:pt x="81"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7"/>
              <p:cNvSpPr/>
              <p:nvPr/>
            </p:nvSpPr>
            <p:spPr>
              <a:xfrm>
                <a:off x="7298779" y="3918298"/>
                <a:ext cx="19351" cy="15144"/>
              </a:xfrm>
              <a:custGeom>
                <a:avLst/>
                <a:gdLst/>
                <a:ahLst/>
                <a:cxnLst/>
                <a:rect l="l" t="t" r="r" b="b"/>
                <a:pathLst>
                  <a:path w="161" h="126" extrusionOk="0">
                    <a:moveTo>
                      <a:pt x="81" y="0"/>
                    </a:moveTo>
                    <a:cubicBezTo>
                      <a:pt x="0" y="0"/>
                      <a:pt x="0" y="125"/>
                      <a:pt x="81" y="125"/>
                    </a:cubicBezTo>
                    <a:cubicBezTo>
                      <a:pt x="161" y="125"/>
                      <a:pt x="161" y="0"/>
                      <a:pt x="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7"/>
              <p:cNvSpPr/>
              <p:nvPr/>
            </p:nvSpPr>
            <p:spPr>
              <a:xfrm>
                <a:off x="7218372" y="3894741"/>
                <a:ext cx="15144" cy="30047"/>
              </a:xfrm>
              <a:custGeom>
                <a:avLst/>
                <a:gdLst/>
                <a:ahLst/>
                <a:cxnLst/>
                <a:rect l="l" t="t" r="r" b="b"/>
                <a:pathLst>
                  <a:path w="126" h="250" extrusionOk="0">
                    <a:moveTo>
                      <a:pt x="63" y="0"/>
                    </a:moveTo>
                    <a:cubicBezTo>
                      <a:pt x="45" y="0"/>
                      <a:pt x="36" y="9"/>
                      <a:pt x="18" y="18"/>
                    </a:cubicBezTo>
                    <a:cubicBezTo>
                      <a:pt x="9" y="36"/>
                      <a:pt x="0" y="45"/>
                      <a:pt x="0" y="62"/>
                    </a:cubicBezTo>
                    <a:lnTo>
                      <a:pt x="0" y="187"/>
                    </a:lnTo>
                    <a:cubicBezTo>
                      <a:pt x="0" y="205"/>
                      <a:pt x="9" y="214"/>
                      <a:pt x="18" y="232"/>
                    </a:cubicBezTo>
                    <a:cubicBezTo>
                      <a:pt x="36" y="241"/>
                      <a:pt x="45" y="250"/>
                      <a:pt x="63" y="250"/>
                    </a:cubicBezTo>
                    <a:cubicBezTo>
                      <a:pt x="80" y="250"/>
                      <a:pt x="98" y="241"/>
                      <a:pt x="107" y="232"/>
                    </a:cubicBezTo>
                    <a:cubicBezTo>
                      <a:pt x="116" y="214"/>
                      <a:pt x="125" y="205"/>
                      <a:pt x="125" y="187"/>
                    </a:cubicBezTo>
                    <a:lnTo>
                      <a:pt x="125" y="62"/>
                    </a:lnTo>
                    <a:cubicBezTo>
                      <a:pt x="125" y="45"/>
                      <a:pt x="116" y="27"/>
                      <a:pt x="107" y="18"/>
                    </a:cubicBezTo>
                    <a:cubicBezTo>
                      <a:pt x="98" y="9"/>
                      <a:pt x="80"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7"/>
              <p:cNvSpPr/>
              <p:nvPr/>
            </p:nvSpPr>
            <p:spPr>
              <a:xfrm>
                <a:off x="7157195" y="3947865"/>
                <a:ext cx="18389" cy="26322"/>
              </a:xfrm>
              <a:custGeom>
                <a:avLst/>
                <a:gdLst/>
                <a:ahLst/>
                <a:cxnLst/>
                <a:rect l="l" t="t" r="r" b="b"/>
                <a:pathLst>
                  <a:path w="153" h="219" extrusionOk="0">
                    <a:moveTo>
                      <a:pt x="16" y="118"/>
                    </a:moveTo>
                    <a:cubicBezTo>
                      <a:pt x="14" y="119"/>
                      <a:pt x="12" y="120"/>
                      <a:pt x="10" y="120"/>
                    </a:cubicBezTo>
                    <a:lnTo>
                      <a:pt x="10" y="120"/>
                    </a:lnTo>
                    <a:cubicBezTo>
                      <a:pt x="13" y="120"/>
                      <a:pt x="15" y="119"/>
                      <a:pt x="16" y="118"/>
                    </a:cubicBezTo>
                    <a:close/>
                    <a:moveTo>
                      <a:pt x="79" y="0"/>
                    </a:moveTo>
                    <a:cubicBezTo>
                      <a:pt x="74" y="0"/>
                      <a:pt x="68" y="1"/>
                      <a:pt x="63" y="4"/>
                    </a:cubicBezTo>
                    <a:cubicBezTo>
                      <a:pt x="54" y="4"/>
                      <a:pt x="36" y="13"/>
                      <a:pt x="27" y="31"/>
                    </a:cubicBezTo>
                    <a:cubicBezTo>
                      <a:pt x="19" y="49"/>
                      <a:pt x="19" y="58"/>
                      <a:pt x="27" y="75"/>
                    </a:cubicBezTo>
                    <a:cubicBezTo>
                      <a:pt x="27" y="78"/>
                      <a:pt x="27" y="81"/>
                      <a:pt x="27" y="84"/>
                    </a:cubicBezTo>
                    <a:cubicBezTo>
                      <a:pt x="27" y="93"/>
                      <a:pt x="27" y="102"/>
                      <a:pt x="19" y="111"/>
                    </a:cubicBezTo>
                    <a:lnTo>
                      <a:pt x="27" y="102"/>
                    </a:lnTo>
                    <a:lnTo>
                      <a:pt x="27" y="102"/>
                    </a:lnTo>
                    <a:cubicBezTo>
                      <a:pt x="23" y="107"/>
                      <a:pt x="21" y="111"/>
                      <a:pt x="19" y="114"/>
                    </a:cubicBezTo>
                    <a:lnTo>
                      <a:pt x="19" y="114"/>
                    </a:lnTo>
                    <a:cubicBezTo>
                      <a:pt x="19" y="111"/>
                      <a:pt x="19" y="111"/>
                      <a:pt x="19" y="111"/>
                    </a:cubicBezTo>
                    <a:cubicBezTo>
                      <a:pt x="19" y="111"/>
                      <a:pt x="19" y="115"/>
                      <a:pt x="16" y="118"/>
                    </a:cubicBezTo>
                    <a:lnTo>
                      <a:pt x="16" y="118"/>
                    </a:lnTo>
                    <a:cubicBezTo>
                      <a:pt x="17" y="117"/>
                      <a:pt x="18" y="116"/>
                      <a:pt x="19" y="114"/>
                    </a:cubicBezTo>
                    <a:lnTo>
                      <a:pt x="19" y="114"/>
                    </a:lnTo>
                    <a:cubicBezTo>
                      <a:pt x="19" y="116"/>
                      <a:pt x="19" y="118"/>
                      <a:pt x="19" y="120"/>
                    </a:cubicBezTo>
                    <a:cubicBezTo>
                      <a:pt x="10" y="129"/>
                      <a:pt x="1" y="147"/>
                      <a:pt x="1" y="156"/>
                    </a:cubicBezTo>
                    <a:cubicBezTo>
                      <a:pt x="1" y="174"/>
                      <a:pt x="10" y="191"/>
                      <a:pt x="19" y="200"/>
                    </a:cubicBezTo>
                    <a:cubicBezTo>
                      <a:pt x="27" y="218"/>
                      <a:pt x="45" y="218"/>
                      <a:pt x="63" y="218"/>
                    </a:cubicBezTo>
                    <a:cubicBezTo>
                      <a:pt x="72" y="218"/>
                      <a:pt x="90" y="218"/>
                      <a:pt x="108" y="200"/>
                    </a:cubicBezTo>
                    <a:cubicBezTo>
                      <a:pt x="126" y="182"/>
                      <a:pt x="134" y="156"/>
                      <a:pt x="143" y="129"/>
                    </a:cubicBezTo>
                    <a:cubicBezTo>
                      <a:pt x="152" y="102"/>
                      <a:pt x="152" y="75"/>
                      <a:pt x="143" y="49"/>
                    </a:cubicBezTo>
                    <a:cubicBezTo>
                      <a:pt x="134" y="31"/>
                      <a:pt x="126" y="13"/>
                      <a:pt x="117" y="13"/>
                    </a:cubicBezTo>
                    <a:cubicBezTo>
                      <a:pt x="104" y="7"/>
                      <a:pt x="91" y="0"/>
                      <a:pt x="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7"/>
              <p:cNvSpPr/>
              <p:nvPr/>
            </p:nvSpPr>
            <p:spPr>
              <a:xfrm>
                <a:off x="7638676" y="3933322"/>
                <a:ext cx="15144" cy="32211"/>
              </a:xfrm>
              <a:custGeom>
                <a:avLst/>
                <a:gdLst/>
                <a:ahLst/>
                <a:cxnLst/>
                <a:rect l="l" t="t" r="r" b="b"/>
                <a:pathLst>
                  <a:path w="126" h="268" extrusionOk="0">
                    <a:moveTo>
                      <a:pt x="63" y="0"/>
                    </a:moveTo>
                    <a:cubicBezTo>
                      <a:pt x="27" y="0"/>
                      <a:pt x="0" y="27"/>
                      <a:pt x="0" y="63"/>
                    </a:cubicBezTo>
                    <a:lnTo>
                      <a:pt x="0" y="205"/>
                    </a:lnTo>
                    <a:cubicBezTo>
                      <a:pt x="0" y="223"/>
                      <a:pt x="9" y="241"/>
                      <a:pt x="18" y="250"/>
                    </a:cubicBezTo>
                    <a:cubicBezTo>
                      <a:pt x="27" y="259"/>
                      <a:pt x="45" y="268"/>
                      <a:pt x="63" y="268"/>
                    </a:cubicBezTo>
                    <a:cubicBezTo>
                      <a:pt x="98" y="268"/>
                      <a:pt x="125" y="241"/>
                      <a:pt x="125" y="205"/>
                    </a:cubicBezTo>
                    <a:lnTo>
                      <a:pt x="125" y="63"/>
                    </a:lnTo>
                    <a:cubicBezTo>
                      <a:pt x="125" y="45"/>
                      <a:pt x="116" y="27"/>
                      <a:pt x="107" y="18"/>
                    </a:cubicBezTo>
                    <a:cubicBezTo>
                      <a:pt x="98" y="9"/>
                      <a:pt x="81"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7"/>
              <p:cNvSpPr/>
              <p:nvPr/>
            </p:nvSpPr>
            <p:spPr>
              <a:xfrm>
                <a:off x="7635431" y="3583689"/>
                <a:ext cx="15144" cy="23798"/>
              </a:xfrm>
              <a:custGeom>
                <a:avLst/>
                <a:gdLst/>
                <a:ahLst/>
                <a:cxnLst/>
                <a:rect l="l" t="t" r="r" b="b"/>
                <a:pathLst>
                  <a:path w="126" h="198" extrusionOk="0">
                    <a:moveTo>
                      <a:pt x="63" y="1"/>
                    </a:moveTo>
                    <a:cubicBezTo>
                      <a:pt x="54" y="1"/>
                      <a:pt x="36" y="1"/>
                      <a:pt x="18" y="19"/>
                    </a:cubicBezTo>
                    <a:cubicBezTo>
                      <a:pt x="9" y="28"/>
                      <a:pt x="0" y="46"/>
                      <a:pt x="0" y="63"/>
                    </a:cubicBezTo>
                    <a:lnTo>
                      <a:pt x="0" y="135"/>
                    </a:lnTo>
                    <a:cubicBezTo>
                      <a:pt x="0" y="153"/>
                      <a:pt x="9" y="161"/>
                      <a:pt x="18" y="179"/>
                    </a:cubicBezTo>
                    <a:cubicBezTo>
                      <a:pt x="27" y="179"/>
                      <a:pt x="36" y="188"/>
                      <a:pt x="45" y="188"/>
                    </a:cubicBezTo>
                    <a:cubicBezTo>
                      <a:pt x="54" y="197"/>
                      <a:pt x="54" y="197"/>
                      <a:pt x="63" y="197"/>
                    </a:cubicBezTo>
                    <a:cubicBezTo>
                      <a:pt x="81" y="197"/>
                      <a:pt x="99" y="188"/>
                      <a:pt x="108" y="179"/>
                    </a:cubicBezTo>
                    <a:cubicBezTo>
                      <a:pt x="116" y="161"/>
                      <a:pt x="125" y="153"/>
                      <a:pt x="125" y="135"/>
                    </a:cubicBezTo>
                    <a:lnTo>
                      <a:pt x="125" y="63"/>
                    </a:lnTo>
                    <a:cubicBezTo>
                      <a:pt x="125" y="46"/>
                      <a:pt x="116" y="28"/>
                      <a:pt x="108" y="19"/>
                    </a:cubicBezTo>
                    <a:cubicBezTo>
                      <a:pt x="108" y="10"/>
                      <a:pt x="99" y="10"/>
                      <a:pt x="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7"/>
              <p:cNvSpPr/>
              <p:nvPr/>
            </p:nvSpPr>
            <p:spPr>
              <a:xfrm>
                <a:off x="7586153" y="3553762"/>
                <a:ext cx="15024" cy="21514"/>
              </a:xfrm>
              <a:custGeom>
                <a:avLst/>
                <a:gdLst/>
                <a:ahLst/>
                <a:cxnLst/>
                <a:rect l="l" t="t" r="r" b="b"/>
                <a:pathLst>
                  <a:path w="125" h="179" extrusionOk="0">
                    <a:moveTo>
                      <a:pt x="63" y="0"/>
                    </a:moveTo>
                    <a:cubicBezTo>
                      <a:pt x="54" y="0"/>
                      <a:pt x="54" y="9"/>
                      <a:pt x="45" y="9"/>
                    </a:cubicBezTo>
                    <a:cubicBezTo>
                      <a:pt x="36" y="9"/>
                      <a:pt x="27" y="18"/>
                      <a:pt x="18" y="18"/>
                    </a:cubicBezTo>
                    <a:cubicBezTo>
                      <a:pt x="18" y="27"/>
                      <a:pt x="9" y="27"/>
                      <a:pt x="9" y="36"/>
                    </a:cubicBezTo>
                    <a:cubicBezTo>
                      <a:pt x="0" y="45"/>
                      <a:pt x="0" y="54"/>
                      <a:pt x="0" y="63"/>
                    </a:cubicBezTo>
                    <a:lnTo>
                      <a:pt x="0" y="116"/>
                    </a:lnTo>
                    <a:cubicBezTo>
                      <a:pt x="0" y="125"/>
                      <a:pt x="0" y="134"/>
                      <a:pt x="0" y="134"/>
                    </a:cubicBezTo>
                    <a:cubicBezTo>
                      <a:pt x="9" y="143"/>
                      <a:pt x="9" y="152"/>
                      <a:pt x="18" y="161"/>
                    </a:cubicBezTo>
                    <a:cubicBezTo>
                      <a:pt x="27" y="161"/>
                      <a:pt x="27" y="170"/>
                      <a:pt x="36" y="170"/>
                    </a:cubicBezTo>
                    <a:cubicBezTo>
                      <a:pt x="45" y="170"/>
                      <a:pt x="54" y="179"/>
                      <a:pt x="63" y="179"/>
                    </a:cubicBezTo>
                    <a:cubicBezTo>
                      <a:pt x="63" y="170"/>
                      <a:pt x="71" y="170"/>
                      <a:pt x="80" y="170"/>
                    </a:cubicBezTo>
                    <a:cubicBezTo>
                      <a:pt x="89" y="170"/>
                      <a:pt x="98" y="161"/>
                      <a:pt x="107" y="161"/>
                    </a:cubicBezTo>
                    <a:cubicBezTo>
                      <a:pt x="107" y="152"/>
                      <a:pt x="107" y="152"/>
                      <a:pt x="116" y="143"/>
                    </a:cubicBezTo>
                    <a:cubicBezTo>
                      <a:pt x="116" y="134"/>
                      <a:pt x="125" y="125"/>
                      <a:pt x="125" y="116"/>
                    </a:cubicBezTo>
                    <a:lnTo>
                      <a:pt x="125" y="63"/>
                    </a:lnTo>
                    <a:cubicBezTo>
                      <a:pt x="125" y="54"/>
                      <a:pt x="116" y="45"/>
                      <a:pt x="116" y="45"/>
                    </a:cubicBezTo>
                    <a:cubicBezTo>
                      <a:pt x="116" y="36"/>
                      <a:pt x="107" y="27"/>
                      <a:pt x="107" y="18"/>
                    </a:cubicBezTo>
                    <a:cubicBezTo>
                      <a:pt x="98" y="18"/>
                      <a:pt x="89" y="9"/>
                      <a:pt x="80" y="9"/>
                    </a:cubicBezTo>
                    <a:cubicBezTo>
                      <a:pt x="80" y="9"/>
                      <a:pt x="71"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7"/>
              <p:cNvSpPr/>
              <p:nvPr/>
            </p:nvSpPr>
            <p:spPr>
              <a:xfrm>
                <a:off x="7915234" y="3720946"/>
                <a:ext cx="18389" cy="30168"/>
              </a:xfrm>
              <a:custGeom>
                <a:avLst/>
                <a:gdLst/>
                <a:ahLst/>
                <a:cxnLst/>
                <a:rect l="l" t="t" r="r" b="b"/>
                <a:pathLst>
                  <a:path w="153" h="251" extrusionOk="0">
                    <a:moveTo>
                      <a:pt x="81" y="1"/>
                    </a:moveTo>
                    <a:cubicBezTo>
                      <a:pt x="63" y="1"/>
                      <a:pt x="45" y="1"/>
                      <a:pt x="37" y="10"/>
                    </a:cubicBezTo>
                    <a:cubicBezTo>
                      <a:pt x="19" y="19"/>
                      <a:pt x="10" y="28"/>
                      <a:pt x="10" y="45"/>
                    </a:cubicBezTo>
                    <a:cubicBezTo>
                      <a:pt x="1" y="63"/>
                      <a:pt x="1" y="81"/>
                      <a:pt x="10" y="90"/>
                    </a:cubicBezTo>
                    <a:cubicBezTo>
                      <a:pt x="19" y="99"/>
                      <a:pt x="19" y="108"/>
                      <a:pt x="28" y="117"/>
                    </a:cubicBezTo>
                    <a:cubicBezTo>
                      <a:pt x="28" y="117"/>
                      <a:pt x="19" y="108"/>
                      <a:pt x="19" y="108"/>
                    </a:cubicBezTo>
                    <a:lnTo>
                      <a:pt x="19" y="108"/>
                    </a:lnTo>
                    <a:cubicBezTo>
                      <a:pt x="28" y="117"/>
                      <a:pt x="28" y="126"/>
                      <a:pt x="28" y="144"/>
                    </a:cubicBezTo>
                    <a:cubicBezTo>
                      <a:pt x="28" y="152"/>
                      <a:pt x="28" y="161"/>
                      <a:pt x="19" y="170"/>
                    </a:cubicBezTo>
                    <a:cubicBezTo>
                      <a:pt x="19" y="188"/>
                      <a:pt x="19" y="206"/>
                      <a:pt x="28" y="215"/>
                    </a:cubicBezTo>
                    <a:cubicBezTo>
                      <a:pt x="37" y="233"/>
                      <a:pt x="54" y="242"/>
                      <a:pt x="63" y="251"/>
                    </a:cubicBezTo>
                    <a:cubicBezTo>
                      <a:pt x="81" y="251"/>
                      <a:pt x="99" y="251"/>
                      <a:pt x="117" y="242"/>
                    </a:cubicBezTo>
                    <a:cubicBezTo>
                      <a:pt x="126" y="233"/>
                      <a:pt x="135" y="224"/>
                      <a:pt x="144" y="206"/>
                    </a:cubicBezTo>
                    <a:cubicBezTo>
                      <a:pt x="153" y="179"/>
                      <a:pt x="153" y="144"/>
                      <a:pt x="153" y="117"/>
                    </a:cubicBezTo>
                    <a:cubicBezTo>
                      <a:pt x="144" y="90"/>
                      <a:pt x="135" y="54"/>
                      <a:pt x="117" y="36"/>
                    </a:cubicBezTo>
                    <a:cubicBezTo>
                      <a:pt x="108" y="19"/>
                      <a:pt x="99" y="10"/>
                      <a:pt x="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7"/>
              <p:cNvSpPr/>
              <p:nvPr/>
            </p:nvSpPr>
            <p:spPr>
              <a:xfrm>
                <a:off x="7614999" y="3695225"/>
                <a:ext cx="15144" cy="29086"/>
              </a:xfrm>
              <a:custGeom>
                <a:avLst/>
                <a:gdLst/>
                <a:ahLst/>
                <a:cxnLst/>
                <a:rect l="l" t="t" r="r" b="b"/>
                <a:pathLst>
                  <a:path w="126" h="242" extrusionOk="0">
                    <a:moveTo>
                      <a:pt x="63" y="1"/>
                    </a:moveTo>
                    <a:cubicBezTo>
                      <a:pt x="46" y="1"/>
                      <a:pt x="37" y="10"/>
                      <a:pt x="19" y="19"/>
                    </a:cubicBezTo>
                    <a:cubicBezTo>
                      <a:pt x="10" y="27"/>
                      <a:pt x="1" y="45"/>
                      <a:pt x="1" y="63"/>
                    </a:cubicBezTo>
                    <a:lnTo>
                      <a:pt x="1" y="179"/>
                    </a:lnTo>
                    <a:cubicBezTo>
                      <a:pt x="1" y="197"/>
                      <a:pt x="10" y="215"/>
                      <a:pt x="19" y="224"/>
                    </a:cubicBezTo>
                    <a:cubicBezTo>
                      <a:pt x="28" y="242"/>
                      <a:pt x="46" y="242"/>
                      <a:pt x="63" y="242"/>
                    </a:cubicBezTo>
                    <a:cubicBezTo>
                      <a:pt x="81" y="242"/>
                      <a:pt x="99" y="242"/>
                      <a:pt x="108" y="224"/>
                    </a:cubicBezTo>
                    <a:cubicBezTo>
                      <a:pt x="117" y="215"/>
                      <a:pt x="126" y="197"/>
                      <a:pt x="126" y="179"/>
                    </a:cubicBezTo>
                    <a:lnTo>
                      <a:pt x="126" y="63"/>
                    </a:lnTo>
                    <a:cubicBezTo>
                      <a:pt x="126" y="45"/>
                      <a:pt x="117" y="27"/>
                      <a:pt x="108" y="19"/>
                    </a:cubicBezTo>
                    <a:cubicBezTo>
                      <a:pt x="99" y="10"/>
                      <a:pt x="81"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7"/>
              <p:cNvSpPr/>
              <p:nvPr/>
            </p:nvSpPr>
            <p:spPr>
              <a:xfrm>
                <a:off x="6959964" y="3683447"/>
                <a:ext cx="18269" cy="26682"/>
              </a:xfrm>
              <a:custGeom>
                <a:avLst/>
                <a:gdLst/>
                <a:ahLst/>
                <a:cxnLst/>
                <a:rect l="l" t="t" r="r" b="b"/>
                <a:pathLst>
                  <a:path w="152" h="222" extrusionOk="0">
                    <a:moveTo>
                      <a:pt x="107" y="1"/>
                    </a:moveTo>
                    <a:cubicBezTo>
                      <a:pt x="89" y="1"/>
                      <a:pt x="72" y="1"/>
                      <a:pt x="63" y="9"/>
                    </a:cubicBezTo>
                    <a:cubicBezTo>
                      <a:pt x="45" y="18"/>
                      <a:pt x="36" y="27"/>
                      <a:pt x="27" y="45"/>
                    </a:cubicBezTo>
                    <a:cubicBezTo>
                      <a:pt x="27" y="81"/>
                      <a:pt x="18" y="108"/>
                      <a:pt x="9" y="143"/>
                    </a:cubicBezTo>
                    <a:cubicBezTo>
                      <a:pt x="0" y="161"/>
                      <a:pt x="0" y="179"/>
                      <a:pt x="9" y="188"/>
                    </a:cubicBezTo>
                    <a:cubicBezTo>
                      <a:pt x="18" y="206"/>
                      <a:pt x="36" y="215"/>
                      <a:pt x="45" y="215"/>
                    </a:cubicBezTo>
                    <a:cubicBezTo>
                      <a:pt x="54" y="219"/>
                      <a:pt x="63" y="221"/>
                      <a:pt x="72" y="221"/>
                    </a:cubicBezTo>
                    <a:cubicBezTo>
                      <a:pt x="80" y="221"/>
                      <a:pt x="89" y="219"/>
                      <a:pt x="98" y="215"/>
                    </a:cubicBezTo>
                    <a:cubicBezTo>
                      <a:pt x="107" y="206"/>
                      <a:pt x="116" y="188"/>
                      <a:pt x="125" y="179"/>
                    </a:cubicBezTo>
                    <a:cubicBezTo>
                      <a:pt x="134" y="143"/>
                      <a:pt x="143" y="108"/>
                      <a:pt x="152" y="81"/>
                    </a:cubicBezTo>
                    <a:cubicBezTo>
                      <a:pt x="152" y="63"/>
                      <a:pt x="152" y="45"/>
                      <a:pt x="143" y="27"/>
                    </a:cubicBezTo>
                    <a:cubicBezTo>
                      <a:pt x="134" y="18"/>
                      <a:pt x="125" y="9"/>
                      <a:pt x="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1" name="Google Shape;1871;p37"/>
            <p:cNvSpPr/>
            <p:nvPr/>
          </p:nvSpPr>
          <p:spPr>
            <a:xfrm>
              <a:off x="6851373" y="2349819"/>
              <a:ext cx="600881" cy="732896"/>
            </a:xfrm>
            <a:custGeom>
              <a:avLst/>
              <a:gdLst/>
              <a:ahLst/>
              <a:cxnLst/>
              <a:rect l="l" t="t" r="r" b="b"/>
              <a:pathLst>
                <a:path w="4720" h="5757" extrusionOk="0">
                  <a:moveTo>
                    <a:pt x="2559" y="0"/>
                  </a:moveTo>
                  <a:cubicBezTo>
                    <a:pt x="2527" y="0"/>
                    <a:pt x="2495" y="1"/>
                    <a:pt x="2463" y="3"/>
                  </a:cubicBezTo>
                  <a:cubicBezTo>
                    <a:pt x="2035" y="20"/>
                    <a:pt x="1651" y="136"/>
                    <a:pt x="1321" y="350"/>
                  </a:cubicBezTo>
                  <a:cubicBezTo>
                    <a:pt x="625" y="797"/>
                    <a:pt x="179" y="1706"/>
                    <a:pt x="99" y="3107"/>
                  </a:cubicBezTo>
                  <a:cubicBezTo>
                    <a:pt x="1" y="5177"/>
                    <a:pt x="1267" y="5757"/>
                    <a:pt x="2516" y="5757"/>
                  </a:cubicBezTo>
                  <a:cubicBezTo>
                    <a:pt x="3194" y="5757"/>
                    <a:pt x="3792" y="5507"/>
                    <a:pt x="4194" y="4980"/>
                  </a:cubicBezTo>
                  <a:cubicBezTo>
                    <a:pt x="4524" y="4534"/>
                    <a:pt x="4720" y="3874"/>
                    <a:pt x="4711" y="2991"/>
                  </a:cubicBezTo>
                  <a:cubicBezTo>
                    <a:pt x="4676" y="1107"/>
                    <a:pt x="3720" y="0"/>
                    <a:pt x="25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7"/>
            <p:cNvSpPr/>
            <p:nvPr/>
          </p:nvSpPr>
          <p:spPr>
            <a:xfrm>
              <a:off x="6851373" y="2394376"/>
              <a:ext cx="533918" cy="688339"/>
            </a:xfrm>
            <a:custGeom>
              <a:avLst/>
              <a:gdLst/>
              <a:ahLst/>
              <a:cxnLst/>
              <a:rect l="l" t="t" r="r" b="b"/>
              <a:pathLst>
                <a:path w="4194" h="5407" extrusionOk="0">
                  <a:moveTo>
                    <a:pt x="1321" y="0"/>
                  </a:moveTo>
                  <a:cubicBezTo>
                    <a:pt x="625" y="447"/>
                    <a:pt x="179" y="1356"/>
                    <a:pt x="99" y="2757"/>
                  </a:cubicBezTo>
                  <a:cubicBezTo>
                    <a:pt x="1" y="4827"/>
                    <a:pt x="1267" y="5407"/>
                    <a:pt x="2516" y="5407"/>
                  </a:cubicBezTo>
                  <a:cubicBezTo>
                    <a:pt x="3194" y="5407"/>
                    <a:pt x="3792" y="5157"/>
                    <a:pt x="4194" y="4630"/>
                  </a:cubicBezTo>
                  <a:lnTo>
                    <a:pt x="4194" y="4630"/>
                  </a:lnTo>
                  <a:cubicBezTo>
                    <a:pt x="3808" y="4752"/>
                    <a:pt x="3340" y="4840"/>
                    <a:pt x="2873" y="4840"/>
                  </a:cubicBezTo>
                  <a:cubicBezTo>
                    <a:pt x="1874" y="4840"/>
                    <a:pt x="884" y="4437"/>
                    <a:pt x="732" y="3105"/>
                  </a:cubicBezTo>
                  <a:cubicBezTo>
                    <a:pt x="554" y="1579"/>
                    <a:pt x="982" y="545"/>
                    <a:pt x="1321" y="0"/>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7"/>
            <p:cNvSpPr/>
            <p:nvPr/>
          </p:nvSpPr>
          <p:spPr>
            <a:xfrm>
              <a:off x="7155760" y="2557963"/>
              <a:ext cx="25079" cy="338505"/>
            </a:xfrm>
            <a:custGeom>
              <a:avLst/>
              <a:gdLst/>
              <a:ahLst/>
              <a:cxnLst/>
              <a:rect l="l" t="t" r="r" b="b"/>
              <a:pathLst>
                <a:path w="197" h="2659" extrusionOk="0">
                  <a:moveTo>
                    <a:pt x="99" y="0"/>
                  </a:moveTo>
                  <a:cubicBezTo>
                    <a:pt x="45" y="0"/>
                    <a:pt x="1" y="45"/>
                    <a:pt x="1" y="98"/>
                  </a:cubicBezTo>
                  <a:lnTo>
                    <a:pt x="1" y="2560"/>
                  </a:lnTo>
                  <a:cubicBezTo>
                    <a:pt x="1" y="2614"/>
                    <a:pt x="45" y="2659"/>
                    <a:pt x="99" y="2659"/>
                  </a:cubicBezTo>
                  <a:cubicBezTo>
                    <a:pt x="152" y="2659"/>
                    <a:pt x="197" y="2614"/>
                    <a:pt x="197" y="2560"/>
                  </a:cubicBezTo>
                  <a:lnTo>
                    <a:pt x="197" y="98"/>
                  </a:lnTo>
                  <a:cubicBezTo>
                    <a:pt x="197" y="45"/>
                    <a:pt x="152"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7"/>
            <p:cNvSpPr/>
            <p:nvPr/>
          </p:nvSpPr>
          <p:spPr>
            <a:xfrm>
              <a:off x="7085360" y="2458919"/>
              <a:ext cx="149966" cy="111647"/>
            </a:xfrm>
            <a:custGeom>
              <a:avLst/>
              <a:gdLst/>
              <a:ahLst/>
              <a:cxnLst/>
              <a:rect l="l" t="t" r="r" b="b"/>
              <a:pathLst>
                <a:path w="1178" h="877" extrusionOk="0">
                  <a:moveTo>
                    <a:pt x="533" y="1"/>
                  </a:moveTo>
                  <a:cubicBezTo>
                    <a:pt x="311" y="1"/>
                    <a:pt x="113" y="37"/>
                    <a:pt x="81" y="109"/>
                  </a:cubicBezTo>
                  <a:cubicBezTo>
                    <a:pt x="0" y="278"/>
                    <a:pt x="170" y="876"/>
                    <a:pt x="652" y="876"/>
                  </a:cubicBezTo>
                  <a:cubicBezTo>
                    <a:pt x="785" y="876"/>
                    <a:pt x="910" y="796"/>
                    <a:pt x="1000" y="680"/>
                  </a:cubicBezTo>
                  <a:cubicBezTo>
                    <a:pt x="1116" y="537"/>
                    <a:pt x="1178" y="359"/>
                    <a:pt x="1178" y="216"/>
                  </a:cubicBezTo>
                  <a:cubicBezTo>
                    <a:pt x="1178" y="82"/>
                    <a:pt x="893" y="11"/>
                    <a:pt x="607" y="2"/>
                  </a:cubicBezTo>
                  <a:cubicBezTo>
                    <a:pt x="582" y="1"/>
                    <a:pt x="557" y="1"/>
                    <a:pt x="5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a:off x="7156906" y="2459047"/>
              <a:ext cx="78420" cy="86440"/>
            </a:xfrm>
            <a:custGeom>
              <a:avLst/>
              <a:gdLst/>
              <a:ahLst/>
              <a:cxnLst/>
              <a:rect l="l" t="t" r="r" b="b"/>
              <a:pathLst>
                <a:path w="616" h="679" extrusionOk="0">
                  <a:moveTo>
                    <a:pt x="45" y="1"/>
                  </a:moveTo>
                  <a:cubicBezTo>
                    <a:pt x="18" y="63"/>
                    <a:pt x="0" y="135"/>
                    <a:pt x="0" y="206"/>
                  </a:cubicBezTo>
                  <a:cubicBezTo>
                    <a:pt x="0" y="456"/>
                    <a:pt x="197" y="661"/>
                    <a:pt x="438" y="679"/>
                  </a:cubicBezTo>
                  <a:cubicBezTo>
                    <a:pt x="554" y="536"/>
                    <a:pt x="616" y="358"/>
                    <a:pt x="616" y="215"/>
                  </a:cubicBezTo>
                  <a:cubicBezTo>
                    <a:pt x="616" y="81"/>
                    <a:pt x="331" y="10"/>
                    <a:pt x="45" y="1"/>
                  </a:cubicBezTo>
                  <a:close/>
                </a:path>
              </a:pathLst>
            </a:custGeom>
            <a:solidFill>
              <a:srgbClr val="4D1311">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p:nvPr/>
          </p:nvSpPr>
          <p:spPr>
            <a:xfrm>
              <a:off x="6862703" y="2372734"/>
              <a:ext cx="66071" cy="95606"/>
            </a:xfrm>
            <a:custGeom>
              <a:avLst/>
              <a:gdLst/>
              <a:ahLst/>
              <a:cxnLst/>
              <a:rect l="l" t="t" r="r" b="b"/>
              <a:pathLst>
                <a:path w="519" h="751" extrusionOk="0">
                  <a:moveTo>
                    <a:pt x="260" y="1"/>
                  </a:moveTo>
                  <a:cubicBezTo>
                    <a:pt x="117" y="1"/>
                    <a:pt x="1" y="162"/>
                    <a:pt x="1" y="376"/>
                  </a:cubicBezTo>
                  <a:cubicBezTo>
                    <a:pt x="1" y="581"/>
                    <a:pt x="117" y="750"/>
                    <a:pt x="260" y="750"/>
                  </a:cubicBezTo>
                  <a:cubicBezTo>
                    <a:pt x="402" y="750"/>
                    <a:pt x="518" y="581"/>
                    <a:pt x="518" y="376"/>
                  </a:cubicBezTo>
                  <a:cubicBezTo>
                    <a:pt x="518" y="162"/>
                    <a:pt x="402" y="1"/>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7"/>
            <p:cNvSpPr/>
            <p:nvPr/>
          </p:nvSpPr>
          <p:spPr>
            <a:xfrm>
              <a:off x="6882054" y="2386483"/>
              <a:ext cx="23933" cy="40992"/>
            </a:xfrm>
            <a:custGeom>
              <a:avLst/>
              <a:gdLst/>
              <a:ahLst/>
              <a:cxnLst/>
              <a:rect l="l" t="t" r="r" b="b"/>
              <a:pathLst>
                <a:path w="188" h="322" extrusionOk="0">
                  <a:moveTo>
                    <a:pt x="99" y="0"/>
                  </a:moveTo>
                  <a:cubicBezTo>
                    <a:pt x="45" y="0"/>
                    <a:pt x="1" y="71"/>
                    <a:pt x="1" y="161"/>
                  </a:cubicBezTo>
                  <a:cubicBezTo>
                    <a:pt x="1" y="250"/>
                    <a:pt x="45" y="321"/>
                    <a:pt x="99" y="321"/>
                  </a:cubicBezTo>
                  <a:cubicBezTo>
                    <a:pt x="152" y="321"/>
                    <a:pt x="188" y="250"/>
                    <a:pt x="188" y="161"/>
                  </a:cubicBezTo>
                  <a:cubicBezTo>
                    <a:pt x="188" y="71"/>
                    <a:pt x="152" y="0"/>
                    <a:pt x="99" y="0"/>
                  </a:cubicBezTo>
                  <a:close/>
                </a:path>
              </a:pathLst>
            </a:custGeom>
            <a:solidFill>
              <a:srgbClr val="FC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7"/>
            <p:cNvSpPr/>
            <p:nvPr/>
          </p:nvSpPr>
          <p:spPr>
            <a:xfrm>
              <a:off x="7399931" y="2372734"/>
              <a:ext cx="65944" cy="95606"/>
            </a:xfrm>
            <a:custGeom>
              <a:avLst/>
              <a:gdLst/>
              <a:ahLst/>
              <a:cxnLst/>
              <a:rect l="l" t="t" r="r" b="b"/>
              <a:pathLst>
                <a:path w="518" h="751" extrusionOk="0">
                  <a:moveTo>
                    <a:pt x="259" y="1"/>
                  </a:moveTo>
                  <a:cubicBezTo>
                    <a:pt x="117" y="1"/>
                    <a:pt x="1" y="162"/>
                    <a:pt x="1" y="376"/>
                  </a:cubicBezTo>
                  <a:cubicBezTo>
                    <a:pt x="1" y="581"/>
                    <a:pt x="117" y="750"/>
                    <a:pt x="259" y="750"/>
                  </a:cubicBezTo>
                  <a:cubicBezTo>
                    <a:pt x="402" y="750"/>
                    <a:pt x="518" y="581"/>
                    <a:pt x="518" y="376"/>
                  </a:cubicBezTo>
                  <a:cubicBezTo>
                    <a:pt x="518" y="162"/>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7"/>
            <p:cNvSpPr/>
            <p:nvPr/>
          </p:nvSpPr>
          <p:spPr>
            <a:xfrm>
              <a:off x="7419282" y="2386483"/>
              <a:ext cx="23933" cy="40992"/>
            </a:xfrm>
            <a:custGeom>
              <a:avLst/>
              <a:gdLst/>
              <a:ahLst/>
              <a:cxnLst/>
              <a:rect l="l" t="t" r="r" b="b"/>
              <a:pathLst>
                <a:path w="188" h="322" extrusionOk="0">
                  <a:moveTo>
                    <a:pt x="98" y="0"/>
                  </a:moveTo>
                  <a:cubicBezTo>
                    <a:pt x="45" y="0"/>
                    <a:pt x="0" y="71"/>
                    <a:pt x="0" y="161"/>
                  </a:cubicBezTo>
                  <a:cubicBezTo>
                    <a:pt x="0" y="250"/>
                    <a:pt x="45" y="321"/>
                    <a:pt x="98" y="321"/>
                  </a:cubicBezTo>
                  <a:cubicBezTo>
                    <a:pt x="152" y="321"/>
                    <a:pt x="188" y="250"/>
                    <a:pt x="188" y="161"/>
                  </a:cubicBezTo>
                  <a:cubicBezTo>
                    <a:pt x="188" y="71"/>
                    <a:pt x="152" y="0"/>
                    <a:pt x="98" y="0"/>
                  </a:cubicBezTo>
                  <a:close/>
                </a:path>
              </a:pathLst>
            </a:custGeom>
            <a:solidFill>
              <a:srgbClr val="FC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7"/>
            <p:cNvSpPr/>
            <p:nvPr/>
          </p:nvSpPr>
          <p:spPr>
            <a:xfrm>
              <a:off x="6733234" y="2876990"/>
              <a:ext cx="430546" cy="605464"/>
            </a:xfrm>
            <a:custGeom>
              <a:avLst/>
              <a:gdLst/>
              <a:ahLst/>
              <a:cxnLst/>
              <a:rect l="l" t="t" r="r" b="b"/>
              <a:pathLst>
                <a:path w="3382" h="4756" extrusionOk="0">
                  <a:moveTo>
                    <a:pt x="1" y="1"/>
                  </a:moveTo>
                  <a:lnTo>
                    <a:pt x="1" y="3855"/>
                  </a:lnTo>
                  <a:lnTo>
                    <a:pt x="3382" y="4756"/>
                  </a:lnTo>
                  <a:lnTo>
                    <a:pt x="3355" y="1196"/>
                  </a:lnTo>
                  <a:lnTo>
                    <a:pt x="3007" y="1071"/>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7"/>
            <p:cNvSpPr/>
            <p:nvPr/>
          </p:nvSpPr>
          <p:spPr>
            <a:xfrm>
              <a:off x="6733234" y="3013334"/>
              <a:ext cx="430546" cy="469120"/>
            </a:xfrm>
            <a:custGeom>
              <a:avLst/>
              <a:gdLst/>
              <a:ahLst/>
              <a:cxnLst/>
              <a:rect l="l" t="t" r="r" b="b"/>
              <a:pathLst>
                <a:path w="3382" h="3685" extrusionOk="0">
                  <a:moveTo>
                    <a:pt x="3007" y="0"/>
                  </a:moveTo>
                  <a:cubicBezTo>
                    <a:pt x="2963" y="545"/>
                    <a:pt x="2775" y="1669"/>
                    <a:pt x="2231" y="2213"/>
                  </a:cubicBezTo>
                  <a:cubicBezTo>
                    <a:pt x="2049" y="2395"/>
                    <a:pt x="1893" y="2463"/>
                    <a:pt x="1757" y="2463"/>
                  </a:cubicBezTo>
                  <a:cubicBezTo>
                    <a:pt x="1360" y="2463"/>
                    <a:pt x="1139" y="1880"/>
                    <a:pt x="973" y="1847"/>
                  </a:cubicBezTo>
                  <a:cubicBezTo>
                    <a:pt x="923" y="1836"/>
                    <a:pt x="818" y="1821"/>
                    <a:pt x="684" y="1821"/>
                  </a:cubicBezTo>
                  <a:cubicBezTo>
                    <a:pt x="489" y="1821"/>
                    <a:pt x="234" y="1854"/>
                    <a:pt x="1" y="1981"/>
                  </a:cubicBezTo>
                  <a:lnTo>
                    <a:pt x="1" y="2784"/>
                  </a:lnTo>
                  <a:lnTo>
                    <a:pt x="3382" y="3685"/>
                  </a:lnTo>
                  <a:lnTo>
                    <a:pt x="3355" y="125"/>
                  </a:lnTo>
                  <a:lnTo>
                    <a:pt x="3007" y="0"/>
                  </a:ln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7"/>
            <p:cNvSpPr/>
            <p:nvPr/>
          </p:nvSpPr>
          <p:spPr>
            <a:xfrm>
              <a:off x="7187586" y="2876990"/>
              <a:ext cx="430546" cy="605464"/>
            </a:xfrm>
            <a:custGeom>
              <a:avLst/>
              <a:gdLst/>
              <a:ahLst/>
              <a:cxnLst/>
              <a:rect l="l" t="t" r="r" b="b"/>
              <a:pathLst>
                <a:path w="3382" h="4756" extrusionOk="0">
                  <a:moveTo>
                    <a:pt x="3381" y="1"/>
                  </a:moveTo>
                  <a:lnTo>
                    <a:pt x="375" y="1071"/>
                  </a:lnTo>
                  <a:lnTo>
                    <a:pt x="27" y="1196"/>
                  </a:lnTo>
                  <a:lnTo>
                    <a:pt x="0" y="4756"/>
                  </a:lnTo>
                  <a:lnTo>
                    <a:pt x="3381" y="3855"/>
                  </a:lnTo>
                  <a:lnTo>
                    <a:pt x="33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7"/>
            <p:cNvSpPr/>
            <p:nvPr/>
          </p:nvSpPr>
          <p:spPr>
            <a:xfrm>
              <a:off x="7187586" y="3013334"/>
              <a:ext cx="430546" cy="469120"/>
            </a:xfrm>
            <a:custGeom>
              <a:avLst/>
              <a:gdLst/>
              <a:ahLst/>
              <a:cxnLst/>
              <a:rect l="l" t="t" r="r" b="b"/>
              <a:pathLst>
                <a:path w="3382" h="3685" extrusionOk="0">
                  <a:moveTo>
                    <a:pt x="375" y="0"/>
                  </a:moveTo>
                  <a:lnTo>
                    <a:pt x="27" y="125"/>
                  </a:lnTo>
                  <a:lnTo>
                    <a:pt x="0" y="3685"/>
                  </a:lnTo>
                  <a:lnTo>
                    <a:pt x="3381" y="2784"/>
                  </a:lnTo>
                  <a:lnTo>
                    <a:pt x="3381" y="1981"/>
                  </a:lnTo>
                  <a:cubicBezTo>
                    <a:pt x="3148" y="1854"/>
                    <a:pt x="2893" y="1821"/>
                    <a:pt x="2698" y="1821"/>
                  </a:cubicBezTo>
                  <a:cubicBezTo>
                    <a:pt x="2565" y="1821"/>
                    <a:pt x="2460" y="1836"/>
                    <a:pt x="2409" y="1847"/>
                  </a:cubicBezTo>
                  <a:cubicBezTo>
                    <a:pt x="2243" y="1880"/>
                    <a:pt x="2022" y="2463"/>
                    <a:pt x="1625" y="2463"/>
                  </a:cubicBezTo>
                  <a:cubicBezTo>
                    <a:pt x="1490" y="2463"/>
                    <a:pt x="1333" y="2395"/>
                    <a:pt x="1151" y="2213"/>
                  </a:cubicBezTo>
                  <a:cubicBezTo>
                    <a:pt x="607" y="1669"/>
                    <a:pt x="420" y="545"/>
                    <a:pt x="375" y="0"/>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7"/>
            <p:cNvSpPr/>
            <p:nvPr/>
          </p:nvSpPr>
          <p:spPr>
            <a:xfrm>
              <a:off x="7153468" y="3006459"/>
              <a:ext cx="52450" cy="493053"/>
            </a:xfrm>
            <a:custGeom>
              <a:avLst/>
              <a:gdLst/>
              <a:ahLst/>
              <a:cxnLst/>
              <a:rect l="l" t="t" r="r" b="b"/>
              <a:pathLst>
                <a:path w="412" h="3873" extrusionOk="0">
                  <a:moveTo>
                    <a:pt x="206" y="1"/>
                  </a:moveTo>
                  <a:cubicBezTo>
                    <a:pt x="99" y="1"/>
                    <a:pt x="1" y="90"/>
                    <a:pt x="1" y="206"/>
                  </a:cubicBezTo>
                  <a:lnTo>
                    <a:pt x="1" y="3667"/>
                  </a:lnTo>
                  <a:cubicBezTo>
                    <a:pt x="1" y="3774"/>
                    <a:pt x="99" y="3873"/>
                    <a:pt x="206" y="3873"/>
                  </a:cubicBezTo>
                  <a:cubicBezTo>
                    <a:pt x="304" y="3873"/>
                    <a:pt x="393" y="3801"/>
                    <a:pt x="411" y="3703"/>
                  </a:cubicBezTo>
                  <a:cubicBezTo>
                    <a:pt x="411" y="3694"/>
                    <a:pt x="411" y="3676"/>
                    <a:pt x="411" y="3667"/>
                  </a:cubicBezTo>
                  <a:lnTo>
                    <a:pt x="411" y="206"/>
                  </a:lnTo>
                  <a:cubicBezTo>
                    <a:pt x="411" y="153"/>
                    <a:pt x="393" y="99"/>
                    <a:pt x="349" y="63"/>
                  </a:cubicBezTo>
                  <a:cubicBezTo>
                    <a:pt x="322" y="28"/>
                    <a:pt x="268" y="1"/>
                    <a:pt x="2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p:cNvSpPr/>
            <p:nvPr/>
          </p:nvSpPr>
          <p:spPr>
            <a:xfrm>
              <a:off x="7153468" y="3006459"/>
              <a:ext cx="52450" cy="493053"/>
            </a:xfrm>
            <a:custGeom>
              <a:avLst/>
              <a:gdLst/>
              <a:ahLst/>
              <a:cxnLst/>
              <a:rect l="l" t="t" r="r" b="b"/>
              <a:pathLst>
                <a:path w="412" h="3873" extrusionOk="0">
                  <a:moveTo>
                    <a:pt x="206" y="1"/>
                  </a:moveTo>
                  <a:cubicBezTo>
                    <a:pt x="99" y="1"/>
                    <a:pt x="1" y="90"/>
                    <a:pt x="1" y="206"/>
                  </a:cubicBezTo>
                  <a:lnTo>
                    <a:pt x="1" y="3667"/>
                  </a:lnTo>
                  <a:cubicBezTo>
                    <a:pt x="1" y="3774"/>
                    <a:pt x="99" y="3873"/>
                    <a:pt x="206" y="3873"/>
                  </a:cubicBezTo>
                  <a:cubicBezTo>
                    <a:pt x="304" y="3873"/>
                    <a:pt x="393" y="3801"/>
                    <a:pt x="411" y="3703"/>
                  </a:cubicBezTo>
                  <a:cubicBezTo>
                    <a:pt x="313" y="3703"/>
                    <a:pt x="242" y="3667"/>
                    <a:pt x="242" y="3587"/>
                  </a:cubicBezTo>
                  <a:cubicBezTo>
                    <a:pt x="242" y="3480"/>
                    <a:pt x="215" y="661"/>
                    <a:pt x="215"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p:cNvSpPr/>
            <p:nvPr/>
          </p:nvSpPr>
          <p:spPr>
            <a:xfrm>
              <a:off x="6406187" y="3236245"/>
              <a:ext cx="486433" cy="242135"/>
            </a:xfrm>
            <a:custGeom>
              <a:avLst/>
              <a:gdLst/>
              <a:ahLst/>
              <a:cxnLst/>
              <a:rect l="l" t="t" r="r" b="b"/>
              <a:pathLst>
                <a:path w="3821" h="1902" extrusionOk="0">
                  <a:moveTo>
                    <a:pt x="1353" y="0"/>
                  </a:moveTo>
                  <a:cubicBezTo>
                    <a:pt x="880" y="0"/>
                    <a:pt x="417" y="4"/>
                    <a:pt x="63" y="7"/>
                  </a:cubicBezTo>
                  <a:cubicBezTo>
                    <a:pt x="18" y="578"/>
                    <a:pt x="1" y="1113"/>
                    <a:pt x="27" y="1604"/>
                  </a:cubicBezTo>
                  <a:cubicBezTo>
                    <a:pt x="277" y="1702"/>
                    <a:pt x="688" y="1862"/>
                    <a:pt x="1357" y="1898"/>
                  </a:cubicBezTo>
                  <a:cubicBezTo>
                    <a:pt x="1405" y="1900"/>
                    <a:pt x="1452" y="1901"/>
                    <a:pt x="1498" y="1901"/>
                  </a:cubicBezTo>
                  <a:cubicBezTo>
                    <a:pt x="3310" y="1901"/>
                    <a:pt x="3821" y="244"/>
                    <a:pt x="3542" y="96"/>
                  </a:cubicBezTo>
                  <a:cubicBezTo>
                    <a:pt x="3403" y="17"/>
                    <a:pt x="2356" y="0"/>
                    <a:pt x="1353" y="0"/>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p:cNvSpPr/>
            <p:nvPr/>
          </p:nvSpPr>
          <p:spPr>
            <a:xfrm>
              <a:off x="6381235" y="3098246"/>
              <a:ext cx="502347" cy="340160"/>
            </a:xfrm>
            <a:custGeom>
              <a:avLst/>
              <a:gdLst/>
              <a:ahLst/>
              <a:cxnLst/>
              <a:rect l="l" t="t" r="r" b="b"/>
              <a:pathLst>
                <a:path w="3946" h="2672" extrusionOk="0">
                  <a:moveTo>
                    <a:pt x="393" y="1"/>
                  </a:moveTo>
                  <a:cubicBezTo>
                    <a:pt x="375" y="1"/>
                    <a:pt x="364" y="1"/>
                    <a:pt x="357" y="2"/>
                  </a:cubicBezTo>
                  <a:cubicBezTo>
                    <a:pt x="116" y="56"/>
                    <a:pt x="0" y="1242"/>
                    <a:pt x="72" y="1876"/>
                  </a:cubicBezTo>
                  <a:cubicBezTo>
                    <a:pt x="152" y="2509"/>
                    <a:pt x="286" y="2545"/>
                    <a:pt x="1098" y="2652"/>
                  </a:cubicBezTo>
                  <a:cubicBezTo>
                    <a:pt x="1196" y="2665"/>
                    <a:pt x="1306" y="2671"/>
                    <a:pt x="1425" y="2671"/>
                  </a:cubicBezTo>
                  <a:cubicBezTo>
                    <a:pt x="2303" y="2671"/>
                    <a:pt x="3643" y="2308"/>
                    <a:pt x="3792" y="1350"/>
                  </a:cubicBezTo>
                  <a:cubicBezTo>
                    <a:pt x="3946" y="306"/>
                    <a:pt x="789" y="1"/>
                    <a:pt x="3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7"/>
            <p:cNvSpPr/>
            <p:nvPr/>
          </p:nvSpPr>
          <p:spPr>
            <a:xfrm>
              <a:off x="7371033" y="3119634"/>
              <a:ext cx="551486" cy="240734"/>
            </a:xfrm>
            <a:custGeom>
              <a:avLst/>
              <a:gdLst/>
              <a:ahLst/>
              <a:cxnLst/>
              <a:rect l="l" t="t" r="r" b="b"/>
              <a:pathLst>
                <a:path w="4332" h="1891" extrusionOk="0">
                  <a:moveTo>
                    <a:pt x="2851" y="1"/>
                  </a:moveTo>
                  <a:cubicBezTo>
                    <a:pt x="2014" y="1"/>
                    <a:pt x="995" y="74"/>
                    <a:pt x="629" y="405"/>
                  </a:cubicBezTo>
                  <a:cubicBezTo>
                    <a:pt x="1" y="982"/>
                    <a:pt x="1323" y="1890"/>
                    <a:pt x="2562" y="1890"/>
                  </a:cubicBezTo>
                  <a:cubicBezTo>
                    <a:pt x="2608" y="1890"/>
                    <a:pt x="2653" y="1889"/>
                    <a:pt x="2699" y="1886"/>
                  </a:cubicBezTo>
                  <a:cubicBezTo>
                    <a:pt x="4296" y="1788"/>
                    <a:pt x="4331" y="1306"/>
                    <a:pt x="4331" y="1306"/>
                  </a:cubicBezTo>
                  <a:lnTo>
                    <a:pt x="4081" y="49"/>
                  </a:lnTo>
                  <a:cubicBezTo>
                    <a:pt x="4081" y="49"/>
                    <a:pt x="3525" y="1"/>
                    <a:pt x="2851" y="1"/>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7"/>
            <p:cNvSpPr/>
            <p:nvPr/>
          </p:nvSpPr>
          <p:spPr>
            <a:xfrm>
              <a:off x="7395094" y="2989273"/>
              <a:ext cx="573892" cy="339014"/>
            </a:xfrm>
            <a:custGeom>
              <a:avLst/>
              <a:gdLst/>
              <a:ahLst/>
              <a:cxnLst/>
              <a:rect l="l" t="t" r="r" b="b"/>
              <a:pathLst>
                <a:path w="4508" h="2663" extrusionOk="0">
                  <a:moveTo>
                    <a:pt x="3555" y="0"/>
                  </a:moveTo>
                  <a:cubicBezTo>
                    <a:pt x="3166" y="0"/>
                    <a:pt x="1" y="306"/>
                    <a:pt x="163" y="1340"/>
                  </a:cubicBezTo>
                  <a:cubicBezTo>
                    <a:pt x="313" y="2299"/>
                    <a:pt x="1652" y="2662"/>
                    <a:pt x="2524" y="2662"/>
                  </a:cubicBezTo>
                  <a:cubicBezTo>
                    <a:pt x="2642" y="2662"/>
                    <a:pt x="2752" y="2655"/>
                    <a:pt x="2849" y="2643"/>
                  </a:cubicBezTo>
                  <a:cubicBezTo>
                    <a:pt x="3669" y="2536"/>
                    <a:pt x="4356" y="2553"/>
                    <a:pt x="4428" y="1920"/>
                  </a:cubicBezTo>
                  <a:cubicBezTo>
                    <a:pt x="4508" y="1287"/>
                    <a:pt x="3830" y="47"/>
                    <a:pt x="3589" y="2"/>
                  </a:cubicBezTo>
                  <a:cubicBezTo>
                    <a:pt x="3583" y="1"/>
                    <a:pt x="3572" y="0"/>
                    <a:pt x="35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6" name="Google Shape;1896;p38"/>
          <p:cNvSpPr txBox="1">
            <a:spLocks noGrp="1"/>
          </p:cNvSpPr>
          <p:nvPr>
            <p:ph type="title" idx="2"/>
          </p:nvPr>
        </p:nvSpPr>
        <p:spPr>
          <a:xfrm>
            <a:off x="1691850" y="1379525"/>
            <a:ext cx="5760300" cy="1000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600" dirty="0">
                <a:latin typeface="UTM Cooper Black" panose="02040603050506020204" pitchFamily="18" charset="0"/>
              </a:rPr>
              <a:t>C</a:t>
            </a:r>
            <a:r>
              <a:rPr lang="en" sz="3600" dirty="0">
                <a:latin typeface="UTM Cooper Black" panose="02040603050506020204" pitchFamily="18" charset="0"/>
              </a:rPr>
              <a:t>ác quy tắc phối màu trong thiết kế</a:t>
            </a:r>
            <a:endParaRPr sz="3600" dirty="0">
              <a:latin typeface="UTM Cooper Black" panose="02040603050506020204" pitchFamily="18" charset="0"/>
            </a:endParaRPr>
          </a:p>
        </p:txBody>
      </p:sp>
      <p:sp>
        <p:nvSpPr>
          <p:cNvPr id="3" name="TextBox 2">
            <a:extLst>
              <a:ext uri="{FF2B5EF4-FFF2-40B4-BE49-F238E27FC236}">
                <a16:creationId xmlns:a16="http://schemas.microsoft.com/office/drawing/2014/main" id="{F6E7C44C-C877-4BB2-A706-DC542CECC981}"/>
              </a:ext>
            </a:extLst>
          </p:cNvPr>
          <p:cNvSpPr txBox="1"/>
          <p:nvPr/>
        </p:nvSpPr>
        <p:spPr>
          <a:xfrm>
            <a:off x="3296093" y="3423684"/>
            <a:ext cx="2658140" cy="307777"/>
          </a:xfrm>
          <a:prstGeom prst="rect">
            <a:avLst/>
          </a:prstGeom>
          <a:noFill/>
        </p:spPr>
        <p:txBody>
          <a:bodyPr wrap="square" rtlCol="0">
            <a:spAutoFit/>
          </a:bodyPr>
          <a:lstStyle/>
          <a:p>
            <a:endParaRPr lang="en-US" dirty="0"/>
          </a:p>
        </p:txBody>
      </p:sp>
      <p:sp>
        <p:nvSpPr>
          <p:cNvPr id="8" name="TextBox 7">
            <a:extLst>
              <a:ext uri="{FF2B5EF4-FFF2-40B4-BE49-F238E27FC236}">
                <a16:creationId xmlns:a16="http://schemas.microsoft.com/office/drawing/2014/main" id="{00E3B2FB-007B-4F61-B2A7-D9A9D1B0F0A5}"/>
              </a:ext>
            </a:extLst>
          </p:cNvPr>
          <p:cNvSpPr txBox="1"/>
          <p:nvPr/>
        </p:nvSpPr>
        <p:spPr>
          <a:xfrm>
            <a:off x="2339163" y="2763475"/>
            <a:ext cx="4572000" cy="954107"/>
          </a:xfrm>
          <a:prstGeom prst="rect">
            <a:avLst/>
          </a:prstGeom>
          <a:noFill/>
        </p:spPr>
        <p:txBody>
          <a:bodyPr wrap="square">
            <a:spAutoFit/>
          </a:bodyPr>
          <a:lstStyle/>
          <a:p>
            <a:r>
              <a:rPr lang="en-US" b="0" i="0" dirty="0" err="1">
                <a:solidFill>
                  <a:srgbClr val="212529"/>
                </a:solidFill>
                <a:effectLst/>
                <a:latin typeface="Times New Roman" panose="02020603050405020304" pitchFamily="18" charset="0"/>
                <a:cs typeface="Times New Roman" panose="02020603050405020304" pitchFamily="18" charset="0"/>
              </a:rPr>
              <a:t>Thấu</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hiểu</a:t>
            </a:r>
            <a:r>
              <a:rPr lang="en-US" b="0" i="0" dirty="0">
                <a:solidFill>
                  <a:srgbClr val="212529"/>
                </a:solidFill>
                <a:effectLst/>
                <a:latin typeface="Times New Roman" panose="02020603050405020304" pitchFamily="18" charset="0"/>
                <a:cs typeface="Times New Roman" panose="02020603050405020304" pitchFamily="18" charset="0"/>
              </a:rPr>
              <a:t> ý </a:t>
            </a:r>
            <a:r>
              <a:rPr lang="en-US" b="0" i="0" dirty="0" err="1">
                <a:solidFill>
                  <a:srgbClr val="212529"/>
                </a:solidFill>
                <a:effectLst/>
                <a:latin typeface="Times New Roman" panose="02020603050405020304" pitchFamily="18" charset="0"/>
                <a:cs typeface="Times New Roman" panose="02020603050405020304" pitchFamily="18" charset="0"/>
              </a:rPr>
              <a:t>nghĩa</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của</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màu</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sắc</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và</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nguyên</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tắc</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phối</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màu</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là</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một</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công</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việc</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rất</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quan</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trọng</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quyết</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định</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liệu</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sản</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phẩm</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thiết</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kế</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của</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bạn</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có</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thành</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công</a:t>
            </a:r>
            <a:r>
              <a:rPr lang="en-US" b="0" i="0" dirty="0">
                <a:solidFill>
                  <a:srgbClr val="212529"/>
                </a:solidFill>
                <a:effectLst/>
                <a:latin typeface="Times New Roman" panose="02020603050405020304" pitchFamily="18" charset="0"/>
                <a:cs typeface="Times New Roman" panose="02020603050405020304" pitchFamily="18" charset="0"/>
              </a:rPr>
              <a:t> hay </a:t>
            </a:r>
            <a:r>
              <a:rPr lang="en-US" b="0" i="0" dirty="0" err="1">
                <a:solidFill>
                  <a:srgbClr val="212529"/>
                </a:solidFill>
                <a:effectLst/>
                <a:latin typeface="Times New Roman" panose="02020603050405020304" pitchFamily="18" charset="0"/>
                <a:cs typeface="Times New Roman" panose="02020603050405020304" pitchFamily="18" charset="0"/>
              </a:rPr>
              <a:t>không</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Hãy</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cùng</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nhau</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tìm</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hiểu</a:t>
            </a:r>
            <a:r>
              <a:rPr lang="en-US" b="0" i="0" dirty="0">
                <a:solidFill>
                  <a:srgbClr val="212529"/>
                </a:solidFill>
                <a:effectLst/>
                <a:latin typeface="Times New Roman" panose="02020603050405020304" pitchFamily="18" charset="0"/>
                <a:cs typeface="Times New Roman" panose="02020603050405020304" pitchFamily="18" charset="0"/>
              </a:rPr>
              <a:t> 6 </a:t>
            </a:r>
            <a:r>
              <a:rPr lang="en-US" b="0" i="0" dirty="0" err="1">
                <a:solidFill>
                  <a:srgbClr val="212529"/>
                </a:solidFill>
                <a:effectLst/>
                <a:latin typeface="Times New Roman" panose="02020603050405020304" pitchFamily="18" charset="0"/>
                <a:cs typeface="Times New Roman" panose="02020603050405020304" pitchFamily="18" charset="0"/>
              </a:rPr>
              <a:t>nguyên</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tắc</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phối</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màu</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phổ</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biến</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trong</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thiết</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kế</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nhé</a:t>
            </a:r>
            <a:r>
              <a:rPr lang="en-US" b="0" i="0" dirty="0">
                <a:solidFill>
                  <a:srgbClr val="212529"/>
                </a:solidFill>
                <a:effectLst/>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sp>
        <p:nvSpPr>
          <p:cNvPr id="2047" name="Google Shape;2047;p41"/>
          <p:cNvSpPr txBox="1">
            <a:spLocks noGrp="1"/>
          </p:cNvSpPr>
          <p:nvPr>
            <p:ph type="title"/>
          </p:nvPr>
        </p:nvSpPr>
        <p:spPr>
          <a:xfrm>
            <a:off x="1662029" y="262399"/>
            <a:ext cx="4589191" cy="1061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600" dirty="0" err="1">
                <a:solidFill>
                  <a:schemeClr val="accent4"/>
                </a:solidFill>
                <a:latin typeface="UTM Cooper Black" panose="02040603050506020204" pitchFamily="18" charset="0"/>
              </a:rPr>
              <a:t>Phối</a:t>
            </a:r>
            <a:r>
              <a:rPr lang="en-US" sz="3600" dirty="0">
                <a:solidFill>
                  <a:schemeClr val="accent4"/>
                </a:solidFill>
                <a:latin typeface="UTM Cooper Black" panose="02040603050506020204" pitchFamily="18" charset="0"/>
              </a:rPr>
              <a:t> </a:t>
            </a:r>
            <a:r>
              <a:rPr lang="en-US" sz="3600" dirty="0" err="1">
                <a:solidFill>
                  <a:schemeClr val="accent4"/>
                </a:solidFill>
                <a:latin typeface="UTM Cooper Black" panose="02040603050506020204" pitchFamily="18" charset="0"/>
              </a:rPr>
              <a:t>màu</a:t>
            </a:r>
            <a:r>
              <a:rPr lang="en-US" sz="3600" dirty="0">
                <a:solidFill>
                  <a:schemeClr val="accent4"/>
                </a:solidFill>
                <a:latin typeface="UTM Cooper Black" panose="02040603050506020204" pitchFamily="18" charset="0"/>
              </a:rPr>
              <a:t> </a:t>
            </a:r>
            <a:r>
              <a:rPr lang="en-US" sz="3600" dirty="0" err="1">
                <a:solidFill>
                  <a:schemeClr val="accent4"/>
                </a:solidFill>
                <a:latin typeface="UTM Cooper Black" panose="02040603050506020204" pitchFamily="18" charset="0"/>
              </a:rPr>
              <a:t>đơn</a:t>
            </a:r>
            <a:r>
              <a:rPr lang="en-US" sz="3600" dirty="0">
                <a:solidFill>
                  <a:schemeClr val="accent4"/>
                </a:solidFill>
                <a:latin typeface="UTM Cooper Black" panose="02040603050506020204" pitchFamily="18" charset="0"/>
              </a:rPr>
              <a:t> </a:t>
            </a:r>
            <a:r>
              <a:rPr lang="en-US" sz="3600" dirty="0" err="1">
                <a:solidFill>
                  <a:schemeClr val="accent4"/>
                </a:solidFill>
                <a:latin typeface="UTM Cooper Black" panose="02040603050506020204" pitchFamily="18" charset="0"/>
              </a:rPr>
              <a:t>sắc</a:t>
            </a:r>
            <a:endParaRPr sz="3600" dirty="0">
              <a:solidFill>
                <a:schemeClr val="accent4"/>
              </a:solidFill>
              <a:latin typeface="UTM Cooper Black" panose="02040603050506020204" pitchFamily="18" charset="0"/>
            </a:endParaRPr>
          </a:p>
        </p:txBody>
      </p:sp>
      <p:sp>
        <p:nvSpPr>
          <p:cNvPr id="2049" name="Google Shape;2049;p41"/>
          <p:cNvSpPr txBox="1">
            <a:spLocks noGrp="1"/>
          </p:cNvSpPr>
          <p:nvPr>
            <p:ph type="title" idx="2"/>
          </p:nvPr>
        </p:nvSpPr>
        <p:spPr>
          <a:xfrm>
            <a:off x="720000" y="274465"/>
            <a:ext cx="942029" cy="95993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600" dirty="0">
                <a:latin typeface="UTM Cooper Black" panose="02040603050506020204" pitchFamily="18" charset="0"/>
              </a:rPr>
              <a:t>01.</a:t>
            </a:r>
            <a:endParaRPr sz="3600" dirty="0">
              <a:latin typeface="UTM Cooper Black" panose="02040603050506020204" pitchFamily="18" charset="0"/>
            </a:endParaRPr>
          </a:p>
        </p:txBody>
      </p:sp>
      <p:grpSp>
        <p:nvGrpSpPr>
          <p:cNvPr id="2050" name="Google Shape;2050;p41"/>
          <p:cNvGrpSpPr/>
          <p:nvPr/>
        </p:nvGrpSpPr>
        <p:grpSpPr>
          <a:xfrm>
            <a:off x="144683" y="3055325"/>
            <a:ext cx="1272992" cy="1885749"/>
            <a:chOff x="6098915" y="2378157"/>
            <a:chExt cx="1599683" cy="2369693"/>
          </a:xfrm>
        </p:grpSpPr>
        <p:sp>
          <p:nvSpPr>
            <p:cNvPr id="2051" name="Google Shape;2051;p41"/>
            <p:cNvSpPr/>
            <p:nvPr/>
          </p:nvSpPr>
          <p:spPr>
            <a:xfrm>
              <a:off x="6145685" y="4591198"/>
              <a:ext cx="1552913" cy="156652"/>
            </a:xfrm>
            <a:custGeom>
              <a:avLst/>
              <a:gdLst/>
              <a:ahLst/>
              <a:cxnLst/>
              <a:rect l="l" t="t" r="r" b="b"/>
              <a:pathLst>
                <a:path w="12213" h="1232" extrusionOk="0">
                  <a:moveTo>
                    <a:pt x="6102" y="0"/>
                  </a:moveTo>
                  <a:cubicBezTo>
                    <a:pt x="2730" y="0"/>
                    <a:pt x="0" y="277"/>
                    <a:pt x="0" y="616"/>
                  </a:cubicBezTo>
                  <a:cubicBezTo>
                    <a:pt x="0" y="955"/>
                    <a:pt x="2730" y="1232"/>
                    <a:pt x="6102" y="1232"/>
                  </a:cubicBezTo>
                  <a:cubicBezTo>
                    <a:pt x="9474" y="1232"/>
                    <a:pt x="12213" y="955"/>
                    <a:pt x="12213" y="616"/>
                  </a:cubicBezTo>
                  <a:cubicBezTo>
                    <a:pt x="12213" y="277"/>
                    <a:pt x="9474" y="0"/>
                    <a:pt x="6102" y="0"/>
                  </a:cubicBezTo>
                  <a:close/>
                </a:path>
              </a:pathLst>
            </a:custGeom>
            <a:solidFill>
              <a:srgbClr val="C9CAD2">
                <a:alpha val="4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1"/>
            <p:cNvSpPr/>
            <p:nvPr/>
          </p:nvSpPr>
          <p:spPr>
            <a:xfrm>
              <a:off x="6413831" y="3632056"/>
              <a:ext cx="931241" cy="862029"/>
            </a:xfrm>
            <a:custGeom>
              <a:avLst/>
              <a:gdLst/>
              <a:ahLst/>
              <a:cxnLst/>
              <a:rect l="l" t="t" r="r" b="b"/>
              <a:pathLst>
                <a:path w="8073" h="7473" extrusionOk="0">
                  <a:moveTo>
                    <a:pt x="6994" y="1"/>
                  </a:moveTo>
                  <a:cubicBezTo>
                    <a:pt x="6994" y="1"/>
                    <a:pt x="4703" y="546"/>
                    <a:pt x="2506" y="546"/>
                  </a:cubicBezTo>
                  <a:cubicBezTo>
                    <a:pt x="2023" y="546"/>
                    <a:pt x="1545" y="520"/>
                    <a:pt x="1097" y="456"/>
                  </a:cubicBezTo>
                  <a:cubicBezTo>
                    <a:pt x="1097" y="456"/>
                    <a:pt x="1097" y="456"/>
                    <a:pt x="1096" y="456"/>
                  </a:cubicBezTo>
                  <a:cubicBezTo>
                    <a:pt x="1040" y="456"/>
                    <a:pt x="0" y="3687"/>
                    <a:pt x="535" y="4738"/>
                  </a:cubicBezTo>
                  <a:cubicBezTo>
                    <a:pt x="1046" y="5769"/>
                    <a:pt x="1944" y="7472"/>
                    <a:pt x="4045" y="7472"/>
                  </a:cubicBezTo>
                  <a:cubicBezTo>
                    <a:pt x="4108" y="7472"/>
                    <a:pt x="4172" y="7471"/>
                    <a:pt x="4237" y="7468"/>
                  </a:cubicBezTo>
                  <a:cubicBezTo>
                    <a:pt x="6467" y="7370"/>
                    <a:pt x="8073" y="5898"/>
                    <a:pt x="8019" y="3650"/>
                  </a:cubicBezTo>
                  <a:cubicBezTo>
                    <a:pt x="7966" y="1393"/>
                    <a:pt x="6994" y="1"/>
                    <a:pt x="69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1"/>
            <p:cNvSpPr/>
            <p:nvPr/>
          </p:nvSpPr>
          <p:spPr>
            <a:xfrm>
              <a:off x="6333429" y="4251038"/>
              <a:ext cx="730758" cy="422882"/>
            </a:xfrm>
            <a:custGeom>
              <a:avLst/>
              <a:gdLst/>
              <a:ahLst/>
              <a:cxnLst/>
              <a:rect l="l" t="t" r="r" b="b"/>
              <a:pathLst>
                <a:path w="6335" h="3666" extrusionOk="0">
                  <a:moveTo>
                    <a:pt x="1336" y="1"/>
                  </a:moveTo>
                  <a:cubicBezTo>
                    <a:pt x="1289" y="1"/>
                    <a:pt x="1242" y="2"/>
                    <a:pt x="1196" y="5"/>
                  </a:cubicBezTo>
                  <a:cubicBezTo>
                    <a:pt x="1196" y="5"/>
                    <a:pt x="1" y="487"/>
                    <a:pt x="500" y="1709"/>
                  </a:cubicBezTo>
                  <a:cubicBezTo>
                    <a:pt x="906" y="2691"/>
                    <a:pt x="1391" y="2969"/>
                    <a:pt x="1552" y="2969"/>
                  </a:cubicBezTo>
                  <a:cubicBezTo>
                    <a:pt x="1593" y="2969"/>
                    <a:pt x="1614" y="2951"/>
                    <a:pt x="1606" y="2922"/>
                  </a:cubicBezTo>
                  <a:cubicBezTo>
                    <a:pt x="1603" y="2910"/>
                    <a:pt x="1606" y="2904"/>
                    <a:pt x="1615" y="2904"/>
                  </a:cubicBezTo>
                  <a:cubicBezTo>
                    <a:pt x="1702" y="2904"/>
                    <a:pt x="2375" y="3529"/>
                    <a:pt x="2766" y="3618"/>
                  </a:cubicBezTo>
                  <a:cubicBezTo>
                    <a:pt x="2871" y="3640"/>
                    <a:pt x="2939" y="3648"/>
                    <a:pt x="2982" y="3648"/>
                  </a:cubicBezTo>
                  <a:cubicBezTo>
                    <a:pt x="3115" y="3648"/>
                    <a:pt x="3021" y="3573"/>
                    <a:pt x="3056" y="3573"/>
                  </a:cubicBezTo>
                  <a:cubicBezTo>
                    <a:pt x="3057" y="3573"/>
                    <a:pt x="3059" y="3573"/>
                    <a:pt x="3061" y="3574"/>
                  </a:cubicBezTo>
                  <a:cubicBezTo>
                    <a:pt x="3110" y="3582"/>
                    <a:pt x="4044" y="3665"/>
                    <a:pt x="4914" y="3665"/>
                  </a:cubicBezTo>
                  <a:cubicBezTo>
                    <a:pt x="4993" y="3665"/>
                    <a:pt x="5071" y="3664"/>
                    <a:pt x="5148" y="3663"/>
                  </a:cubicBezTo>
                  <a:lnTo>
                    <a:pt x="5434" y="3663"/>
                  </a:lnTo>
                  <a:cubicBezTo>
                    <a:pt x="5514" y="3654"/>
                    <a:pt x="5576" y="3654"/>
                    <a:pt x="5648" y="3645"/>
                  </a:cubicBezTo>
                  <a:lnTo>
                    <a:pt x="5683" y="3645"/>
                  </a:lnTo>
                  <a:cubicBezTo>
                    <a:pt x="5719" y="3636"/>
                    <a:pt x="5755" y="3636"/>
                    <a:pt x="5790" y="3636"/>
                  </a:cubicBezTo>
                  <a:cubicBezTo>
                    <a:pt x="6227" y="3583"/>
                    <a:pt x="6335" y="3493"/>
                    <a:pt x="6308" y="3404"/>
                  </a:cubicBezTo>
                  <a:cubicBezTo>
                    <a:pt x="6308" y="3395"/>
                    <a:pt x="6308" y="3386"/>
                    <a:pt x="6308" y="3377"/>
                  </a:cubicBezTo>
                  <a:cubicBezTo>
                    <a:pt x="6299" y="3360"/>
                    <a:pt x="6281" y="3342"/>
                    <a:pt x="6272" y="3324"/>
                  </a:cubicBezTo>
                  <a:lnTo>
                    <a:pt x="6263" y="3324"/>
                  </a:lnTo>
                  <a:cubicBezTo>
                    <a:pt x="6263" y="3315"/>
                    <a:pt x="6263" y="3315"/>
                    <a:pt x="6254" y="3315"/>
                  </a:cubicBezTo>
                  <a:cubicBezTo>
                    <a:pt x="6183" y="3226"/>
                    <a:pt x="6049" y="3145"/>
                    <a:pt x="5969" y="3101"/>
                  </a:cubicBezTo>
                  <a:cubicBezTo>
                    <a:pt x="5897" y="3047"/>
                    <a:pt x="5683" y="2878"/>
                    <a:pt x="5469" y="2690"/>
                  </a:cubicBezTo>
                  <a:cubicBezTo>
                    <a:pt x="5434" y="2664"/>
                    <a:pt x="5407" y="2637"/>
                    <a:pt x="5371" y="2610"/>
                  </a:cubicBezTo>
                  <a:cubicBezTo>
                    <a:pt x="5103" y="2387"/>
                    <a:pt x="4871" y="2236"/>
                    <a:pt x="4934" y="2200"/>
                  </a:cubicBezTo>
                  <a:cubicBezTo>
                    <a:pt x="5041" y="2146"/>
                    <a:pt x="4952" y="2102"/>
                    <a:pt x="4773" y="1986"/>
                  </a:cubicBezTo>
                  <a:cubicBezTo>
                    <a:pt x="4764" y="1986"/>
                    <a:pt x="4747" y="1977"/>
                    <a:pt x="4738" y="1968"/>
                  </a:cubicBezTo>
                  <a:cubicBezTo>
                    <a:pt x="4363" y="1727"/>
                    <a:pt x="3908" y="1575"/>
                    <a:pt x="4006" y="1575"/>
                  </a:cubicBezTo>
                  <a:cubicBezTo>
                    <a:pt x="4095" y="1575"/>
                    <a:pt x="4033" y="1486"/>
                    <a:pt x="3649" y="1049"/>
                  </a:cubicBezTo>
                  <a:cubicBezTo>
                    <a:pt x="3471" y="835"/>
                    <a:pt x="3132" y="576"/>
                    <a:pt x="2722" y="371"/>
                  </a:cubicBezTo>
                  <a:cubicBezTo>
                    <a:pt x="2307" y="160"/>
                    <a:pt x="1812" y="1"/>
                    <a:pt x="1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1"/>
            <p:cNvSpPr/>
            <p:nvPr/>
          </p:nvSpPr>
          <p:spPr>
            <a:xfrm>
              <a:off x="6333429" y="4251038"/>
              <a:ext cx="619674" cy="422882"/>
            </a:xfrm>
            <a:custGeom>
              <a:avLst/>
              <a:gdLst/>
              <a:ahLst/>
              <a:cxnLst/>
              <a:rect l="l" t="t" r="r" b="b"/>
              <a:pathLst>
                <a:path w="5372" h="3666" extrusionOk="0">
                  <a:moveTo>
                    <a:pt x="1336" y="1"/>
                  </a:moveTo>
                  <a:cubicBezTo>
                    <a:pt x="1289" y="1"/>
                    <a:pt x="1242" y="2"/>
                    <a:pt x="1196" y="5"/>
                  </a:cubicBezTo>
                  <a:cubicBezTo>
                    <a:pt x="1196" y="5"/>
                    <a:pt x="1" y="487"/>
                    <a:pt x="500" y="1709"/>
                  </a:cubicBezTo>
                  <a:cubicBezTo>
                    <a:pt x="906" y="2691"/>
                    <a:pt x="1391" y="2969"/>
                    <a:pt x="1552" y="2969"/>
                  </a:cubicBezTo>
                  <a:cubicBezTo>
                    <a:pt x="1593" y="2969"/>
                    <a:pt x="1614" y="2951"/>
                    <a:pt x="1606" y="2922"/>
                  </a:cubicBezTo>
                  <a:cubicBezTo>
                    <a:pt x="1603" y="2910"/>
                    <a:pt x="1606" y="2904"/>
                    <a:pt x="1615" y="2904"/>
                  </a:cubicBezTo>
                  <a:cubicBezTo>
                    <a:pt x="1702" y="2904"/>
                    <a:pt x="2375" y="3529"/>
                    <a:pt x="2766" y="3618"/>
                  </a:cubicBezTo>
                  <a:cubicBezTo>
                    <a:pt x="2871" y="3640"/>
                    <a:pt x="2939" y="3648"/>
                    <a:pt x="2982" y="3648"/>
                  </a:cubicBezTo>
                  <a:cubicBezTo>
                    <a:pt x="3115" y="3648"/>
                    <a:pt x="3021" y="3573"/>
                    <a:pt x="3056" y="3573"/>
                  </a:cubicBezTo>
                  <a:cubicBezTo>
                    <a:pt x="3057" y="3573"/>
                    <a:pt x="3059" y="3573"/>
                    <a:pt x="3061" y="3574"/>
                  </a:cubicBezTo>
                  <a:cubicBezTo>
                    <a:pt x="3110" y="3582"/>
                    <a:pt x="4044" y="3665"/>
                    <a:pt x="4914" y="3665"/>
                  </a:cubicBezTo>
                  <a:cubicBezTo>
                    <a:pt x="4993" y="3665"/>
                    <a:pt x="5071" y="3664"/>
                    <a:pt x="5148" y="3663"/>
                  </a:cubicBezTo>
                  <a:lnTo>
                    <a:pt x="5300" y="3663"/>
                  </a:lnTo>
                  <a:lnTo>
                    <a:pt x="5291" y="3377"/>
                  </a:lnTo>
                  <a:cubicBezTo>
                    <a:pt x="5291" y="3377"/>
                    <a:pt x="5300" y="3324"/>
                    <a:pt x="5309" y="3244"/>
                  </a:cubicBezTo>
                  <a:cubicBezTo>
                    <a:pt x="5318" y="3145"/>
                    <a:pt x="5335" y="3003"/>
                    <a:pt x="5353" y="2851"/>
                  </a:cubicBezTo>
                  <a:cubicBezTo>
                    <a:pt x="5362" y="2771"/>
                    <a:pt x="5362" y="2690"/>
                    <a:pt x="5371" y="2610"/>
                  </a:cubicBezTo>
                  <a:cubicBezTo>
                    <a:pt x="5103" y="2387"/>
                    <a:pt x="4871" y="2236"/>
                    <a:pt x="4934" y="2200"/>
                  </a:cubicBezTo>
                  <a:cubicBezTo>
                    <a:pt x="5041" y="2146"/>
                    <a:pt x="4952" y="2102"/>
                    <a:pt x="4773" y="1986"/>
                  </a:cubicBezTo>
                  <a:cubicBezTo>
                    <a:pt x="4276" y="2380"/>
                    <a:pt x="3588" y="3113"/>
                    <a:pt x="3322" y="3113"/>
                  </a:cubicBezTo>
                  <a:cubicBezTo>
                    <a:pt x="3312" y="3113"/>
                    <a:pt x="3302" y="3112"/>
                    <a:pt x="3292" y="3110"/>
                  </a:cubicBezTo>
                  <a:cubicBezTo>
                    <a:pt x="2962" y="3029"/>
                    <a:pt x="2623" y="2896"/>
                    <a:pt x="2302" y="2744"/>
                  </a:cubicBezTo>
                  <a:cubicBezTo>
                    <a:pt x="982" y="2084"/>
                    <a:pt x="1205" y="1049"/>
                    <a:pt x="1954" y="808"/>
                  </a:cubicBezTo>
                  <a:cubicBezTo>
                    <a:pt x="2302" y="692"/>
                    <a:pt x="2552" y="523"/>
                    <a:pt x="2722" y="371"/>
                  </a:cubicBezTo>
                  <a:cubicBezTo>
                    <a:pt x="2307" y="160"/>
                    <a:pt x="1812" y="1"/>
                    <a:pt x="1336"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1"/>
            <p:cNvSpPr/>
            <p:nvPr/>
          </p:nvSpPr>
          <p:spPr>
            <a:xfrm>
              <a:off x="6923117" y="4561336"/>
              <a:ext cx="145229" cy="112238"/>
            </a:xfrm>
            <a:custGeom>
              <a:avLst/>
              <a:gdLst/>
              <a:ahLst/>
              <a:cxnLst/>
              <a:rect l="l" t="t" r="r" b="b"/>
              <a:pathLst>
                <a:path w="1259" h="973" extrusionOk="0">
                  <a:moveTo>
                    <a:pt x="357" y="0"/>
                  </a:moveTo>
                  <a:cubicBezTo>
                    <a:pt x="250" y="134"/>
                    <a:pt x="125" y="313"/>
                    <a:pt x="63" y="527"/>
                  </a:cubicBezTo>
                  <a:cubicBezTo>
                    <a:pt x="18" y="670"/>
                    <a:pt x="0" y="821"/>
                    <a:pt x="36" y="973"/>
                  </a:cubicBezTo>
                  <a:cubicBezTo>
                    <a:pt x="268" y="973"/>
                    <a:pt x="491" y="964"/>
                    <a:pt x="678" y="946"/>
                  </a:cubicBezTo>
                  <a:cubicBezTo>
                    <a:pt x="1223" y="884"/>
                    <a:pt x="1258" y="750"/>
                    <a:pt x="1160" y="634"/>
                  </a:cubicBezTo>
                  <a:cubicBezTo>
                    <a:pt x="1080" y="545"/>
                    <a:pt x="937" y="455"/>
                    <a:pt x="857" y="411"/>
                  </a:cubicBezTo>
                  <a:cubicBezTo>
                    <a:pt x="785" y="357"/>
                    <a:pt x="571" y="188"/>
                    <a:pt x="357" y="0"/>
                  </a:cubicBezTo>
                  <a:close/>
                </a:path>
              </a:pathLst>
            </a:custGeom>
            <a:solidFill>
              <a:srgbClr val="80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1"/>
            <p:cNvSpPr/>
            <p:nvPr/>
          </p:nvSpPr>
          <p:spPr>
            <a:xfrm>
              <a:off x="6923117" y="4622011"/>
              <a:ext cx="145229" cy="51563"/>
            </a:xfrm>
            <a:custGeom>
              <a:avLst/>
              <a:gdLst/>
              <a:ahLst/>
              <a:cxnLst/>
              <a:rect l="l" t="t" r="r" b="b"/>
              <a:pathLst>
                <a:path w="1259" h="447" extrusionOk="0">
                  <a:moveTo>
                    <a:pt x="63" y="1"/>
                  </a:moveTo>
                  <a:cubicBezTo>
                    <a:pt x="18" y="144"/>
                    <a:pt x="0" y="295"/>
                    <a:pt x="36" y="447"/>
                  </a:cubicBezTo>
                  <a:cubicBezTo>
                    <a:pt x="268" y="447"/>
                    <a:pt x="491" y="438"/>
                    <a:pt x="678" y="420"/>
                  </a:cubicBezTo>
                  <a:cubicBezTo>
                    <a:pt x="1223" y="358"/>
                    <a:pt x="1258" y="224"/>
                    <a:pt x="1160" y="108"/>
                  </a:cubicBezTo>
                  <a:lnTo>
                    <a:pt x="1160" y="108"/>
                  </a:lnTo>
                  <a:cubicBezTo>
                    <a:pt x="1115" y="110"/>
                    <a:pt x="1069" y="111"/>
                    <a:pt x="1023" y="111"/>
                  </a:cubicBezTo>
                  <a:cubicBezTo>
                    <a:pt x="681" y="111"/>
                    <a:pt x="330" y="56"/>
                    <a:pt x="63" y="1"/>
                  </a:cubicBezTo>
                  <a:close/>
                </a:path>
              </a:pathLst>
            </a:custGeom>
            <a:solidFill>
              <a:srgbClr val="8F4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1"/>
            <p:cNvSpPr/>
            <p:nvPr/>
          </p:nvSpPr>
          <p:spPr>
            <a:xfrm>
              <a:off x="6689526" y="4257382"/>
              <a:ext cx="777014" cy="423459"/>
            </a:xfrm>
            <a:custGeom>
              <a:avLst/>
              <a:gdLst/>
              <a:ahLst/>
              <a:cxnLst/>
              <a:rect l="l" t="t" r="r" b="b"/>
              <a:pathLst>
                <a:path w="6736" h="3671" extrusionOk="0">
                  <a:moveTo>
                    <a:pt x="5425" y="1"/>
                  </a:moveTo>
                  <a:cubicBezTo>
                    <a:pt x="4935" y="1"/>
                    <a:pt x="4436" y="155"/>
                    <a:pt x="4015" y="370"/>
                  </a:cubicBezTo>
                  <a:cubicBezTo>
                    <a:pt x="3604" y="575"/>
                    <a:pt x="3265" y="842"/>
                    <a:pt x="3087" y="1048"/>
                  </a:cubicBezTo>
                  <a:cubicBezTo>
                    <a:pt x="2703" y="1485"/>
                    <a:pt x="2632" y="1574"/>
                    <a:pt x="2730" y="1574"/>
                  </a:cubicBezTo>
                  <a:cubicBezTo>
                    <a:pt x="2819" y="1574"/>
                    <a:pt x="2373" y="1726"/>
                    <a:pt x="1999" y="1966"/>
                  </a:cubicBezTo>
                  <a:cubicBezTo>
                    <a:pt x="1793" y="2091"/>
                    <a:pt x="1686" y="2145"/>
                    <a:pt x="1802" y="2207"/>
                  </a:cubicBezTo>
                  <a:cubicBezTo>
                    <a:pt x="1874" y="2243"/>
                    <a:pt x="1570" y="2430"/>
                    <a:pt x="1267" y="2689"/>
                  </a:cubicBezTo>
                  <a:cubicBezTo>
                    <a:pt x="1053" y="2876"/>
                    <a:pt x="839" y="3046"/>
                    <a:pt x="759" y="3099"/>
                  </a:cubicBezTo>
                  <a:cubicBezTo>
                    <a:pt x="580" y="3224"/>
                    <a:pt x="0" y="3528"/>
                    <a:pt x="937" y="3635"/>
                  </a:cubicBezTo>
                  <a:cubicBezTo>
                    <a:pt x="1089" y="3652"/>
                    <a:pt x="1249" y="3661"/>
                    <a:pt x="1428" y="3661"/>
                  </a:cubicBezTo>
                  <a:cubicBezTo>
                    <a:pt x="1481" y="3661"/>
                    <a:pt x="1535" y="3661"/>
                    <a:pt x="1588" y="3670"/>
                  </a:cubicBezTo>
                  <a:cubicBezTo>
                    <a:pt x="1628" y="3671"/>
                    <a:pt x="1668" y="3671"/>
                    <a:pt x="1709" y="3671"/>
                  </a:cubicBezTo>
                  <a:cubicBezTo>
                    <a:pt x="2602" y="3671"/>
                    <a:pt x="3625" y="3581"/>
                    <a:pt x="3676" y="3572"/>
                  </a:cubicBezTo>
                  <a:cubicBezTo>
                    <a:pt x="3678" y="3572"/>
                    <a:pt x="3679" y="3572"/>
                    <a:pt x="3681" y="3572"/>
                  </a:cubicBezTo>
                  <a:cubicBezTo>
                    <a:pt x="3715" y="3572"/>
                    <a:pt x="3621" y="3646"/>
                    <a:pt x="3750" y="3646"/>
                  </a:cubicBezTo>
                  <a:cubicBezTo>
                    <a:pt x="3792" y="3646"/>
                    <a:pt x="3858" y="3638"/>
                    <a:pt x="3961" y="3617"/>
                  </a:cubicBezTo>
                  <a:cubicBezTo>
                    <a:pt x="4360" y="3527"/>
                    <a:pt x="5034" y="2903"/>
                    <a:pt x="5122" y="2903"/>
                  </a:cubicBezTo>
                  <a:cubicBezTo>
                    <a:pt x="5130" y="2903"/>
                    <a:pt x="5133" y="2908"/>
                    <a:pt x="5130" y="2921"/>
                  </a:cubicBezTo>
                  <a:cubicBezTo>
                    <a:pt x="5121" y="2950"/>
                    <a:pt x="5140" y="2968"/>
                    <a:pt x="5181" y="2968"/>
                  </a:cubicBezTo>
                  <a:cubicBezTo>
                    <a:pt x="5340" y="2968"/>
                    <a:pt x="5831" y="2691"/>
                    <a:pt x="6236" y="1717"/>
                  </a:cubicBezTo>
                  <a:cubicBezTo>
                    <a:pt x="6736" y="486"/>
                    <a:pt x="5540" y="4"/>
                    <a:pt x="5540" y="4"/>
                  </a:cubicBezTo>
                  <a:cubicBezTo>
                    <a:pt x="5502" y="2"/>
                    <a:pt x="5463" y="1"/>
                    <a:pt x="5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1"/>
            <p:cNvSpPr/>
            <p:nvPr/>
          </p:nvSpPr>
          <p:spPr>
            <a:xfrm>
              <a:off x="6854135" y="4257382"/>
              <a:ext cx="612406" cy="423459"/>
            </a:xfrm>
            <a:custGeom>
              <a:avLst/>
              <a:gdLst/>
              <a:ahLst/>
              <a:cxnLst/>
              <a:rect l="l" t="t" r="r" b="b"/>
              <a:pathLst>
                <a:path w="5309" h="3671" extrusionOk="0">
                  <a:moveTo>
                    <a:pt x="3998" y="1"/>
                  </a:moveTo>
                  <a:cubicBezTo>
                    <a:pt x="3508" y="1"/>
                    <a:pt x="3009" y="155"/>
                    <a:pt x="2588" y="370"/>
                  </a:cubicBezTo>
                  <a:cubicBezTo>
                    <a:pt x="2757" y="521"/>
                    <a:pt x="3007" y="691"/>
                    <a:pt x="3355" y="807"/>
                  </a:cubicBezTo>
                  <a:cubicBezTo>
                    <a:pt x="4104" y="1048"/>
                    <a:pt x="4318" y="2082"/>
                    <a:pt x="3007" y="2743"/>
                  </a:cubicBezTo>
                  <a:cubicBezTo>
                    <a:pt x="1786" y="3353"/>
                    <a:pt x="267" y="3376"/>
                    <a:pt x="46" y="3376"/>
                  </a:cubicBezTo>
                  <a:cubicBezTo>
                    <a:pt x="28" y="3376"/>
                    <a:pt x="18" y="3376"/>
                    <a:pt x="18" y="3376"/>
                  </a:cubicBezTo>
                  <a:lnTo>
                    <a:pt x="1" y="3661"/>
                  </a:lnTo>
                  <a:cubicBezTo>
                    <a:pt x="54" y="3661"/>
                    <a:pt x="108" y="3661"/>
                    <a:pt x="161" y="3670"/>
                  </a:cubicBezTo>
                  <a:cubicBezTo>
                    <a:pt x="201" y="3671"/>
                    <a:pt x="241" y="3671"/>
                    <a:pt x="282" y="3671"/>
                  </a:cubicBezTo>
                  <a:cubicBezTo>
                    <a:pt x="1175" y="3671"/>
                    <a:pt x="2198" y="3581"/>
                    <a:pt x="2249" y="3572"/>
                  </a:cubicBezTo>
                  <a:cubicBezTo>
                    <a:pt x="2251" y="3572"/>
                    <a:pt x="2252" y="3572"/>
                    <a:pt x="2254" y="3572"/>
                  </a:cubicBezTo>
                  <a:cubicBezTo>
                    <a:pt x="2288" y="3572"/>
                    <a:pt x="2194" y="3646"/>
                    <a:pt x="2323" y="3646"/>
                  </a:cubicBezTo>
                  <a:cubicBezTo>
                    <a:pt x="2365" y="3646"/>
                    <a:pt x="2431" y="3638"/>
                    <a:pt x="2534" y="3617"/>
                  </a:cubicBezTo>
                  <a:cubicBezTo>
                    <a:pt x="2933" y="3527"/>
                    <a:pt x="3607" y="2903"/>
                    <a:pt x="3695" y="2903"/>
                  </a:cubicBezTo>
                  <a:cubicBezTo>
                    <a:pt x="3703" y="2903"/>
                    <a:pt x="3706" y="2908"/>
                    <a:pt x="3703" y="2921"/>
                  </a:cubicBezTo>
                  <a:cubicBezTo>
                    <a:pt x="3694" y="2950"/>
                    <a:pt x="3713" y="2968"/>
                    <a:pt x="3754" y="2968"/>
                  </a:cubicBezTo>
                  <a:cubicBezTo>
                    <a:pt x="3913" y="2968"/>
                    <a:pt x="4402" y="2691"/>
                    <a:pt x="4800" y="1717"/>
                  </a:cubicBezTo>
                  <a:cubicBezTo>
                    <a:pt x="5309" y="486"/>
                    <a:pt x="4113" y="4"/>
                    <a:pt x="4113" y="4"/>
                  </a:cubicBezTo>
                  <a:cubicBezTo>
                    <a:pt x="4075" y="2"/>
                    <a:pt x="4036" y="1"/>
                    <a:pt x="3998"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1"/>
            <p:cNvSpPr/>
            <p:nvPr/>
          </p:nvSpPr>
          <p:spPr>
            <a:xfrm>
              <a:off x="6731745" y="4567565"/>
              <a:ext cx="145113" cy="113276"/>
            </a:xfrm>
            <a:custGeom>
              <a:avLst/>
              <a:gdLst/>
              <a:ahLst/>
              <a:cxnLst/>
              <a:rect l="l" t="t" r="r" b="b"/>
              <a:pathLst>
                <a:path w="1258" h="982" extrusionOk="0">
                  <a:moveTo>
                    <a:pt x="901" y="0"/>
                  </a:moveTo>
                  <a:cubicBezTo>
                    <a:pt x="687" y="187"/>
                    <a:pt x="473" y="357"/>
                    <a:pt x="393" y="410"/>
                  </a:cubicBezTo>
                  <a:cubicBezTo>
                    <a:pt x="321" y="464"/>
                    <a:pt x="178" y="544"/>
                    <a:pt x="98" y="633"/>
                  </a:cubicBezTo>
                  <a:cubicBezTo>
                    <a:pt x="0" y="758"/>
                    <a:pt x="27" y="883"/>
                    <a:pt x="571" y="946"/>
                  </a:cubicBezTo>
                  <a:cubicBezTo>
                    <a:pt x="767" y="963"/>
                    <a:pt x="981" y="972"/>
                    <a:pt x="1222" y="981"/>
                  </a:cubicBezTo>
                  <a:cubicBezTo>
                    <a:pt x="1258" y="821"/>
                    <a:pt x="1240" y="669"/>
                    <a:pt x="1195" y="526"/>
                  </a:cubicBezTo>
                  <a:cubicBezTo>
                    <a:pt x="1124" y="321"/>
                    <a:pt x="1008" y="134"/>
                    <a:pt x="9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1"/>
            <p:cNvSpPr/>
            <p:nvPr/>
          </p:nvSpPr>
          <p:spPr>
            <a:xfrm>
              <a:off x="6731745" y="4628240"/>
              <a:ext cx="145113" cy="52601"/>
            </a:xfrm>
            <a:custGeom>
              <a:avLst/>
              <a:gdLst/>
              <a:ahLst/>
              <a:cxnLst/>
              <a:rect l="l" t="t" r="r" b="b"/>
              <a:pathLst>
                <a:path w="1258" h="456" extrusionOk="0">
                  <a:moveTo>
                    <a:pt x="1195" y="0"/>
                  </a:moveTo>
                  <a:cubicBezTo>
                    <a:pt x="930" y="54"/>
                    <a:pt x="599" y="113"/>
                    <a:pt x="270" y="113"/>
                  </a:cubicBezTo>
                  <a:cubicBezTo>
                    <a:pt x="212" y="113"/>
                    <a:pt x="155" y="111"/>
                    <a:pt x="98" y="107"/>
                  </a:cubicBezTo>
                  <a:lnTo>
                    <a:pt x="98" y="107"/>
                  </a:lnTo>
                  <a:cubicBezTo>
                    <a:pt x="0" y="232"/>
                    <a:pt x="27" y="357"/>
                    <a:pt x="571" y="420"/>
                  </a:cubicBezTo>
                  <a:cubicBezTo>
                    <a:pt x="767" y="437"/>
                    <a:pt x="981" y="446"/>
                    <a:pt x="1222" y="455"/>
                  </a:cubicBezTo>
                  <a:cubicBezTo>
                    <a:pt x="1258" y="295"/>
                    <a:pt x="1240" y="143"/>
                    <a:pt x="1195" y="0"/>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1"/>
            <p:cNvSpPr/>
            <p:nvPr/>
          </p:nvSpPr>
          <p:spPr>
            <a:xfrm>
              <a:off x="6294324" y="3666547"/>
              <a:ext cx="532121" cy="620596"/>
            </a:xfrm>
            <a:custGeom>
              <a:avLst/>
              <a:gdLst/>
              <a:ahLst/>
              <a:cxnLst/>
              <a:rect l="l" t="t" r="r" b="b"/>
              <a:pathLst>
                <a:path w="4613" h="5380" extrusionOk="0">
                  <a:moveTo>
                    <a:pt x="2270" y="1"/>
                  </a:moveTo>
                  <a:cubicBezTo>
                    <a:pt x="1997" y="1"/>
                    <a:pt x="1794" y="59"/>
                    <a:pt x="1794" y="59"/>
                  </a:cubicBezTo>
                  <a:cubicBezTo>
                    <a:pt x="1794" y="59"/>
                    <a:pt x="1428" y="442"/>
                    <a:pt x="1044" y="1013"/>
                  </a:cubicBezTo>
                  <a:cubicBezTo>
                    <a:pt x="821" y="1352"/>
                    <a:pt x="589" y="1772"/>
                    <a:pt x="429" y="2209"/>
                  </a:cubicBezTo>
                  <a:cubicBezTo>
                    <a:pt x="1" y="3368"/>
                    <a:pt x="509" y="3020"/>
                    <a:pt x="482" y="3128"/>
                  </a:cubicBezTo>
                  <a:cubicBezTo>
                    <a:pt x="447" y="3226"/>
                    <a:pt x="357" y="4510"/>
                    <a:pt x="509" y="4510"/>
                  </a:cubicBezTo>
                  <a:cubicBezTo>
                    <a:pt x="646" y="4510"/>
                    <a:pt x="640" y="4322"/>
                    <a:pt x="663" y="4322"/>
                  </a:cubicBezTo>
                  <a:cubicBezTo>
                    <a:pt x="667" y="4322"/>
                    <a:pt x="672" y="4328"/>
                    <a:pt x="679" y="4341"/>
                  </a:cubicBezTo>
                  <a:cubicBezTo>
                    <a:pt x="732" y="4421"/>
                    <a:pt x="857" y="5313"/>
                    <a:pt x="2409" y="5376"/>
                  </a:cubicBezTo>
                  <a:cubicBezTo>
                    <a:pt x="2469" y="5378"/>
                    <a:pt x="2528" y="5380"/>
                    <a:pt x="2585" y="5380"/>
                  </a:cubicBezTo>
                  <a:cubicBezTo>
                    <a:pt x="3085" y="5380"/>
                    <a:pt x="3499" y="5279"/>
                    <a:pt x="3819" y="5135"/>
                  </a:cubicBezTo>
                  <a:cubicBezTo>
                    <a:pt x="4051" y="5028"/>
                    <a:pt x="4229" y="4903"/>
                    <a:pt x="4354" y="4769"/>
                  </a:cubicBezTo>
                  <a:cubicBezTo>
                    <a:pt x="4541" y="4582"/>
                    <a:pt x="4613" y="4394"/>
                    <a:pt x="4568" y="4287"/>
                  </a:cubicBezTo>
                  <a:cubicBezTo>
                    <a:pt x="4533" y="4201"/>
                    <a:pt x="4445" y="4177"/>
                    <a:pt x="4325" y="4177"/>
                  </a:cubicBezTo>
                  <a:cubicBezTo>
                    <a:pt x="4168" y="4177"/>
                    <a:pt x="3955" y="4219"/>
                    <a:pt x="3732" y="4219"/>
                  </a:cubicBezTo>
                  <a:cubicBezTo>
                    <a:pt x="3652" y="4219"/>
                    <a:pt x="3570" y="4213"/>
                    <a:pt x="3489" y="4198"/>
                  </a:cubicBezTo>
                  <a:cubicBezTo>
                    <a:pt x="3391" y="4180"/>
                    <a:pt x="3292" y="4153"/>
                    <a:pt x="3203" y="4100"/>
                  </a:cubicBezTo>
                  <a:cubicBezTo>
                    <a:pt x="2765" y="3840"/>
                    <a:pt x="2623" y="3586"/>
                    <a:pt x="2568" y="3586"/>
                  </a:cubicBezTo>
                  <a:cubicBezTo>
                    <a:pt x="2557" y="3586"/>
                    <a:pt x="2549" y="3596"/>
                    <a:pt x="2543" y="3618"/>
                  </a:cubicBezTo>
                  <a:cubicBezTo>
                    <a:pt x="2539" y="3634"/>
                    <a:pt x="2533" y="3641"/>
                    <a:pt x="2524" y="3641"/>
                  </a:cubicBezTo>
                  <a:cubicBezTo>
                    <a:pt x="2456" y="3641"/>
                    <a:pt x="2262" y="3184"/>
                    <a:pt x="2222" y="2994"/>
                  </a:cubicBezTo>
                  <a:cubicBezTo>
                    <a:pt x="1919" y="1406"/>
                    <a:pt x="3400" y="531"/>
                    <a:pt x="3346" y="469"/>
                  </a:cubicBezTo>
                  <a:cubicBezTo>
                    <a:pt x="3042" y="87"/>
                    <a:pt x="2604" y="1"/>
                    <a:pt x="2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1"/>
            <p:cNvSpPr/>
            <p:nvPr/>
          </p:nvSpPr>
          <p:spPr>
            <a:xfrm>
              <a:off x="6294324" y="3783399"/>
              <a:ext cx="502360" cy="503744"/>
            </a:xfrm>
            <a:custGeom>
              <a:avLst/>
              <a:gdLst/>
              <a:ahLst/>
              <a:cxnLst/>
              <a:rect l="l" t="t" r="r" b="b"/>
              <a:pathLst>
                <a:path w="4355" h="4367" extrusionOk="0">
                  <a:moveTo>
                    <a:pt x="1044" y="0"/>
                  </a:moveTo>
                  <a:cubicBezTo>
                    <a:pt x="821" y="339"/>
                    <a:pt x="589" y="759"/>
                    <a:pt x="429" y="1196"/>
                  </a:cubicBezTo>
                  <a:cubicBezTo>
                    <a:pt x="1" y="2355"/>
                    <a:pt x="509" y="2007"/>
                    <a:pt x="482" y="2115"/>
                  </a:cubicBezTo>
                  <a:cubicBezTo>
                    <a:pt x="447" y="2213"/>
                    <a:pt x="357" y="3497"/>
                    <a:pt x="509" y="3497"/>
                  </a:cubicBezTo>
                  <a:cubicBezTo>
                    <a:pt x="646" y="3497"/>
                    <a:pt x="640" y="3309"/>
                    <a:pt x="663" y="3309"/>
                  </a:cubicBezTo>
                  <a:cubicBezTo>
                    <a:pt x="667" y="3309"/>
                    <a:pt x="672" y="3315"/>
                    <a:pt x="679" y="3328"/>
                  </a:cubicBezTo>
                  <a:cubicBezTo>
                    <a:pt x="732" y="3408"/>
                    <a:pt x="857" y="4300"/>
                    <a:pt x="2409" y="4363"/>
                  </a:cubicBezTo>
                  <a:cubicBezTo>
                    <a:pt x="2469" y="4365"/>
                    <a:pt x="2528" y="4367"/>
                    <a:pt x="2585" y="4367"/>
                  </a:cubicBezTo>
                  <a:cubicBezTo>
                    <a:pt x="3085" y="4367"/>
                    <a:pt x="3499" y="4266"/>
                    <a:pt x="3819" y="4122"/>
                  </a:cubicBezTo>
                  <a:cubicBezTo>
                    <a:pt x="4051" y="4015"/>
                    <a:pt x="4229" y="3890"/>
                    <a:pt x="4354" y="3756"/>
                  </a:cubicBezTo>
                  <a:lnTo>
                    <a:pt x="4354" y="3756"/>
                  </a:lnTo>
                  <a:cubicBezTo>
                    <a:pt x="4229" y="3783"/>
                    <a:pt x="4095" y="3809"/>
                    <a:pt x="3953" y="3854"/>
                  </a:cubicBezTo>
                  <a:cubicBezTo>
                    <a:pt x="3485" y="3992"/>
                    <a:pt x="3083" y="4051"/>
                    <a:pt x="2738" y="4051"/>
                  </a:cubicBezTo>
                  <a:cubicBezTo>
                    <a:pt x="1097" y="4051"/>
                    <a:pt x="750" y="2720"/>
                    <a:pt x="750" y="2248"/>
                  </a:cubicBezTo>
                  <a:cubicBezTo>
                    <a:pt x="750" y="1686"/>
                    <a:pt x="652" y="1758"/>
                    <a:pt x="572" y="1624"/>
                  </a:cubicBezTo>
                  <a:cubicBezTo>
                    <a:pt x="527" y="1535"/>
                    <a:pt x="830" y="634"/>
                    <a:pt x="1044" y="0"/>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1"/>
            <p:cNvSpPr/>
            <p:nvPr/>
          </p:nvSpPr>
          <p:spPr>
            <a:xfrm>
              <a:off x="6691602" y="4148143"/>
              <a:ext cx="139000" cy="110738"/>
            </a:xfrm>
            <a:custGeom>
              <a:avLst/>
              <a:gdLst/>
              <a:ahLst/>
              <a:cxnLst/>
              <a:rect l="l" t="t" r="r" b="b"/>
              <a:pathLst>
                <a:path w="1205" h="960" extrusionOk="0">
                  <a:moveTo>
                    <a:pt x="896" y="0"/>
                  </a:moveTo>
                  <a:cubicBezTo>
                    <a:pt x="737" y="0"/>
                    <a:pt x="519" y="45"/>
                    <a:pt x="293" y="45"/>
                  </a:cubicBezTo>
                  <a:cubicBezTo>
                    <a:pt x="210" y="45"/>
                    <a:pt x="127" y="39"/>
                    <a:pt x="45" y="23"/>
                  </a:cubicBezTo>
                  <a:cubicBezTo>
                    <a:pt x="18" y="175"/>
                    <a:pt x="0" y="344"/>
                    <a:pt x="45" y="505"/>
                  </a:cubicBezTo>
                  <a:cubicBezTo>
                    <a:pt x="80" y="674"/>
                    <a:pt x="179" y="844"/>
                    <a:pt x="375" y="960"/>
                  </a:cubicBezTo>
                  <a:cubicBezTo>
                    <a:pt x="946" y="692"/>
                    <a:pt x="1204" y="291"/>
                    <a:pt x="1124" y="112"/>
                  </a:cubicBezTo>
                  <a:cubicBezTo>
                    <a:pt x="1115" y="85"/>
                    <a:pt x="1097" y="59"/>
                    <a:pt x="1080" y="41"/>
                  </a:cubicBezTo>
                  <a:cubicBezTo>
                    <a:pt x="1035" y="11"/>
                    <a:pt x="972" y="0"/>
                    <a:pt x="8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1"/>
            <p:cNvSpPr/>
            <p:nvPr/>
          </p:nvSpPr>
          <p:spPr>
            <a:xfrm>
              <a:off x="6696678" y="4152757"/>
              <a:ext cx="133924" cy="106124"/>
            </a:xfrm>
            <a:custGeom>
              <a:avLst/>
              <a:gdLst/>
              <a:ahLst/>
              <a:cxnLst/>
              <a:rect l="l" t="t" r="r" b="b"/>
              <a:pathLst>
                <a:path w="1161" h="920" extrusionOk="0">
                  <a:moveTo>
                    <a:pt x="1036" y="1"/>
                  </a:moveTo>
                  <a:cubicBezTo>
                    <a:pt x="884" y="170"/>
                    <a:pt x="563" y="429"/>
                    <a:pt x="1" y="465"/>
                  </a:cubicBezTo>
                  <a:cubicBezTo>
                    <a:pt x="36" y="634"/>
                    <a:pt x="135" y="804"/>
                    <a:pt x="331" y="920"/>
                  </a:cubicBezTo>
                  <a:cubicBezTo>
                    <a:pt x="902" y="652"/>
                    <a:pt x="1160" y="251"/>
                    <a:pt x="1080" y="72"/>
                  </a:cubicBezTo>
                  <a:cubicBezTo>
                    <a:pt x="1071" y="45"/>
                    <a:pt x="1053" y="19"/>
                    <a:pt x="1036" y="1"/>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1"/>
            <p:cNvSpPr/>
            <p:nvPr/>
          </p:nvSpPr>
          <p:spPr>
            <a:xfrm>
              <a:off x="7027050" y="3650141"/>
              <a:ext cx="533159" cy="636977"/>
            </a:xfrm>
            <a:custGeom>
              <a:avLst/>
              <a:gdLst/>
              <a:ahLst/>
              <a:cxnLst/>
              <a:rect l="l" t="t" r="r" b="b"/>
              <a:pathLst>
                <a:path w="4622" h="5522" extrusionOk="0">
                  <a:moveTo>
                    <a:pt x="2477" y="1"/>
                  </a:moveTo>
                  <a:cubicBezTo>
                    <a:pt x="2270" y="1"/>
                    <a:pt x="1716" y="57"/>
                    <a:pt x="1276" y="611"/>
                  </a:cubicBezTo>
                  <a:cubicBezTo>
                    <a:pt x="1214" y="673"/>
                    <a:pt x="2695" y="1548"/>
                    <a:pt x="2391" y="3136"/>
                  </a:cubicBezTo>
                  <a:cubicBezTo>
                    <a:pt x="2360" y="3326"/>
                    <a:pt x="2159" y="3783"/>
                    <a:pt x="2096" y="3783"/>
                  </a:cubicBezTo>
                  <a:cubicBezTo>
                    <a:pt x="2088" y="3783"/>
                    <a:pt x="2082" y="3776"/>
                    <a:pt x="2079" y="3760"/>
                  </a:cubicBezTo>
                  <a:cubicBezTo>
                    <a:pt x="2073" y="3738"/>
                    <a:pt x="2065" y="3728"/>
                    <a:pt x="2054" y="3728"/>
                  </a:cubicBezTo>
                  <a:cubicBezTo>
                    <a:pt x="1996" y="3728"/>
                    <a:pt x="1849" y="3982"/>
                    <a:pt x="1410" y="4242"/>
                  </a:cubicBezTo>
                  <a:cubicBezTo>
                    <a:pt x="1321" y="4295"/>
                    <a:pt x="1223" y="4322"/>
                    <a:pt x="1133" y="4340"/>
                  </a:cubicBezTo>
                  <a:cubicBezTo>
                    <a:pt x="1052" y="4355"/>
                    <a:pt x="970" y="4361"/>
                    <a:pt x="889" y="4361"/>
                  </a:cubicBezTo>
                  <a:cubicBezTo>
                    <a:pt x="666" y="4361"/>
                    <a:pt x="450" y="4319"/>
                    <a:pt x="290" y="4319"/>
                  </a:cubicBezTo>
                  <a:cubicBezTo>
                    <a:pt x="169" y="4319"/>
                    <a:pt x="80" y="4343"/>
                    <a:pt x="45" y="4429"/>
                  </a:cubicBezTo>
                  <a:cubicBezTo>
                    <a:pt x="0" y="4536"/>
                    <a:pt x="72" y="4724"/>
                    <a:pt x="259" y="4911"/>
                  </a:cubicBezTo>
                  <a:cubicBezTo>
                    <a:pt x="393" y="5045"/>
                    <a:pt x="571" y="5170"/>
                    <a:pt x="803" y="5277"/>
                  </a:cubicBezTo>
                  <a:cubicBezTo>
                    <a:pt x="1115" y="5421"/>
                    <a:pt x="1528" y="5522"/>
                    <a:pt x="2034" y="5522"/>
                  </a:cubicBezTo>
                  <a:cubicBezTo>
                    <a:pt x="2093" y="5522"/>
                    <a:pt x="2152" y="5520"/>
                    <a:pt x="2213" y="5518"/>
                  </a:cubicBezTo>
                  <a:cubicBezTo>
                    <a:pt x="3765" y="5455"/>
                    <a:pt x="3881" y="4563"/>
                    <a:pt x="3935" y="4483"/>
                  </a:cubicBezTo>
                  <a:cubicBezTo>
                    <a:pt x="3942" y="4470"/>
                    <a:pt x="3948" y="4464"/>
                    <a:pt x="3953" y="4464"/>
                  </a:cubicBezTo>
                  <a:cubicBezTo>
                    <a:pt x="3982" y="4464"/>
                    <a:pt x="3975" y="4652"/>
                    <a:pt x="4104" y="4652"/>
                  </a:cubicBezTo>
                  <a:cubicBezTo>
                    <a:pt x="4256" y="4652"/>
                    <a:pt x="4175" y="3368"/>
                    <a:pt x="4140" y="3270"/>
                  </a:cubicBezTo>
                  <a:cubicBezTo>
                    <a:pt x="4104" y="3162"/>
                    <a:pt x="4621" y="3510"/>
                    <a:pt x="4193" y="2351"/>
                  </a:cubicBezTo>
                  <a:cubicBezTo>
                    <a:pt x="4033" y="1914"/>
                    <a:pt x="3801" y="1494"/>
                    <a:pt x="3569" y="1155"/>
                  </a:cubicBezTo>
                  <a:cubicBezTo>
                    <a:pt x="3194" y="584"/>
                    <a:pt x="2561" y="4"/>
                    <a:pt x="2561" y="4"/>
                  </a:cubicBezTo>
                  <a:cubicBezTo>
                    <a:pt x="2561" y="4"/>
                    <a:pt x="2530" y="1"/>
                    <a:pt x="2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1"/>
            <p:cNvSpPr/>
            <p:nvPr/>
          </p:nvSpPr>
          <p:spPr>
            <a:xfrm>
              <a:off x="7056927" y="3783373"/>
              <a:ext cx="503283" cy="503744"/>
            </a:xfrm>
            <a:custGeom>
              <a:avLst/>
              <a:gdLst/>
              <a:ahLst/>
              <a:cxnLst/>
              <a:rect l="l" t="t" r="r" b="b"/>
              <a:pathLst>
                <a:path w="4363" h="4367" extrusionOk="0">
                  <a:moveTo>
                    <a:pt x="3310" y="0"/>
                  </a:moveTo>
                  <a:cubicBezTo>
                    <a:pt x="3533" y="634"/>
                    <a:pt x="3827" y="1535"/>
                    <a:pt x="3783" y="1624"/>
                  </a:cubicBezTo>
                  <a:cubicBezTo>
                    <a:pt x="3702" y="1758"/>
                    <a:pt x="3604" y="1686"/>
                    <a:pt x="3604" y="2248"/>
                  </a:cubicBezTo>
                  <a:cubicBezTo>
                    <a:pt x="3604" y="2720"/>
                    <a:pt x="3263" y="4051"/>
                    <a:pt x="1619" y="4051"/>
                  </a:cubicBezTo>
                  <a:cubicBezTo>
                    <a:pt x="1274" y="4051"/>
                    <a:pt x="871" y="3992"/>
                    <a:pt x="402" y="3854"/>
                  </a:cubicBezTo>
                  <a:cubicBezTo>
                    <a:pt x="268" y="3809"/>
                    <a:pt x="134" y="3783"/>
                    <a:pt x="0" y="3756"/>
                  </a:cubicBezTo>
                  <a:lnTo>
                    <a:pt x="0" y="3756"/>
                  </a:lnTo>
                  <a:cubicBezTo>
                    <a:pt x="134" y="3890"/>
                    <a:pt x="312" y="4015"/>
                    <a:pt x="544" y="4122"/>
                  </a:cubicBezTo>
                  <a:cubicBezTo>
                    <a:pt x="856" y="4266"/>
                    <a:pt x="1269" y="4367"/>
                    <a:pt x="1775" y="4367"/>
                  </a:cubicBezTo>
                  <a:cubicBezTo>
                    <a:pt x="1834" y="4367"/>
                    <a:pt x="1893" y="4365"/>
                    <a:pt x="1954" y="4363"/>
                  </a:cubicBezTo>
                  <a:cubicBezTo>
                    <a:pt x="3506" y="4300"/>
                    <a:pt x="3622" y="3408"/>
                    <a:pt x="3676" y="3328"/>
                  </a:cubicBezTo>
                  <a:cubicBezTo>
                    <a:pt x="3683" y="3315"/>
                    <a:pt x="3689" y="3309"/>
                    <a:pt x="3694" y="3309"/>
                  </a:cubicBezTo>
                  <a:cubicBezTo>
                    <a:pt x="3723" y="3309"/>
                    <a:pt x="3716" y="3497"/>
                    <a:pt x="3845" y="3497"/>
                  </a:cubicBezTo>
                  <a:cubicBezTo>
                    <a:pt x="3997" y="3497"/>
                    <a:pt x="3916" y="2213"/>
                    <a:pt x="3881" y="2115"/>
                  </a:cubicBezTo>
                  <a:cubicBezTo>
                    <a:pt x="3845" y="2007"/>
                    <a:pt x="4362" y="2355"/>
                    <a:pt x="3934" y="1196"/>
                  </a:cubicBezTo>
                  <a:cubicBezTo>
                    <a:pt x="3774" y="759"/>
                    <a:pt x="3542" y="339"/>
                    <a:pt x="3310" y="0"/>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1"/>
            <p:cNvSpPr/>
            <p:nvPr/>
          </p:nvSpPr>
          <p:spPr>
            <a:xfrm>
              <a:off x="7023936" y="4148118"/>
              <a:ext cx="138077" cy="110738"/>
            </a:xfrm>
            <a:custGeom>
              <a:avLst/>
              <a:gdLst/>
              <a:ahLst/>
              <a:cxnLst/>
              <a:rect l="l" t="t" r="r" b="b"/>
              <a:pathLst>
                <a:path w="1197" h="960" extrusionOk="0">
                  <a:moveTo>
                    <a:pt x="309" y="0"/>
                  </a:moveTo>
                  <a:cubicBezTo>
                    <a:pt x="233" y="0"/>
                    <a:pt x="170" y="11"/>
                    <a:pt x="126" y="41"/>
                  </a:cubicBezTo>
                  <a:cubicBezTo>
                    <a:pt x="99" y="59"/>
                    <a:pt x="81" y="85"/>
                    <a:pt x="72" y="112"/>
                  </a:cubicBezTo>
                  <a:cubicBezTo>
                    <a:pt x="1" y="291"/>
                    <a:pt x="250" y="692"/>
                    <a:pt x="830" y="960"/>
                  </a:cubicBezTo>
                  <a:cubicBezTo>
                    <a:pt x="1027" y="844"/>
                    <a:pt x="1116" y="674"/>
                    <a:pt x="1160" y="505"/>
                  </a:cubicBezTo>
                  <a:cubicBezTo>
                    <a:pt x="1196" y="344"/>
                    <a:pt x="1187" y="175"/>
                    <a:pt x="1160" y="23"/>
                  </a:cubicBezTo>
                  <a:cubicBezTo>
                    <a:pt x="1078" y="39"/>
                    <a:pt x="995" y="45"/>
                    <a:pt x="912" y="45"/>
                  </a:cubicBezTo>
                  <a:cubicBezTo>
                    <a:pt x="686" y="45"/>
                    <a:pt x="468" y="0"/>
                    <a:pt x="3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1"/>
            <p:cNvSpPr/>
            <p:nvPr/>
          </p:nvSpPr>
          <p:spPr>
            <a:xfrm>
              <a:off x="7023936" y="4152732"/>
              <a:ext cx="133924" cy="106124"/>
            </a:xfrm>
            <a:custGeom>
              <a:avLst/>
              <a:gdLst/>
              <a:ahLst/>
              <a:cxnLst/>
              <a:rect l="l" t="t" r="r" b="b"/>
              <a:pathLst>
                <a:path w="1161" h="920" extrusionOk="0">
                  <a:moveTo>
                    <a:pt x="126" y="1"/>
                  </a:moveTo>
                  <a:cubicBezTo>
                    <a:pt x="99" y="19"/>
                    <a:pt x="81" y="45"/>
                    <a:pt x="72" y="72"/>
                  </a:cubicBezTo>
                  <a:cubicBezTo>
                    <a:pt x="1" y="251"/>
                    <a:pt x="250" y="652"/>
                    <a:pt x="830" y="920"/>
                  </a:cubicBezTo>
                  <a:cubicBezTo>
                    <a:pt x="1027" y="804"/>
                    <a:pt x="1116" y="634"/>
                    <a:pt x="1160" y="465"/>
                  </a:cubicBezTo>
                  <a:cubicBezTo>
                    <a:pt x="598" y="429"/>
                    <a:pt x="277" y="170"/>
                    <a:pt x="126" y="1"/>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1"/>
            <p:cNvSpPr/>
            <p:nvPr/>
          </p:nvSpPr>
          <p:spPr>
            <a:xfrm>
              <a:off x="6098915" y="2596974"/>
              <a:ext cx="1517347" cy="1137145"/>
            </a:xfrm>
            <a:custGeom>
              <a:avLst/>
              <a:gdLst/>
              <a:ahLst/>
              <a:cxnLst/>
              <a:rect l="l" t="t" r="r" b="b"/>
              <a:pathLst>
                <a:path w="13154" h="9858" extrusionOk="0">
                  <a:moveTo>
                    <a:pt x="6368" y="0"/>
                  </a:moveTo>
                  <a:cubicBezTo>
                    <a:pt x="5893" y="0"/>
                    <a:pt x="5813" y="118"/>
                    <a:pt x="6057" y="249"/>
                  </a:cubicBezTo>
                  <a:cubicBezTo>
                    <a:pt x="6057" y="249"/>
                    <a:pt x="6052" y="249"/>
                    <a:pt x="6042" y="249"/>
                  </a:cubicBezTo>
                  <a:cubicBezTo>
                    <a:pt x="5938" y="249"/>
                    <a:pt x="5304" y="256"/>
                    <a:pt x="4514" y="428"/>
                  </a:cubicBezTo>
                  <a:cubicBezTo>
                    <a:pt x="3630" y="606"/>
                    <a:pt x="2551" y="990"/>
                    <a:pt x="1811" y="1792"/>
                  </a:cubicBezTo>
                  <a:cubicBezTo>
                    <a:pt x="626" y="3072"/>
                    <a:pt x="572" y="3451"/>
                    <a:pt x="685" y="3451"/>
                  </a:cubicBezTo>
                  <a:cubicBezTo>
                    <a:pt x="710" y="3451"/>
                    <a:pt x="744" y="3431"/>
                    <a:pt x="776" y="3398"/>
                  </a:cubicBezTo>
                  <a:cubicBezTo>
                    <a:pt x="782" y="3392"/>
                    <a:pt x="786" y="3389"/>
                    <a:pt x="790" y="3389"/>
                  </a:cubicBezTo>
                  <a:lnTo>
                    <a:pt x="790" y="3389"/>
                  </a:lnTo>
                  <a:cubicBezTo>
                    <a:pt x="878" y="3389"/>
                    <a:pt x="1" y="5563"/>
                    <a:pt x="758" y="7413"/>
                  </a:cubicBezTo>
                  <a:cubicBezTo>
                    <a:pt x="1543" y="9340"/>
                    <a:pt x="2712" y="9857"/>
                    <a:pt x="7306" y="9857"/>
                  </a:cubicBezTo>
                  <a:cubicBezTo>
                    <a:pt x="9099" y="9857"/>
                    <a:pt x="10312" y="9518"/>
                    <a:pt x="11133" y="9036"/>
                  </a:cubicBezTo>
                  <a:cubicBezTo>
                    <a:pt x="12418" y="8278"/>
                    <a:pt x="12757" y="7154"/>
                    <a:pt x="12908" y="6342"/>
                  </a:cubicBezTo>
                  <a:cubicBezTo>
                    <a:pt x="13154" y="5017"/>
                    <a:pt x="12511" y="3477"/>
                    <a:pt x="12583" y="3477"/>
                  </a:cubicBezTo>
                  <a:lnTo>
                    <a:pt x="12583" y="3477"/>
                  </a:lnTo>
                  <a:cubicBezTo>
                    <a:pt x="12584" y="3477"/>
                    <a:pt x="12586" y="3478"/>
                    <a:pt x="12587" y="3479"/>
                  </a:cubicBezTo>
                  <a:cubicBezTo>
                    <a:pt x="12615" y="3498"/>
                    <a:pt x="12652" y="3516"/>
                    <a:pt x="12685" y="3516"/>
                  </a:cubicBezTo>
                  <a:cubicBezTo>
                    <a:pt x="12758" y="3516"/>
                    <a:pt x="12807" y="3424"/>
                    <a:pt x="12659" y="3041"/>
                  </a:cubicBezTo>
                  <a:cubicBezTo>
                    <a:pt x="12453" y="2479"/>
                    <a:pt x="11454" y="1079"/>
                    <a:pt x="9242" y="508"/>
                  </a:cubicBezTo>
                  <a:cubicBezTo>
                    <a:pt x="7796" y="129"/>
                    <a:pt x="6866" y="0"/>
                    <a:pt x="6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1"/>
            <p:cNvSpPr/>
            <p:nvPr/>
          </p:nvSpPr>
          <p:spPr>
            <a:xfrm>
              <a:off x="6098915" y="2646229"/>
              <a:ext cx="1284335" cy="1087889"/>
            </a:xfrm>
            <a:custGeom>
              <a:avLst/>
              <a:gdLst/>
              <a:ahLst/>
              <a:cxnLst/>
              <a:rect l="l" t="t" r="r" b="b"/>
              <a:pathLst>
                <a:path w="11134" h="9431" extrusionOk="0">
                  <a:moveTo>
                    <a:pt x="4514" y="1"/>
                  </a:moveTo>
                  <a:cubicBezTo>
                    <a:pt x="3630" y="179"/>
                    <a:pt x="2551" y="563"/>
                    <a:pt x="1811" y="1365"/>
                  </a:cubicBezTo>
                  <a:cubicBezTo>
                    <a:pt x="626" y="2645"/>
                    <a:pt x="572" y="3024"/>
                    <a:pt x="685" y="3024"/>
                  </a:cubicBezTo>
                  <a:cubicBezTo>
                    <a:pt x="710" y="3024"/>
                    <a:pt x="744" y="3004"/>
                    <a:pt x="776" y="2971"/>
                  </a:cubicBezTo>
                  <a:cubicBezTo>
                    <a:pt x="782" y="2965"/>
                    <a:pt x="786" y="2962"/>
                    <a:pt x="790" y="2962"/>
                  </a:cubicBezTo>
                  <a:lnTo>
                    <a:pt x="790" y="2962"/>
                  </a:lnTo>
                  <a:cubicBezTo>
                    <a:pt x="878" y="2962"/>
                    <a:pt x="1" y="5136"/>
                    <a:pt x="758" y="6986"/>
                  </a:cubicBezTo>
                  <a:cubicBezTo>
                    <a:pt x="1543" y="8913"/>
                    <a:pt x="2712" y="9430"/>
                    <a:pt x="7306" y="9430"/>
                  </a:cubicBezTo>
                  <a:cubicBezTo>
                    <a:pt x="9099" y="9430"/>
                    <a:pt x="10312" y="9091"/>
                    <a:pt x="11133" y="8609"/>
                  </a:cubicBezTo>
                  <a:lnTo>
                    <a:pt x="11133" y="8609"/>
                  </a:lnTo>
                  <a:cubicBezTo>
                    <a:pt x="11106" y="8618"/>
                    <a:pt x="11080" y="8627"/>
                    <a:pt x="11053" y="8627"/>
                  </a:cubicBezTo>
                  <a:cubicBezTo>
                    <a:pt x="9447" y="9053"/>
                    <a:pt x="7986" y="9243"/>
                    <a:pt x="6710" y="9243"/>
                  </a:cubicBezTo>
                  <a:cubicBezTo>
                    <a:pt x="3873" y="9243"/>
                    <a:pt x="1951" y="8304"/>
                    <a:pt x="1391" y="6932"/>
                  </a:cubicBezTo>
                  <a:cubicBezTo>
                    <a:pt x="588" y="4952"/>
                    <a:pt x="1489" y="2918"/>
                    <a:pt x="1356" y="2802"/>
                  </a:cubicBezTo>
                  <a:cubicBezTo>
                    <a:pt x="1222" y="2686"/>
                    <a:pt x="927" y="2909"/>
                    <a:pt x="1891" y="1722"/>
                  </a:cubicBezTo>
                  <a:cubicBezTo>
                    <a:pt x="2435" y="1053"/>
                    <a:pt x="3149" y="482"/>
                    <a:pt x="4514"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1"/>
            <p:cNvSpPr/>
            <p:nvPr/>
          </p:nvSpPr>
          <p:spPr>
            <a:xfrm>
              <a:off x="6268601" y="2799763"/>
              <a:ext cx="1227812" cy="858453"/>
            </a:xfrm>
            <a:custGeom>
              <a:avLst/>
              <a:gdLst/>
              <a:ahLst/>
              <a:cxnLst/>
              <a:rect l="l" t="t" r="r" b="b"/>
              <a:pathLst>
                <a:path w="10644" h="7442" extrusionOk="0">
                  <a:moveTo>
                    <a:pt x="7622" y="1"/>
                  </a:moveTo>
                  <a:cubicBezTo>
                    <a:pt x="6252" y="1"/>
                    <a:pt x="5451" y="1390"/>
                    <a:pt x="5451" y="1390"/>
                  </a:cubicBezTo>
                  <a:cubicBezTo>
                    <a:pt x="5451" y="1390"/>
                    <a:pt x="4880" y="278"/>
                    <a:pt x="3308" y="278"/>
                  </a:cubicBezTo>
                  <a:cubicBezTo>
                    <a:pt x="3179" y="278"/>
                    <a:pt x="3043" y="286"/>
                    <a:pt x="2900" y="302"/>
                  </a:cubicBezTo>
                  <a:cubicBezTo>
                    <a:pt x="1990" y="400"/>
                    <a:pt x="1232" y="1034"/>
                    <a:pt x="750" y="1890"/>
                  </a:cubicBezTo>
                  <a:cubicBezTo>
                    <a:pt x="206" y="2845"/>
                    <a:pt x="1" y="4067"/>
                    <a:pt x="304" y="5137"/>
                  </a:cubicBezTo>
                  <a:cubicBezTo>
                    <a:pt x="366" y="5351"/>
                    <a:pt x="438" y="5548"/>
                    <a:pt x="536" y="5726"/>
                  </a:cubicBezTo>
                  <a:cubicBezTo>
                    <a:pt x="1232" y="7020"/>
                    <a:pt x="2833" y="7441"/>
                    <a:pt x="4931" y="7441"/>
                  </a:cubicBezTo>
                  <a:cubicBezTo>
                    <a:pt x="5306" y="7441"/>
                    <a:pt x="5698" y="7428"/>
                    <a:pt x="6103" y="7403"/>
                  </a:cubicBezTo>
                  <a:cubicBezTo>
                    <a:pt x="8163" y="7287"/>
                    <a:pt x="9493" y="6716"/>
                    <a:pt x="10144" y="5646"/>
                  </a:cubicBezTo>
                  <a:cubicBezTo>
                    <a:pt x="10438" y="5173"/>
                    <a:pt x="10590" y="4602"/>
                    <a:pt x="10617" y="3933"/>
                  </a:cubicBezTo>
                  <a:cubicBezTo>
                    <a:pt x="10643" y="3121"/>
                    <a:pt x="10527" y="2434"/>
                    <a:pt x="10295" y="1872"/>
                  </a:cubicBezTo>
                  <a:cubicBezTo>
                    <a:pt x="9894" y="900"/>
                    <a:pt x="9127" y="284"/>
                    <a:pt x="8083" y="52"/>
                  </a:cubicBezTo>
                  <a:cubicBezTo>
                    <a:pt x="7923" y="17"/>
                    <a:pt x="7769" y="1"/>
                    <a:pt x="7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1"/>
            <p:cNvSpPr/>
            <p:nvPr/>
          </p:nvSpPr>
          <p:spPr>
            <a:xfrm>
              <a:off x="6832564" y="3255405"/>
              <a:ext cx="195638" cy="106124"/>
            </a:xfrm>
            <a:custGeom>
              <a:avLst/>
              <a:gdLst/>
              <a:ahLst/>
              <a:cxnLst/>
              <a:rect l="l" t="t" r="r" b="b"/>
              <a:pathLst>
                <a:path w="1696" h="920" extrusionOk="0">
                  <a:moveTo>
                    <a:pt x="776" y="1"/>
                  </a:moveTo>
                  <a:cubicBezTo>
                    <a:pt x="339" y="19"/>
                    <a:pt x="0" y="215"/>
                    <a:pt x="0" y="456"/>
                  </a:cubicBezTo>
                  <a:cubicBezTo>
                    <a:pt x="0" y="714"/>
                    <a:pt x="384" y="920"/>
                    <a:pt x="848" y="920"/>
                  </a:cubicBezTo>
                  <a:cubicBezTo>
                    <a:pt x="1258" y="920"/>
                    <a:pt x="1606" y="759"/>
                    <a:pt x="1677" y="545"/>
                  </a:cubicBezTo>
                  <a:cubicBezTo>
                    <a:pt x="1686" y="518"/>
                    <a:pt x="1695" y="491"/>
                    <a:pt x="1695" y="456"/>
                  </a:cubicBezTo>
                  <a:cubicBezTo>
                    <a:pt x="1695" y="206"/>
                    <a:pt x="1312" y="1"/>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1"/>
            <p:cNvSpPr/>
            <p:nvPr/>
          </p:nvSpPr>
          <p:spPr>
            <a:xfrm>
              <a:off x="6922079" y="3255405"/>
              <a:ext cx="106124" cy="71172"/>
            </a:xfrm>
            <a:custGeom>
              <a:avLst/>
              <a:gdLst/>
              <a:ahLst/>
              <a:cxnLst/>
              <a:rect l="l" t="t" r="r" b="b"/>
              <a:pathLst>
                <a:path w="920" h="617" extrusionOk="0">
                  <a:moveTo>
                    <a:pt x="0" y="1"/>
                  </a:moveTo>
                  <a:cubicBezTo>
                    <a:pt x="0" y="10"/>
                    <a:pt x="0" y="28"/>
                    <a:pt x="0" y="36"/>
                  </a:cubicBezTo>
                  <a:cubicBezTo>
                    <a:pt x="0" y="358"/>
                    <a:pt x="268" y="616"/>
                    <a:pt x="616" y="616"/>
                  </a:cubicBezTo>
                  <a:cubicBezTo>
                    <a:pt x="714" y="616"/>
                    <a:pt x="812" y="590"/>
                    <a:pt x="901" y="545"/>
                  </a:cubicBezTo>
                  <a:cubicBezTo>
                    <a:pt x="910" y="518"/>
                    <a:pt x="919" y="491"/>
                    <a:pt x="919" y="456"/>
                  </a:cubicBezTo>
                  <a:cubicBezTo>
                    <a:pt x="919" y="206"/>
                    <a:pt x="536" y="1"/>
                    <a:pt x="72" y="1"/>
                  </a:cubicBezTo>
                  <a:close/>
                </a:path>
              </a:pathLst>
            </a:custGeom>
            <a:solidFill>
              <a:srgbClr val="4D131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1"/>
            <p:cNvSpPr/>
            <p:nvPr/>
          </p:nvSpPr>
          <p:spPr>
            <a:xfrm>
              <a:off x="6268601" y="3012588"/>
              <a:ext cx="506397" cy="447798"/>
            </a:xfrm>
            <a:custGeom>
              <a:avLst/>
              <a:gdLst/>
              <a:ahLst/>
              <a:cxnLst/>
              <a:rect l="l" t="t" r="r" b="b"/>
              <a:pathLst>
                <a:path w="4390" h="3882" extrusionOk="0">
                  <a:moveTo>
                    <a:pt x="1544" y="0"/>
                  </a:moveTo>
                  <a:cubicBezTo>
                    <a:pt x="1250" y="9"/>
                    <a:pt x="973" y="27"/>
                    <a:pt x="750" y="45"/>
                  </a:cubicBezTo>
                  <a:cubicBezTo>
                    <a:pt x="206" y="1000"/>
                    <a:pt x="1" y="2222"/>
                    <a:pt x="304" y="3292"/>
                  </a:cubicBezTo>
                  <a:cubicBezTo>
                    <a:pt x="366" y="3506"/>
                    <a:pt x="438" y="3703"/>
                    <a:pt x="536" y="3881"/>
                  </a:cubicBezTo>
                  <a:cubicBezTo>
                    <a:pt x="812" y="3854"/>
                    <a:pt x="1187" y="3810"/>
                    <a:pt x="1597" y="3738"/>
                  </a:cubicBezTo>
                  <a:cubicBezTo>
                    <a:pt x="2820" y="3506"/>
                    <a:pt x="4363" y="2980"/>
                    <a:pt x="4372" y="1776"/>
                  </a:cubicBezTo>
                  <a:cubicBezTo>
                    <a:pt x="4390" y="277"/>
                    <a:pt x="2775" y="0"/>
                    <a:pt x="15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1"/>
            <p:cNvSpPr/>
            <p:nvPr/>
          </p:nvSpPr>
          <p:spPr>
            <a:xfrm>
              <a:off x="6644192" y="3166930"/>
              <a:ext cx="60906" cy="96896"/>
            </a:xfrm>
            <a:custGeom>
              <a:avLst/>
              <a:gdLst/>
              <a:ahLst/>
              <a:cxnLst/>
              <a:rect l="l" t="t" r="r" b="b"/>
              <a:pathLst>
                <a:path w="528" h="840" extrusionOk="0">
                  <a:moveTo>
                    <a:pt x="268" y="1"/>
                  </a:moveTo>
                  <a:cubicBezTo>
                    <a:pt x="117" y="1"/>
                    <a:pt x="1" y="188"/>
                    <a:pt x="1" y="420"/>
                  </a:cubicBezTo>
                  <a:cubicBezTo>
                    <a:pt x="1" y="652"/>
                    <a:pt x="117" y="839"/>
                    <a:pt x="268" y="839"/>
                  </a:cubicBezTo>
                  <a:cubicBezTo>
                    <a:pt x="411" y="839"/>
                    <a:pt x="527" y="652"/>
                    <a:pt x="527" y="420"/>
                  </a:cubicBezTo>
                  <a:cubicBezTo>
                    <a:pt x="527" y="188"/>
                    <a:pt x="411"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1"/>
            <p:cNvSpPr/>
            <p:nvPr/>
          </p:nvSpPr>
          <p:spPr>
            <a:xfrm>
              <a:off x="6670954" y="3182387"/>
              <a:ext cx="10382" cy="25839"/>
            </a:xfrm>
            <a:custGeom>
              <a:avLst/>
              <a:gdLst/>
              <a:ahLst/>
              <a:cxnLst/>
              <a:rect l="l" t="t" r="r" b="b"/>
              <a:pathLst>
                <a:path w="90" h="224" extrusionOk="0">
                  <a:moveTo>
                    <a:pt x="45" y="0"/>
                  </a:moveTo>
                  <a:cubicBezTo>
                    <a:pt x="27" y="0"/>
                    <a:pt x="1" y="54"/>
                    <a:pt x="1" y="107"/>
                  </a:cubicBezTo>
                  <a:cubicBezTo>
                    <a:pt x="1" y="170"/>
                    <a:pt x="27" y="223"/>
                    <a:pt x="45" y="223"/>
                  </a:cubicBezTo>
                  <a:cubicBezTo>
                    <a:pt x="72" y="223"/>
                    <a:pt x="90" y="170"/>
                    <a:pt x="90" y="107"/>
                  </a:cubicBezTo>
                  <a:cubicBezTo>
                    <a:pt x="90" y="54"/>
                    <a:pt x="72" y="0"/>
                    <a:pt x="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1"/>
            <p:cNvSpPr/>
            <p:nvPr/>
          </p:nvSpPr>
          <p:spPr>
            <a:xfrm>
              <a:off x="6268601" y="3012588"/>
              <a:ext cx="184333" cy="447798"/>
            </a:xfrm>
            <a:custGeom>
              <a:avLst/>
              <a:gdLst/>
              <a:ahLst/>
              <a:cxnLst/>
              <a:rect l="l" t="t" r="r" b="b"/>
              <a:pathLst>
                <a:path w="1598" h="3882" extrusionOk="0">
                  <a:moveTo>
                    <a:pt x="1544" y="0"/>
                  </a:moveTo>
                  <a:lnTo>
                    <a:pt x="1544" y="0"/>
                  </a:lnTo>
                  <a:cubicBezTo>
                    <a:pt x="1250" y="9"/>
                    <a:pt x="973" y="27"/>
                    <a:pt x="750" y="45"/>
                  </a:cubicBezTo>
                  <a:cubicBezTo>
                    <a:pt x="206" y="1000"/>
                    <a:pt x="1" y="2222"/>
                    <a:pt x="304" y="3292"/>
                  </a:cubicBezTo>
                  <a:cubicBezTo>
                    <a:pt x="366" y="3506"/>
                    <a:pt x="438" y="3703"/>
                    <a:pt x="536" y="3881"/>
                  </a:cubicBezTo>
                  <a:cubicBezTo>
                    <a:pt x="812" y="3854"/>
                    <a:pt x="1187" y="3810"/>
                    <a:pt x="1597" y="3738"/>
                  </a:cubicBezTo>
                  <a:cubicBezTo>
                    <a:pt x="732" y="2133"/>
                    <a:pt x="1196" y="687"/>
                    <a:pt x="1544" y="0"/>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1"/>
            <p:cNvSpPr/>
            <p:nvPr/>
          </p:nvSpPr>
          <p:spPr>
            <a:xfrm>
              <a:off x="7069270" y="3013165"/>
              <a:ext cx="427150" cy="437878"/>
            </a:xfrm>
            <a:custGeom>
              <a:avLst/>
              <a:gdLst/>
              <a:ahLst/>
              <a:cxnLst/>
              <a:rect l="l" t="t" r="r" b="b"/>
              <a:pathLst>
                <a:path w="3703" h="3796" extrusionOk="0">
                  <a:moveTo>
                    <a:pt x="2818" y="1"/>
                  </a:moveTo>
                  <a:cubicBezTo>
                    <a:pt x="2748" y="1"/>
                    <a:pt x="2677" y="2"/>
                    <a:pt x="2605" y="4"/>
                  </a:cubicBezTo>
                  <a:cubicBezTo>
                    <a:pt x="1410" y="31"/>
                    <a:pt x="0" y="361"/>
                    <a:pt x="9" y="1771"/>
                  </a:cubicBezTo>
                  <a:cubicBezTo>
                    <a:pt x="18" y="2841"/>
                    <a:pt x="1222" y="3376"/>
                    <a:pt x="2355" y="3635"/>
                  </a:cubicBezTo>
                  <a:cubicBezTo>
                    <a:pt x="2650" y="3707"/>
                    <a:pt x="2944" y="3760"/>
                    <a:pt x="3203" y="3796"/>
                  </a:cubicBezTo>
                  <a:cubicBezTo>
                    <a:pt x="3497" y="3323"/>
                    <a:pt x="3649" y="2752"/>
                    <a:pt x="3676" y="2083"/>
                  </a:cubicBezTo>
                  <a:cubicBezTo>
                    <a:pt x="3702" y="1271"/>
                    <a:pt x="3586" y="584"/>
                    <a:pt x="3354" y="22"/>
                  </a:cubicBezTo>
                  <a:cubicBezTo>
                    <a:pt x="3191" y="9"/>
                    <a:pt x="3009" y="1"/>
                    <a:pt x="28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1"/>
            <p:cNvSpPr/>
            <p:nvPr/>
          </p:nvSpPr>
          <p:spPr>
            <a:xfrm>
              <a:off x="7139174" y="3166930"/>
              <a:ext cx="59868" cy="96896"/>
            </a:xfrm>
            <a:custGeom>
              <a:avLst/>
              <a:gdLst/>
              <a:ahLst/>
              <a:cxnLst/>
              <a:rect l="l" t="t" r="r" b="b"/>
              <a:pathLst>
                <a:path w="519" h="840" extrusionOk="0">
                  <a:moveTo>
                    <a:pt x="259" y="1"/>
                  </a:moveTo>
                  <a:cubicBezTo>
                    <a:pt x="117" y="1"/>
                    <a:pt x="1" y="188"/>
                    <a:pt x="1" y="420"/>
                  </a:cubicBezTo>
                  <a:cubicBezTo>
                    <a:pt x="1" y="652"/>
                    <a:pt x="117" y="839"/>
                    <a:pt x="259" y="839"/>
                  </a:cubicBezTo>
                  <a:cubicBezTo>
                    <a:pt x="402" y="839"/>
                    <a:pt x="518" y="652"/>
                    <a:pt x="518" y="420"/>
                  </a:cubicBezTo>
                  <a:cubicBezTo>
                    <a:pt x="518" y="188"/>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1"/>
            <p:cNvSpPr/>
            <p:nvPr/>
          </p:nvSpPr>
          <p:spPr>
            <a:xfrm>
              <a:off x="7164898" y="3182387"/>
              <a:ext cx="10382" cy="25839"/>
            </a:xfrm>
            <a:custGeom>
              <a:avLst/>
              <a:gdLst/>
              <a:ahLst/>
              <a:cxnLst/>
              <a:rect l="l" t="t" r="r" b="b"/>
              <a:pathLst>
                <a:path w="90" h="224" extrusionOk="0">
                  <a:moveTo>
                    <a:pt x="45" y="0"/>
                  </a:moveTo>
                  <a:cubicBezTo>
                    <a:pt x="19" y="0"/>
                    <a:pt x="1" y="54"/>
                    <a:pt x="1" y="107"/>
                  </a:cubicBezTo>
                  <a:cubicBezTo>
                    <a:pt x="1" y="170"/>
                    <a:pt x="19" y="223"/>
                    <a:pt x="45" y="223"/>
                  </a:cubicBezTo>
                  <a:cubicBezTo>
                    <a:pt x="72" y="223"/>
                    <a:pt x="90" y="170"/>
                    <a:pt x="90" y="107"/>
                  </a:cubicBezTo>
                  <a:cubicBezTo>
                    <a:pt x="90" y="54"/>
                    <a:pt x="72" y="0"/>
                    <a:pt x="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1" name="Google Shape;2081;p41"/>
            <p:cNvGrpSpPr/>
            <p:nvPr/>
          </p:nvGrpSpPr>
          <p:grpSpPr>
            <a:xfrm>
              <a:off x="6514750" y="2378157"/>
              <a:ext cx="696844" cy="387238"/>
              <a:chOff x="7078100" y="3107925"/>
              <a:chExt cx="151025" cy="83925"/>
            </a:xfrm>
          </p:grpSpPr>
          <p:sp>
            <p:nvSpPr>
              <p:cNvPr id="2082" name="Google Shape;2082;p41"/>
              <p:cNvSpPr/>
              <p:nvPr/>
            </p:nvSpPr>
            <p:spPr>
              <a:xfrm>
                <a:off x="7078100" y="3122150"/>
                <a:ext cx="151025" cy="69700"/>
              </a:xfrm>
              <a:custGeom>
                <a:avLst/>
                <a:gdLst/>
                <a:ahLst/>
                <a:cxnLst/>
                <a:rect l="l" t="t" r="r" b="b"/>
                <a:pathLst>
                  <a:path w="6041" h="2788" extrusionOk="0">
                    <a:moveTo>
                      <a:pt x="3097" y="0"/>
                    </a:moveTo>
                    <a:cubicBezTo>
                      <a:pt x="2108" y="0"/>
                      <a:pt x="1306" y="445"/>
                      <a:pt x="491" y="1140"/>
                    </a:cubicBezTo>
                    <a:cubicBezTo>
                      <a:pt x="322" y="1283"/>
                      <a:pt x="1" y="1693"/>
                      <a:pt x="10" y="1952"/>
                    </a:cubicBezTo>
                    <a:cubicBezTo>
                      <a:pt x="25" y="2427"/>
                      <a:pt x="476" y="2691"/>
                      <a:pt x="905" y="2691"/>
                    </a:cubicBezTo>
                    <a:cubicBezTo>
                      <a:pt x="967" y="2691"/>
                      <a:pt x="1029" y="2686"/>
                      <a:pt x="1089" y="2675"/>
                    </a:cubicBezTo>
                    <a:cubicBezTo>
                      <a:pt x="1214" y="2648"/>
                      <a:pt x="1330" y="2603"/>
                      <a:pt x="1446" y="2550"/>
                    </a:cubicBezTo>
                    <a:cubicBezTo>
                      <a:pt x="1482" y="2541"/>
                      <a:pt x="1740" y="2407"/>
                      <a:pt x="1722" y="2380"/>
                    </a:cubicBezTo>
                    <a:lnTo>
                      <a:pt x="1722" y="2380"/>
                    </a:lnTo>
                    <a:cubicBezTo>
                      <a:pt x="1776" y="2407"/>
                      <a:pt x="1883" y="2559"/>
                      <a:pt x="1928" y="2585"/>
                    </a:cubicBezTo>
                    <a:cubicBezTo>
                      <a:pt x="2052" y="2683"/>
                      <a:pt x="2186" y="2746"/>
                      <a:pt x="2347" y="2773"/>
                    </a:cubicBezTo>
                    <a:cubicBezTo>
                      <a:pt x="2401" y="2783"/>
                      <a:pt x="2455" y="2787"/>
                      <a:pt x="2509" y="2787"/>
                    </a:cubicBezTo>
                    <a:cubicBezTo>
                      <a:pt x="2695" y="2787"/>
                      <a:pt x="2877" y="2733"/>
                      <a:pt x="3043" y="2657"/>
                    </a:cubicBezTo>
                    <a:cubicBezTo>
                      <a:pt x="3150" y="2603"/>
                      <a:pt x="3248" y="2532"/>
                      <a:pt x="3346" y="2460"/>
                    </a:cubicBezTo>
                    <a:cubicBezTo>
                      <a:pt x="3426" y="2393"/>
                      <a:pt x="3453" y="2363"/>
                      <a:pt x="3478" y="2363"/>
                    </a:cubicBezTo>
                    <a:cubicBezTo>
                      <a:pt x="3506" y="2363"/>
                      <a:pt x="3533" y="2399"/>
                      <a:pt x="3631" y="2460"/>
                    </a:cubicBezTo>
                    <a:cubicBezTo>
                      <a:pt x="3832" y="2586"/>
                      <a:pt x="4063" y="2703"/>
                      <a:pt x="4311" y="2703"/>
                    </a:cubicBezTo>
                    <a:cubicBezTo>
                      <a:pt x="4329" y="2703"/>
                      <a:pt x="4346" y="2702"/>
                      <a:pt x="4363" y="2701"/>
                    </a:cubicBezTo>
                    <a:cubicBezTo>
                      <a:pt x="4488" y="2692"/>
                      <a:pt x="4604" y="2603"/>
                      <a:pt x="4729" y="2603"/>
                    </a:cubicBezTo>
                    <a:cubicBezTo>
                      <a:pt x="4854" y="2603"/>
                      <a:pt x="4934" y="2675"/>
                      <a:pt x="5059" y="2728"/>
                    </a:cubicBezTo>
                    <a:cubicBezTo>
                      <a:pt x="5144" y="2762"/>
                      <a:pt x="5230" y="2777"/>
                      <a:pt x="5314" y="2777"/>
                    </a:cubicBezTo>
                    <a:cubicBezTo>
                      <a:pt x="5678" y="2777"/>
                      <a:pt x="5999" y="2484"/>
                      <a:pt x="6013" y="2086"/>
                    </a:cubicBezTo>
                    <a:cubicBezTo>
                      <a:pt x="6040" y="1542"/>
                      <a:pt x="5576" y="1033"/>
                      <a:pt x="5184" y="721"/>
                    </a:cubicBezTo>
                    <a:cubicBezTo>
                      <a:pt x="4756" y="373"/>
                      <a:pt x="4238" y="141"/>
                      <a:pt x="3694" y="52"/>
                    </a:cubicBezTo>
                    <a:cubicBezTo>
                      <a:pt x="3487" y="17"/>
                      <a:pt x="3289" y="0"/>
                      <a:pt x="3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1"/>
              <p:cNvSpPr/>
              <p:nvPr/>
            </p:nvSpPr>
            <p:spPr>
              <a:xfrm>
                <a:off x="7078100" y="3158450"/>
                <a:ext cx="150350" cy="33400"/>
              </a:xfrm>
              <a:custGeom>
                <a:avLst/>
                <a:gdLst/>
                <a:ahLst/>
                <a:cxnLst/>
                <a:rect l="l" t="t" r="r" b="b"/>
                <a:pathLst>
                  <a:path w="6014" h="1336" extrusionOk="0">
                    <a:moveTo>
                      <a:pt x="215" y="0"/>
                    </a:moveTo>
                    <a:cubicBezTo>
                      <a:pt x="99" y="170"/>
                      <a:pt x="1" y="357"/>
                      <a:pt x="10" y="500"/>
                    </a:cubicBezTo>
                    <a:cubicBezTo>
                      <a:pt x="25" y="975"/>
                      <a:pt x="476" y="1239"/>
                      <a:pt x="905" y="1239"/>
                    </a:cubicBezTo>
                    <a:cubicBezTo>
                      <a:pt x="967" y="1239"/>
                      <a:pt x="1029" y="1234"/>
                      <a:pt x="1089" y="1223"/>
                    </a:cubicBezTo>
                    <a:cubicBezTo>
                      <a:pt x="1214" y="1196"/>
                      <a:pt x="1330" y="1151"/>
                      <a:pt x="1446" y="1098"/>
                    </a:cubicBezTo>
                    <a:cubicBezTo>
                      <a:pt x="1482" y="1089"/>
                      <a:pt x="1740" y="955"/>
                      <a:pt x="1722" y="928"/>
                    </a:cubicBezTo>
                    <a:lnTo>
                      <a:pt x="1722" y="928"/>
                    </a:lnTo>
                    <a:cubicBezTo>
                      <a:pt x="1776" y="955"/>
                      <a:pt x="1883" y="1107"/>
                      <a:pt x="1928" y="1133"/>
                    </a:cubicBezTo>
                    <a:cubicBezTo>
                      <a:pt x="2052" y="1231"/>
                      <a:pt x="2186" y="1294"/>
                      <a:pt x="2347" y="1321"/>
                    </a:cubicBezTo>
                    <a:cubicBezTo>
                      <a:pt x="2401" y="1331"/>
                      <a:pt x="2455" y="1335"/>
                      <a:pt x="2509" y="1335"/>
                    </a:cubicBezTo>
                    <a:cubicBezTo>
                      <a:pt x="2695" y="1335"/>
                      <a:pt x="2877" y="1281"/>
                      <a:pt x="3043" y="1205"/>
                    </a:cubicBezTo>
                    <a:cubicBezTo>
                      <a:pt x="3150" y="1151"/>
                      <a:pt x="3248" y="1080"/>
                      <a:pt x="3346" y="1008"/>
                    </a:cubicBezTo>
                    <a:cubicBezTo>
                      <a:pt x="3426" y="941"/>
                      <a:pt x="3453" y="911"/>
                      <a:pt x="3478" y="911"/>
                    </a:cubicBezTo>
                    <a:cubicBezTo>
                      <a:pt x="3506" y="911"/>
                      <a:pt x="3533" y="947"/>
                      <a:pt x="3631" y="1008"/>
                    </a:cubicBezTo>
                    <a:cubicBezTo>
                      <a:pt x="3832" y="1134"/>
                      <a:pt x="4063" y="1251"/>
                      <a:pt x="4311" y="1251"/>
                    </a:cubicBezTo>
                    <a:cubicBezTo>
                      <a:pt x="4329" y="1251"/>
                      <a:pt x="4346" y="1250"/>
                      <a:pt x="4363" y="1249"/>
                    </a:cubicBezTo>
                    <a:cubicBezTo>
                      <a:pt x="4488" y="1240"/>
                      <a:pt x="4604" y="1151"/>
                      <a:pt x="4729" y="1151"/>
                    </a:cubicBezTo>
                    <a:cubicBezTo>
                      <a:pt x="4854" y="1151"/>
                      <a:pt x="4934" y="1223"/>
                      <a:pt x="5059" y="1276"/>
                    </a:cubicBezTo>
                    <a:cubicBezTo>
                      <a:pt x="5144" y="1310"/>
                      <a:pt x="5230" y="1325"/>
                      <a:pt x="5314" y="1325"/>
                    </a:cubicBezTo>
                    <a:cubicBezTo>
                      <a:pt x="5678" y="1325"/>
                      <a:pt x="5999" y="1032"/>
                      <a:pt x="6013" y="634"/>
                    </a:cubicBezTo>
                    <a:cubicBezTo>
                      <a:pt x="6013" y="607"/>
                      <a:pt x="6013" y="589"/>
                      <a:pt x="6013" y="571"/>
                    </a:cubicBezTo>
                    <a:cubicBezTo>
                      <a:pt x="5904" y="590"/>
                      <a:pt x="5789" y="598"/>
                      <a:pt x="5672" y="598"/>
                    </a:cubicBezTo>
                    <a:cubicBezTo>
                      <a:pt x="5333" y="598"/>
                      <a:pt x="4973" y="528"/>
                      <a:pt x="4648" y="429"/>
                    </a:cubicBezTo>
                    <a:cubicBezTo>
                      <a:pt x="4483" y="594"/>
                      <a:pt x="4286" y="661"/>
                      <a:pt x="4078" y="661"/>
                    </a:cubicBezTo>
                    <a:cubicBezTo>
                      <a:pt x="3717" y="661"/>
                      <a:pt x="3321" y="459"/>
                      <a:pt x="2998" y="232"/>
                    </a:cubicBezTo>
                    <a:cubicBezTo>
                      <a:pt x="2757" y="375"/>
                      <a:pt x="2509" y="463"/>
                      <a:pt x="2265" y="463"/>
                    </a:cubicBezTo>
                    <a:cubicBezTo>
                      <a:pt x="2066" y="463"/>
                      <a:pt x="1871" y="404"/>
                      <a:pt x="1687" y="268"/>
                    </a:cubicBezTo>
                    <a:cubicBezTo>
                      <a:pt x="1461" y="422"/>
                      <a:pt x="1169" y="517"/>
                      <a:pt x="904" y="517"/>
                    </a:cubicBezTo>
                    <a:cubicBezTo>
                      <a:pt x="570" y="517"/>
                      <a:pt x="279" y="368"/>
                      <a:pt x="215" y="0"/>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1"/>
              <p:cNvSpPr/>
              <p:nvPr/>
            </p:nvSpPr>
            <p:spPr>
              <a:xfrm>
                <a:off x="7130725" y="3107925"/>
                <a:ext cx="48875" cy="19125"/>
              </a:xfrm>
              <a:custGeom>
                <a:avLst/>
                <a:gdLst/>
                <a:ahLst/>
                <a:cxnLst/>
                <a:rect l="l" t="t" r="r" b="b"/>
                <a:pathLst>
                  <a:path w="1955" h="765" extrusionOk="0">
                    <a:moveTo>
                      <a:pt x="1036" y="1"/>
                    </a:moveTo>
                    <a:cubicBezTo>
                      <a:pt x="658" y="1"/>
                      <a:pt x="271" y="39"/>
                      <a:pt x="224" y="86"/>
                    </a:cubicBezTo>
                    <a:cubicBezTo>
                      <a:pt x="81" y="228"/>
                      <a:pt x="1" y="442"/>
                      <a:pt x="46" y="674"/>
                    </a:cubicBezTo>
                    <a:cubicBezTo>
                      <a:pt x="62" y="730"/>
                      <a:pt x="106" y="765"/>
                      <a:pt x="154" y="765"/>
                    </a:cubicBezTo>
                    <a:cubicBezTo>
                      <a:pt x="160" y="765"/>
                      <a:pt x="165" y="764"/>
                      <a:pt x="170" y="764"/>
                    </a:cubicBezTo>
                    <a:cubicBezTo>
                      <a:pt x="390" y="736"/>
                      <a:pt x="760" y="712"/>
                      <a:pt x="1135" y="712"/>
                    </a:cubicBezTo>
                    <a:cubicBezTo>
                      <a:pt x="1371" y="712"/>
                      <a:pt x="1609" y="722"/>
                      <a:pt x="1812" y="746"/>
                    </a:cubicBezTo>
                    <a:cubicBezTo>
                      <a:pt x="1817" y="746"/>
                      <a:pt x="1823" y="747"/>
                      <a:pt x="1828" y="747"/>
                    </a:cubicBezTo>
                    <a:cubicBezTo>
                      <a:pt x="1885" y="747"/>
                      <a:pt x="1937" y="705"/>
                      <a:pt x="1937" y="648"/>
                    </a:cubicBezTo>
                    <a:cubicBezTo>
                      <a:pt x="1955" y="407"/>
                      <a:pt x="1785" y="94"/>
                      <a:pt x="1705" y="68"/>
                    </a:cubicBezTo>
                    <a:cubicBezTo>
                      <a:pt x="1568" y="20"/>
                      <a:pt x="1304"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5" name="Google Shape;2085;p41"/>
            <p:cNvSpPr/>
            <p:nvPr/>
          </p:nvSpPr>
          <p:spPr>
            <a:xfrm>
              <a:off x="7340927" y="3013165"/>
              <a:ext cx="155495" cy="437878"/>
            </a:xfrm>
            <a:custGeom>
              <a:avLst/>
              <a:gdLst/>
              <a:ahLst/>
              <a:cxnLst/>
              <a:rect l="l" t="t" r="r" b="b"/>
              <a:pathLst>
                <a:path w="1348" h="3796" extrusionOk="0">
                  <a:moveTo>
                    <a:pt x="463" y="1"/>
                  </a:moveTo>
                  <a:cubicBezTo>
                    <a:pt x="393" y="1"/>
                    <a:pt x="322" y="2"/>
                    <a:pt x="250" y="4"/>
                  </a:cubicBezTo>
                  <a:cubicBezTo>
                    <a:pt x="500" y="745"/>
                    <a:pt x="883" y="2342"/>
                    <a:pt x="0" y="3635"/>
                  </a:cubicBezTo>
                  <a:cubicBezTo>
                    <a:pt x="295" y="3707"/>
                    <a:pt x="589" y="3760"/>
                    <a:pt x="848" y="3796"/>
                  </a:cubicBezTo>
                  <a:cubicBezTo>
                    <a:pt x="1142" y="3323"/>
                    <a:pt x="1294" y="2752"/>
                    <a:pt x="1321" y="2083"/>
                  </a:cubicBezTo>
                  <a:cubicBezTo>
                    <a:pt x="1347" y="1271"/>
                    <a:pt x="1231" y="584"/>
                    <a:pt x="999" y="22"/>
                  </a:cubicBezTo>
                  <a:cubicBezTo>
                    <a:pt x="836" y="9"/>
                    <a:pt x="654" y="1"/>
                    <a:pt x="463" y="1"/>
                  </a:cubicBezTo>
                  <a:close/>
                </a:path>
              </a:pathLst>
            </a:custGeom>
            <a:solidFill>
              <a:srgbClr val="78433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1"/>
            <p:cNvSpPr/>
            <p:nvPr/>
          </p:nvSpPr>
          <p:spPr>
            <a:xfrm rot="9000022">
              <a:off x="6849005" y="3442625"/>
              <a:ext cx="146265" cy="108313"/>
            </a:xfrm>
            <a:custGeom>
              <a:avLst/>
              <a:gdLst/>
              <a:ahLst/>
              <a:cxnLst/>
              <a:rect l="l" t="t" r="r" b="b"/>
              <a:pathLst>
                <a:path w="1268" h="939" extrusionOk="0">
                  <a:moveTo>
                    <a:pt x="46" y="1"/>
                  </a:moveTo>
                  <a:cubicBezTo>
                    <a:pt x="19" y="10"/>
                    <a:pt x="1" y="37"/>
                    <a:pt x="1" y="63"/>
                  </a:cubicBezTo>
                  <a:cubicBezTo>
                    <a:pt x="1" y="72"/>
                    <a:pt x="120" y="938"/>
                    <a:pt x="1048" y="938"/>
                  </a:cubicBezTo>
                  <a:cubicBezTo>
                    <a:pt x="1104" y="938"/>
                    <a:pt x="1162" y="935"/>
                    <a:pt x="1223" y="929"/>
                  </a:cubicBezTo>
                  <a:cubicBezTo>
                    <a:pt x="1250" y="929"/>
                    <a:pt x="1268" y="902"/>
                    <a:pt x="1268" y="875"/>
                  </a:cubicBezTo>
                  <a:cubicBezTo>
                    <a:pt x="1268" y="853"/>
                    <a:pt x="1250" y="837"/>
                    <a:pt x="1228" y="837"/>
                  </a:cubicBezTo>
                  <a:cubicBezTo>
                    <a:pt x="1224" y="837"/>
                    <a:pt x="1219" y="838"/>
                    <a:pt x="1214" y="839"/>
                  </a:cubicBezTo>
                  <a:cubicBezTo>
                    <a:pt x="1161" y="845"/>
                    <a:pt x="1110" y="847"/>
                    <a:pt x="1061" y="847"/>
                  </a:cubicBezTo>
                  <a:cubicBezTo>
                    <a:pt x="212" y="847"/>
                    <a:pt x="108" y="79"/>
                    <a:pt x="99" y="45"/>
                  </a:cubicBezTo>
                  <a:cubicBezTo>
                    <a:pt x="99" y="19"/>
                    <a:pt x="72"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7" name="Google Shape;2087;p41"/>
            <p:cNvGrpSpPr/>
            <p:nvPr/>
          </p:nvGrpSpPr>
          <p:grpSpPr>
            <a:xfrm>
              <a:off x="6968606" y="3476140"/>
              <a:ext cx="382855" cy="94935"/>
              <a:chOff x="7147025" y="3280900"/>
              <a:chExt cx="82975" cy="20575"/>
            </a:xfrm>
          </p:grpSpPr>
          <p:sp>
            <p:nvSpPr>
              <p:cNvPr id="2088" name="Google Shape;2088;p41"/>
              <p:cNvSpPr/>
              <p:nvPr/>
            </p:nvSpPr>
            <p:spPr>
              <a:xfrm>
                <a:off x="7147025" y="3280900"/>
                <a:ext cx="82975" cy="20575"/>
              </a:xfrm>
              <a:custGeom>
                <a:avLst/>
                <a:gdLst/>
                <a:ahLst/>
                <a:cxnLst/>
                <a:rect l="l" t="t" r="r" b="b"/>
                <a:pathLst>
                  <a:path w="3319" h="823" extrusionOk="0">
                    <a:moveTo>
                      <a:pt x="143" y="0"/>
                    </a:moveTo>
                    <a:cubicBezTo>
                      <a:pt x="107" y="98"/>
                      <a:pt x="54" y="196"/>
                      <a:pt x="0" y="285"/>
                    </a:cubicBezTo>
                    <a:cubicBezTo>
                      <a:pt x="63" y="339"/>
                      <a:pt x="152" y="366"/>
                      <a:pt x="241" y="375"/>
                    </a:cubicBezTo>
                    <a:cubicBezTo>
                      <a:pt x="473" y="401"/>
                      <a:pt x="705" y="428"/>
                      <a:pt x="937" y="455"/>
                    </a:cubicBezTo>
                    <a:cubicBezTo>
                      <a:pt x="1392" y="509"/>
                      <a:pt x="1856" y="562"/>
                      <a:pt x="2320" y="607"/>
                    </a:cubicBezTo>
                    <a:cubicBezTo>
                      <a:pt x="2409" y="616"/>
                      <a:pt x="2498" y="624"/>
                      <a:pt x="2596" y="633"/>
                    </a:cubicBezTo>
                    <a:cubicBezTo>
                      <a:pt x="2623" y="687"/>
                      <a:pt x="2668" y="732"/>
                      <a:pt x="2721" y="767"/>
                    </a:cubicBezTo>
                    <a:cubicBezTo>
                      <a:pt x="2775" y="798"/>
                      <a:pt x="2836" y="822"/>
                      <a:pt x="2898" y="822"/>
                    </a:cubicBezTo>
                    <a:cubicBezTo>
                      <a:pt x="2908" y="822"/>
                      <a:pt x="2917" y="822"/>
                      <a:pt x="2926" y="821"/>
                    </a:cubicBezTo>
                    <a:cubicBezTo>
                      <a:pt x="3016" y="821"/>
                      <a:pt x="3087" y="785"/>
                      <a:pt x="3149" y="740"/>
                    </a:cubicBezTo>
                    <a:cubicBezTo>
                      <a:pt x="3265" y="642"/>
                      <a:pt x="3319" y="482"/>
                      <a:pt x="3274" y="339"/>
                    </a:cubicBezTo>
                    <a:cubicBezTo>
                      <a:pt x="3224" y="197"/>
                      <a:pt x="3079" y="70"/>
                      <a:pt x="2921" y="70"/>
                    </a:cubicBezTo>
                    <a:cubicBezTo>
                      <a:pt x="2911" y="70"/>
                      <a:pt x="2901" y="70"/>
                      <a:pt x="2891" y="71"/>
                    </a:cubicBezTo>
                    <a:cubicBezTo>
                      <a:pt x="2873" y="71"/>
                      <a:pt x="2864" y="80"/>
                      <a:pt x="2855" y="80"/>
                    </a:cubicBezTo>
                    <a:lnTo>
                      <a:pt x="2846" y="80"/>
                    </a:lnTo>
                    <a:cubicBezTo>
                      <a:pt x="2739" y="98"/>
                      <a:pt x="2650" y="170"/>
                      <a:pt x="2596" y="259"/>
                    </a:cubicBezTo>
                    <a:cubicBezTo>
                      <a:pt x="2525" y="250"/>
                      <a:pt x="2462" y="241"/>
                      <a:pt x="2391" y="241"/>
                    </a:cubicBezTo>
                    <a:cubicBezTo>
                      <a:pt x="2159" y="214"/>
                      <a:pt x="1927" y="187"/>
                      <a:pt x="1695" y="161"/>
                    </a:cubicBezTo>
                    <a:cubicBezTo>
                      <a:pt x="1196" y="107"/>
                      <a:pt x="170" y="0"/>
                      <a:pt x="1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1"/>
              <p:cNvSpPr/>
              <p:nvPr/>
            </p:nvSpPr>
            <p:spPr>
              <a:xfrm>
                <a:off x="7147900" y="3282225"/>
                <a:ext cx="79200" cy="17200"/>
              </a:xfrm>
              <a:custGeom>
                <a:avLst/>
                <a:gdLst/>
                <a:ahLst/>
                <a:cxnLst/>
                <a:rect l="l" t="t" r="r" b="b"/>
                <a:pathLst>
                  <a:path w="3168" h="688" extrusionOk="0">
                    <a:moveTo>
                      <a:pt x="81" y="1"/>
                    </a:moveTo>
                    <a:cubicBezTo>
                      <a:pt x="54" y="63"/>
                      <a:pt x="28" y="117"/>
                      <a:pt x="1" y="170"/>
                    </a:cubicBezTo>
                    <a:cubicBezTo>
                      <a:pt x="37" y="188"/>
                      <a:pt x="63" y="206"/>
                      <a:pt x="108" y="224"/>
                    </a:cubicBezTo>
                    <a:cubicBezTo>
                      <a:pt x="260" y="277"/>
                      <a:pt x="2347" y="473"/>
                      <a:pt x="2624" y="518"/>
                    </a:cubicBezTo>
                    <a:cubicBezTo>
                      <a:pt x="2668" y="616"/>
                      <a:pt x="2766" y="687"/>
                      <a:pt x="2882" y="687"/>
                    </a:cubicBezTo>
                    <a:cubicBezTo>
                      <a:pt x="3043" y="687"/>
                      <a:pt x="3168" y="554"/>
                      <a:pt x="3168" y="402"/>
                    </a:cubicBezTo>
                    <a:cubicBezTo>
                      <a:pt x="3168" y="241"/>
                      <a:pt x="3043" y="117"/>
                      <a:pt x="2882" y="117"/>
                    </a:cubicBezTo>
                    <a:cubicBezTo>
                      <a:pt x="2766" y="117"/>
                      <a:pt x="2677" y="179"/>
                      <a:pt x="2633" y="268"/>
                    </a:cubicBezTo>
                    <a:cubicBezTo>
                      <a:pt x="2383" y="259"/>
                      <a:pt x="1937" y="206"/>
                      <a:pt x="1839" y="197"/>
                    </a:cubicBezTo>
                    <a:cubicBezTo>
                      <a:pt x="1535" y="170"/>
                      <a:pt x="670" y="72"/>
                      <a:pt x="527" y="63"/>
                    </a:cubicBezTo>
                    <a:cubicBezTo>
                      <a:pt x="385" y="54"/>
                      <a:pt x="90" y="9"/>
                      <a:pt x="90" y="9"/>
                    </a:cubicBezTo>
                    <a:cubicBezTo>
                      <a:pt x="90" y="9"/>
                      <a:pt x="90" y="1"/>
                      <a:pt x="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83A15579-35FD-4893-90E0-B62750016BBB}"/>
              </a:ext>
            </a:extLst>
          </p:cNvPr>
          <p:cNvPicPr>
            <a:picLocks noChangeAspect="1"/>
          </p:cNvPicPr>
          <p:nvPr/>
        </p:nvPicPr>
        <p:blipFill>
          <a:blip r:embed="rId3"/>
          <a:stretch>
            <a:fillRect/>
          </a:stretch>
        </p:blipFill>
        <p:spPr>
          <a:xfrm>
            <a:off x="2948879" y="1146487"/>
            <a:ext cx="3217284" cy="3217284"/>
          </a:xfrm>
          <a:prstGeom prst="rect">
            <a:avLst/>
          </a:prstGeom>
        </p:spPr>
      </p:pic>
    </p:spTree>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ìm hiểu cách phối màu trong thời trang dựa theo bảng mà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4251" y="455328"/>
            <a:ext cx="5247512" cy="3491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218762"/>
      </p:ext>
    </p:extLst>
  </p:cSld>
  <p:clrMapOvr>
    <a:masterClrMapping/>
  </p:clrMapOvr>
</p:sld>
</file>

<file path=ppt/theme/theme1.xml><?xml version="1.0" encoding="utf-8"?>
<a:theme xmlns:a="http://schemas.openxmlformats.org/drawingml/2006/main" name="Covid Outbreak for Kids by Slidesgo">
  <a:themeElements>
    <a:clrScheme name="Simple Light">
      <a:dk1>
        <a:srgbClr val="322F46"/>
      </a:dk1>
      <a:lt1>
        <a:srgbClr val="EBECF3"/>
      </a:lt1>
      <a:dk2>
        <a:srgbClr val="FC476C"/>
      </a:dk2>
      <a:lt2>
        <a:srgbClr val="AFB9E6"/>
      </a:lt2>
      <a:accent1>
        <a:srgbClr val="3CB3B3"/>
      </a:accent1>
      <a:accent2>
        <a:srgbClr val="F8B047"/>
      </a:accent2>
      <a:accent3>
        <a:srgbClr val="FCEED9"/>
      </a:accent3>
      <a:accent4>
        <a:srgbClr val="7F3DEC"/>
      </a:accent4>
      <a:accent5>
        <a:srgbClr val="7CE6CD"/>
      </a:accent5>
      <a:accent6>
        <a:srgbClr val="B6695E"/>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1084</TotalTime>
  <Words>1510</Words>
  <Application>Microsoft Office PowerPoint</Application>
  <PresentationFormat>On-screen Show (16:9)</PresentationFormat>
  <Paragraphs>69</Paragraphs>
  <Slides>31</Slides>
  <Notes>16</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Times New Roman</vt:lpstr>
      <vt:lpstr>UTM Bell</vt:lpstr>
      <vt:lpstr>Roboto Condensed Light</vt:lpstr>
      <vt:lpstr>Titan One</vt:lpstr>
      <vt:lpstr>Livvic</vt:lpstr>
      <vt:lpstr>Raleway</vt:lpstr>
      <vt:lpstr>UTM Cooper Black</vt:lpstr>
      <vt:lpstr>Assistant</vt:lpstr>
      <vt:lpstr>Covid Outbreak for Kids by Slidesgo</vt:lpstr>
      <vt:lpstr>PowerPoint Presentation</vt:lpstr>
      <vt:lpstr>PowerPoint Presentation</vt:lpstr>
      <vt:lpstr>COLOR!</vt:lpstr>
      <vt:lpstr>Màu sắc là đặc trưng của nhận thức thị giác được mô tả thông qua các loại màu, với các tên như đỏ, cam, vàng, xanh lá cây, xanh dương hoặc tím. Nhận thức về màu sắc này xuất phát từ sự kích thích của các tế bào cảm quang (đặc biệt là tế bào hình nón trong mắt người và mắt động vật có xương sống khác) bằng bức xạ điện từ (trong phổ nhìn thấy trong trường hợp của con người). </vt:lpstr>
      <vt:lpstr>Ý nghĩa của màu sắc</vt:lpstr>
      <vt:lpstr>Kết: màu sắc thay cho ngôn từ</vt:lpstr>
      <vt:lpstr>Các quy tắc phối màu trong thiết kế</vt:lpstr>
      <vt:lpstr>Phối màu đơn sắc</vt:lpstr>
      <vt:lpstr>PowerPoint Presentation</vt:lpstr>
      <vt:lpstr>PowerPoint Presentation</vt:lpstr>
      <vt:lpstr>PowerPoint Presentation</vt:lpstr>
      <vt:lpstr>PowerPoint Presentation</vt:lpstr>
      <vt:lpstr>PowerPoint Presentation</vt:lpstr>
      <vt:lpstr>Phối màu tương đồng</vt:lpstr>
      <vt:lpstr>PowerPoint Presentation</vt:lpstr>
      <vt:lpstr>PowerPoint Presentation</vt:lpstr>
      <vt:lpstr>PowerPoint Presentation</vt:lpstr>
      <vt:lpstr>Phối màu tương phản</vt:lpstr>
      <vt:lpstr>Cặp màu tương phản</vt:lpstr>
      <vt:lpstr>PowerPoint Presentation</vt:lpstr>
      <vt:lpstr>PowerPoint Presentation</vt:lpstr>
      <vt:lpstr>Phối màu bổ túc bộ ba</vt:lpstr>
      <vt:lpstr>PowerPoint Presentation</vt:lpstr>
      <vt:lpstr>Phối màu bổ túc bộ bốn</vt:lpstr>
      <vt:lpstr>PowerPoint Presentation</vt:lpstr>
      <vt:lpstr>PowerPoint Presentation</vt:lpstr>
      <vt:lpstr>Phối màu bổ túc xen kẽ</vt:lpstr>
      <vt:lpstr>PowerPoint Presentation</vt:lpstr>
      <vt:lpstr>PowerPoint Presentation</vt:lpstr>
      <vt:lpstr>Chúng ta cùng nhau thực hành nhé</vt:lpstr>
      <vt:lpstr>Xin chào và hẹn gặp lại các bạn ở buổi học sau nhé!!!</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OUTBREAK FOR KIDS</dc:title>
  <dc:creator>Tieu Ngoc</dc:creator>
  <cp:lastModifiedBy>Nguyen Nhat</cp:lastModifiedBy>
  <cp:revision>32</cp:revision>
  <dcterms:modified xsi:type="dcterms:W3CDTF">2022-02-19T09:13:36Z</dcterms:modified>
</cp:coreProperties>
</file>